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4" r:id="rId1"/>
    <p:sldMasterId id="2147484064" r:id="rId2"/>
    <p:sldMasterId id="2147484087" r:id="rId3"/>
  </p:sldMasterIdLst>
  <p:notesMasterIdLst>
    <p:notesMasterId r:id="rId8"/>
  </p:notesMasterIdLst>
  <p:sldIdLst>
    <p:sldId id="2383" r:id="rId4"/>
    <p:sldId id="2389" r:id="rId5"/>
    <p:sldId id="2387" r:id="rId6"/>
    <p:sldId id="2386" r:id="rId7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2552"/>
    <a:srgbClr val="329CD5"/>
    <a:srgbClr val="42BB95"/>
    <a:srgbClr val="000000"/>
    <a:srgbClr val="001334"/>
    <a:srgbClr val="000820"/>
    <a:srgbClr val="000C28"/>
    <a:srgbClr val="5D77EB"/>
    <a:srgbClr val="1AE8DA"/>
    <a:srgbClr val="CF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90" autoAdjust="0"/>
    <p:restoredTop sz="96202" autoAdjust="0"/>
  </p:normalViewPr>
  <p:slideViewPr>
    <p:cSldViewPr snapToGrid="0" snapToObjects="1">
      <p:cViewPr varScale="1">
        <p:scale>
          <a:sx n="50" d="100"/>
          <a:sy n="50" d="100"/>
        </p:scale>
        <p:origin x="755" y="65"/>
      </p:cViewPr>
      <p:guideLst>
        <p:guide orient="horz" pos="4320"/>
        <p:guide pos="76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>
            <a:lvl1pPr algn="l">
              <a:defRPr sz="8500" b="0" i="0" cap="all"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>
            <a:lvl1pPr>
              <a:defRPr sz="4200">
                <a:solidFill>
                  <a:schemeClr val="bg1"/>
                </a:solidFill>
                <a:latin typeface="Helvetica Light"/>
              </a:defRPr>
            </a:lvl1pPr>
            <a:lvl2pPr>
              <a:defRPr sz="4200">
                <a:solidFill>
                  <a:schemeClr val="bg1"/>
                </a:solidFill>
                <a:latin typeface="Helvetica Light"/>
              </a:defRPr>
            </a:lvl2pPr>
            <a:lvl3pPr>
              <a:defRPr sz="4200">
                <a:solidFill>
                  <a:schemeClr val="bg1"/>
                </a:solidFill>
                <a:latin typeface="Helvetica Light"/>
              </a:defRPr>
            </a:lvl3pPr>
            <a:lvl4pPr>
              <a:defRPr sz="4200">
                <a:solidFill>
                  <a:schemeClr val="bg1"/>
                </a:solidFill>
                <a:latin typeface="Helvetica Light"/>
              </a:defRPr>
            </a:lvl4pPr>
            <a:lvl5pPr>
              <a:defRPr sz="4200">
                <a:solidFill>
                  <a:schemeClr val="bg1"/>
                </a:solidFill>
                <a:latin typeface="Helvetica 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19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17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Coffee break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694" y="4225014"/>
            <a:ext cx="5636966" cy="595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2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Food break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119" y="4420039"/>
            <a:ext cx="5739548" cy="573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9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ICTURE 1">
    <p:bg>
      <p:bgPr>
        <a:solidFill>
          <a:srgbClr val="42BB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359553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675964" y="730259"/>
            <a:ext cx="21025722" cy="11623668"/>
          </a:xfrm>
          <a:prstGeom prst="rect">
            <a:avLst/>
          </a:prstGeom>
          <a:solidFill>
            <a:srgbClr val="329CD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81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091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8500" b="1" i="0" kern="1200" cap="all">
          <a:solidFill>
            <a:schemeClr val="bg1"/>
          </a:solidFill>
          <a:latin typeface="Helvetica"/>
          <a:ea typeface="Open Sans Regular" charset="0"/>
          <a:cs typeface="Open Sans Regular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329CD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LosAlamosAsset 1WIN_LOGO.pn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8229" y="12353926"/>
            <a:ext cx="1713458" cy="99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62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8500" b="0" i="0" kern="1200" cap="all">
          <a:solidFill>
            <a:schemeClr val="bg1"/>
          </a:solidFill>
          <a:latin typeface="Times New Roman"/>
          <a:ea typeface="Open Sans Regular" charset="0"/>
          <a:cs typeface="Times New Roman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675963" y="730259"/>
            <a:ext cx="21025723" cy="11623667"/>
          </a:xfrm>
          <a:prstGeom prst="rect">
            <a:avLst/>
          </a:prstGeom>
          <a:solidFill>
            <a:srgbClr val="329CD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329CD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LosAlamosAsset 1WIN_LOG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8229" y="12353926"/>
            <a:ext cx="1713458" cy="99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0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8500" b="0" i="0" kern="1200" cap="all">
          <a:solidFill>
            <a:schemeClr val="bg1"/>
          </a:solidFill>
          <a:latin typeface="Times New Roman"/>
          <a:ea typeface="Open Sans Regular" charset="0"/>
          <a:cs typeface="Times New Roman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4889939"/>
            <a:ext cx="13190055" cy="3698447"/>
          </a:xfrm>
          <a:prstGeom prst="rect">
            <a:avLst/>
          </a:prstGeom>
          <a:solidFill>
            <a:srgbClr val="329CD5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079791"/>
            <a:ext cx="131900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spc="600" dirty="0" smtClean="0">
                <a:solidFill>
                  <a:schemeClr val="bg1"/>
                </a:solidFill>
                <a:latin typeface="Times New Roman"/>
                <a:cs typeface="Times New Roman"/>
              </a:rPr>
              <a:t>2019 Outreach Webinar</a:t>
            </a:r>
          </a:p>
          <a:p>
            <a:pPr algn="ctr"/>
            <a:endParaRPr lang="en-US" sz="4800" spc="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4800" spc="600" dirty="0">
                <a:solidFill>
                  <a:schemeClr val="bg1"/>
                </a:solidFill>
                <a:latin typeface="Helvetica"/>
                <a:ea typeface="Montserrat Ultra Light" charset="0"/>
                <a:cs typeface="Helvetica"/>
              </a:rPr>
              <a:t>Advocating for Nuclear </a:t>
            </a:r>
            <a:r>
              <a:rPr lang="en-US" sz="4800" spc="600" dirty="0" smtClean="0">
                <a:solidFill>
                  <a:schemeClr val="bg1"/>
                </a:solidFill>
                <a:latin typeface="Helvetica"/>
                <a:ea typeface="Montserrat Ultra Light" charset="0"/>
                <a:cs typeface="Helvetica"/>
              </a:rPr>
              <a:t>Power</a:t>
            </a:r>
            <a:endParaRPr lang="en-US" sz="4800" spc="600" dirty="0">
              <a:solidFill>
                <a:schemeClr val="bg1"/>
              </a:solidFill>
              <a:latin typeface="Helvetica"/>
              <a:ea typeface="Montserrat Ultra Light" charset="0"/>
              <a:cs typeface="Helvetica"/>
            </a:endParaRPr>
          </a:p>
        </p:txBody>
      </p:sp>
      <p:pic>
        <p:nvPicPr>
          <p:cNvPr id="8" name="Picture 7" descr="LosAlamosAsset 1WIN_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9584" y="4889939"/>
            <a:ext cx="6366766" cy="369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3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/>
              <a:t>Advocating for Nuclear Power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our speakers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Kristin Zaitz</a:t>
            </a:r>
            <a:r>
              <a:rPr lang="en-US" dirty="0" smtClean="0"/>
              <a:t> –</a:t>
            </a:r>
            <a:r>
              <a:rPr lang="de-DE" dirty="0" smtClean="0"/>
              <a:t> </a:t>
            </a:r>
            <a:r>
              <a:rPr lang="de-DE" dirty="0" smtClean="0"/>
              <a:t>Co-founder of Mothers for Nuclear</a:t>
            </a:r>
          </a:p>
          <a:p>
            <a:endParaRPr lang="en-US" dirty="0"/>
          </a:p>
          <a:p>
            <a:r>
              <a:rPr lang="sv-SE" b="1" i="1" dirty="0"/>
              <a:t>Christine Csizmadia </a:t>
            </a:r>
            <a:r>
              <a:rPr lang="sv-SE" dirty="0"/>
              <a:t>– Director for State Governmental Affairs &amp; Advocacy, Nuclear Energy Institute</a:t>
            </a:r>
          </a:p>
          <a:p>
            <a:endParaRPr lang="en-US" b="1" i="1" dirty="0"/>
          </a:p>
          <a:p>
            <a:r>
              <a:rPr lang="en-US" b="1" i="1" dirty="0"/>
              <a:t>Linda Barnhart</a:t>
            </a:r>
            <a:r>
              <a:rPr lang="en-US" dirty="0"/>
              <a:t> – </a:t>
            </a:r>
            <a:r>
              <a:rPr lang="en-US" dirty="0" smtClean="0"/>
              <a:t>Industry </a:t>
            </a:r>
            <a:r>
              <a:rPr lang="en-US" dirty="0"/>
              <a:t>Mobilization Efforts Lead, Nuclear Matters</a:t>
            </a:r>
          </a:p>
          <a:p>
            <a:endParaRPr lang="en-US" dirty="0"/>
          </a:p>
          <a:p>
            <a:r>
              <a:rPr lang="en-US" b="1" i="1" dirty="0" smtClean="0"/>
              <a:t>Christina Hamm </a:t>
            </a:r>
            <a:r>
              <a:rPr lang="en-US" dirty="0" smtClean="0"/>
              <a:t>– Leading Group Member of U.S. WIN DC Chapter, MPR Associates, Inc.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260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1AF3B6-F9F1-4834-86D8-577900AC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536" y="5103476"/>
            <a:ext cx="21025723" cy="3742349"/>
          </a:xfrm>
        </p:spPr>
        <p:txBody>
          <a:bodyPr/>
          <a:lstStyle/>
          <a:p>
            <a:pPr algn="ctr"/>
            <a:r>
              <a:rPr lang="en-US" dirty="0"/>
              <a:t>Questions???</a:t>
            </a:r>
          </a:p>
        </p:txBody>
      </p:sp>
    </p:spTree>
    <p:extLst>
      <p:ext uri="{BB962C8B-B14F-4D97-AF65-F5344CB8AC3E}">
        <p14:creationId xmlns:p14="http://schemas.microsoft.com/office/powerpoint/2010/main" val="34220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Advocatin</a:t>
            </a:r>
            <a:r>
              <a:rPr lang="en-US" sz="5400" dirty="0" smtClean="0"/>
              <a:t>g for Nuclear Power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5964" y="5049077"/>
            <a:ext cx="21025723" cy="793666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i="1" dirty="0" smtClean="0"/>
              <a:t>Kristin Zaitz</a:t>
            </a:r>
            <a:r>
              <a:rPr lang="en-US" dirty="0"/>
              <a:t> – </a:t>
            </a:r>
            <a:r>
              <a:rPr lang="de-DE" dirty="0" smtClean="0"/>
              <a:t>kristinzaitz@mothersfornuclear.org</a:t>
            </a:r>
          </a:p>
          <a:p>
            <a:endParaRPr lang="en-US" dirty="0"/>
          </a:p>
          <a:p>
            <a:r>
              <a:rPr lang="sv-SE" b="1" i="1" dirty="0"/>
              <a:t>Christine Csizmadia </a:t>
            </a:r>
            <a:r>
              <a:rPr lang="en-US" dirty="0"/>
              <a:t>– </a:t>
            </a:r>
            <a:r>
              <a:rPr lang="sv-SE" dirty="0" smtClean="0"/>
              <a:t>CMC@nei.org</a:t>
            </a:r>
          </a:p>
          <a:p>
            <a:endParaRPr lang="sv-SE" dirty="0"/>
          </a:p>
          <a:p>
            <a:r>
              <a:rPr lang="en-US" b="1" i="1" dirty="0" smtClean="0"/>
              <a:t>Linda Barnhart</a:t>
            </a:r>
            <a:r>
              <a:rPr lang="en-US" dirty="0"/>
              <a:t> – </a:t>
            </a:r>
            <a:r>
              <a:rPr lang="en-US" dirty="0" smtClean="0"/>
              <a:t>lbarnhart@apcoworldwide.com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1" dirty="0" smtClean="0"/>
              <a:t>Christina Hamm </a:t>
            </a:r>
            <a:r>
              <a:rPr lang="en-US" dirty="0" smtClean="0"/>
              <a:t>– chamm@mpr.com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7062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Theme">
  <a:themeElements>
    <a:clrScheme name="Pitch Deck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0E80C9"/>
      </a:accent1>
      <a:accent2>
        <a:srgbClr val="119CF4"/>
      </a:accent2>
      <a:accent3>
        <a:srgbClr val="445469"/>
      </a:accent3>
      <a:accent4>
        <a:srgbClr val="8AC153"/>
      </a:accent4>
      <a:accent5>
        <a:srgbClr val="BAEF69"/>
      </a:accent5>
      <a:accent6>
        <a:srgbClr val="A9A8AB"/>
      </a:accent6>
      <a:hlink>
        <a:srgbClr val="0E80C9"/>
      </a:hlink>
      <a:folHlink>
        <a:srgbClr val="0EA3FF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Pitch Deck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0E80C9"/>
      </a:accent1>
      <a:accent2>
        <a:srgbClr val="119CF4"/>
      </a:accent2>
      <a:accent3>
        <a:srgbClr val="445469"/>
      </a:accent3>
      <a:accent4>
        <a:srgbClr val="8AC153"/>
      </a:accent4>
      <a:accent5>
        <a:srgbClr val="BAEF69"/>
      </a:accent5>
      <a:accent6>
        <a:srgbClr val="A9A8AB"/>
      </a:accent6>
      <a:hlink>
        <a:srgbClr val="0E80C9"/>
      </a:hlink>
      <a:folHlink>
        <a:srgbClr val="0EA3FF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Theme">
  <a:themeElements>
    <a:clrScheme name="Pitch Deck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0E80C9"/>
      </a:accent1>
      <a:accent2>
        <a:srgbClr val="119CF4"/>
      </a:accent2>
      <a:accent3>
        <a:srgbClr val="445469"/>
      </a:accent3>
      <a:accent4>
        <a:srgbClr val="8AC153"/>
      </a:accent4>
      <a:accent5>
        <a:srgbClr val="BAEF69"/>
      </a:accent5>
      <a:accent6>
        <a:srgbClr val="A9A8AB"/>
      </a:accent6>
      <a:hlink>
        <a:srgbClr val="0E80C9"/>
      </a:hlink>
      <a:folHlink>
        <a:srgbClr val="0EA3FF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41215</TotalTime>
  <Words>84</Words>
  <Application>Microsoft Office PowerPoint</Application>
  <PresentationFormat>Custom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Arial</vt:lpstr>
      <vt:lpstr>Calibri</vt:lpstr>
      <vt:lpstr>Helvetica</vt:lpstr>
      <vt:lpstr>Helvetica Light</vt:lpstr>
      <vt:lpstr>Montserrat Light</vt:lpstr>
      <vt:lpstr>Montserrat Ultra Light</vt:lpstr>
      <vt:lpstr>Open Sans Light</vt:lpstr>
      <vt:lpstr>Open Sans Regular</vt:lpstr>
      <vt:lpstr>Times New Roman</vt:lpstr>
      <vt:lpstr>2_Default Theme</vt:lpstr>
      <vt:lpstr>1_Default Theme</vt:lpstr>
      <vt:lpstr>3_Default Theme</vt:lpstr>
      <vt:lpstr>PowerPoint Presentation</vt:lpstr>
      <vt:lpstr>Advocating for Nuclear Power our speakers</vt:lpstr>
      <vt:lpstr>Questions???</vt:lpstr>
      <vt:lpstr>Advocating for Nuclear Power Contact Information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Presentations</dc:title>
  <dc:creator>REKOLA, Kaitlin</dc:creator>
  <cp:lastModifiedBy>Saltzgiver, Katie</cp:lastModifiedBy>
  <cp:revision>6417</cp:revision>
  <dcterms:created xsi:type="dcterms:W3CDTF">2014-11-12T21:47:38Z</dcterms:created>
  <dcterms:modified xsi:type="dcterms:W3CDTF">2019-06-18T18:22:10Z</dcterms:modified>
</cp:coreProperties>
</file>