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6699FF"/>
    <a:srgbClr val="CCCCFF"/>
    <a:srgbClr val="FF99CC"/>
    <a:srgbClr val="FF7C80"/>
    <a:srgbClr val="FF5050"/>
    <a:srgbClr val="000099"/>
    <a:srgbClr val="FF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F9AC83-6E95-4370-9C63-37A44DD54D72}" type="doc">
      <dgm:prSet loTypeId="urn:microsoft.com/office/officeart/2005/8/layout/venn1" loCatId="relationship" qsTypeId="urn:microsoft.com/office/officeart/2005/8/quickstyle/simple4" qsCatId="simple" csTypeId="urn:microsoft.com/office/officeart/2005/8/colors/colorful5" csCatId="colorful" phldr="0"/>
      <dgm:spPr/>
    </dgm:pt>
    <dgm:pt modelId="{141E969B-97C2-40EE-9AF7-3E4A605BF982}">
      <dgm:prSet phldrT="[Text]" phldr="1"/>
      <dgm:spPr/>
      <dgm:t>
        <a:bodyPr/>
        <a:lstStyle/>
        <a:p>
          <a:endParaRPr lang="en-US" dirty="0"/>
        </a:p>
      </dgm:t>
    </dgm:pt>
    <dgm:pt modelId="{897A301E-05CD-471C-81FD-3B399206F34D}" type="parTrans" cxnId="{13B4F311-2B41-40C8-8FBA-EB47AEF138AD}">
      <dgm:prSet/>
      <dgm:spPr/>
      <dgm:t>
        <a:bodyPr/>
        <a:lstStyle/>
        <a:p>
          <a:endParaRPr lang="en-US"/>
        </a:p>
      </dgm:t>
    </dgm:pt>
    <dgm:pt modelId="{B5ED5088-79F6-495B-9A72-ECF8301D3C6A}" type="sibTrans" cxnId="{13B4F311-2B41-40C8-8FBA-EB47AEF138AD}">
      <dgm:prSet/>
      <dgm:spPr/>
      <dgm:t>
        <a:bodyPr/>
        <a:lstStyle/>
        <a:p>
          <a:endParaRPr lang="en-US"/>
        </a:p>
      </dgm:t>
    </dgm:pt>
    <dgm:pt modelId="{84F93B07-EE7C-4156-A4BB-9CEF76D7276B}">
      <dgm:prSet phldrT="[Text]" phldr="1"/>
      <dgm:spPr/>
      <dgm:t>
        <a:bodyPr/>
        <a:lstStyle/>
        <a:p>
          <a:endParaRPr lang="en-US"/>
        </a:p>
      </dgm:t>
    </dgm:pt>
    <dgm:pt modelId="{1E782712-6FD0-40BE-A603-167B701954B1}" type="parTrans" cxnId="{7822F177-86A7-4E3D-BB01-2F7F238655C2}">
      <dgm:prSet/>
      <dgm:spPr/>
      <dgm:t>
        <a:bodyPr/>
        <a:lstStyle/>
        <a:p>
          <a:endParaRPr lang="en-US"/>
        </a:p>
      </dgm:t>
    </dgm:pt>
    <dgm:pt modelId="{48D63BC1-8F98-4922-95EB-725D7B5F476B}" type="sibTrans" cxnId="{7822F177-86A7-4E3D-BB01-2F7F238655C2}">
      <dgm:prSet/>
      <dgm:spPr/>
      <dgm:t>
        <a:bodyPr/>
        <a:lstStyle/>
        <a:p>
          <a:endParaRPr lang="en-US"/>
        </a:p>
      </dgm:t>
    </dgm:pt>
    <dgm:pt modelId="{18F22720-9C33-4A16-B141-DDF2D8DB2B2F}">
      <dgm:prSet phldrT="[Text]" phldr="1"/>
      <dgm:spPr/>
      <dgm:t>
        <a:bodyPr/>
        <a:lstStyle/>
        <a:p>
          <a:endParaRPr lang="en-US" dirty="0"/>
        </a:p>
      </dgm:t>
    </dgm:pt>
    <dgm:pt modelId="{F90888A6-A643-49DA-B517-C965C0175CE0}" type="parTrans" cxnId="{A357723F-FD7A-4585-8D43-12D581815E70}">
      <dgm:prSet/>
      <dgm:spPr/>
      <dgm:t>
        <a:bodyPr/>
        <a:lstStyle/>
        <a:p>
          <a:endParaRPr lang="en-US"/>
        </a:p>
      </dgm:t>
    </dgm:pt>
    <dgm:pt modelId="{F0393718-4383-4E45-93E8-04DBBE6A34CE}" type="sibTrans" cxnId="{A357723F-FD7A-4585-8D43-12D581815E70}">
      <dgm:prSet/>
      <dgm:spPr/>
      <dgm:t>
        <a:bodyPr/>
        <a:lstStyle/>
        <a:p>
          <a:endParaRPr lang="en-US"/>
        </a:p>
      </dgm:t>
    </dgm:pt>
    <dgm:pt modelId="{9EB881A3-A46A-4203-A68C-2C29D5FCABD7}" type="pres">
      <dgm:prSet presAssocID="{8AF9AC83-6E95-4370-9C63-37A44DD54D72}" presName="compositeShape" presStyleCnt="0">
        <dgm:presLayoutVars>
          <dgm:chMax val="7"/>
          <dgm:dir/>
          <dgm:resizeHandles val="exact"/>
        </dgm:presLayoutVars>
      </dgm:prSet>
      <dgm:spPr/>
    </dgm:pt>
    <dgm:pt modelId="{02C9854D-BD0F-4BE6-9705-3B1A0CEB7333}" type="pres">
      <dgm:prSet presAssocID="{141E969B-97C2-40EE-9AF7-3E4A605BF982}" presName="circ1" presStyleLbl="vennNode1" presStyleIdx="0" presStyleCnt="3"/>
      <dgm:spPr/>
      <dgm:t>
        <a:bodyPr/>
        <a:lstStyle/>
        <a:p>
          <a:endParaRPr lang="en-US"/>
        </a:p>
      </dgm:t>
    </dgm:pt>
    <dgm:pt modelId="{77781D7A-CA6F-4AA0-967C-49576A81C828}" type="pres">
      <dgm:prSet presAssocID="{141E969B-97C2-40EE-9AF7-3E4A605BF98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72077-6381-4A3B-9ECA-21DB5291D802}" type="pres">
      <dgm:prSet presAssocID="{84F93B07-EE7C-4156-A4BB-9CEF76D7276B}" presName="circ2" presStyleLbl="vennNode1" presStyleIdx="1" presStyleCnt="3"/>
      <dgm:spPr/>
      <dgm:t>
        <a:bodyPr/>
        <a:lstStyle/>
        <a:p>
          <a:endParaRPr lang="en-US"/>
        </a:p>
      </dgm:t>
    </dgm:pt>
    <dgm:pt modelId="{ECC03943-ACF5-41B2-BEF3-499A2712A9EE}" type="pres">
      <dgm:prSet presAssocID="{84F93B07-EE7C-4156-A4BB-9CEF76D7276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02AF05-B35A-4A8F-9C6D-1B38A2130628}" type="pres">
      <dgm:prSet presAssocID="{18F22720-9C33-4A16-B141-DDF2D8DB2B2F}" presName="circ3" presStyleLbl="vennNode1" presStyleIdx="2" presStyleCnt="3"/>
      <dgm:spPr/>
      <dgm:t>
        <a:bodyPr/>
        <a:lstStyle/>
        <a:p>
          <a:endParaRPr lang="en-US"/>
        </a:p>
      </dgm:t>
    </dgm:pt>
    <dgm:pt modelId="{E3C81613-1EA7-4416-B859-2C6651F9E8BC}" type="pres">
      <dgm:prSet presAssocID="{18F22720-9C33-4A16-B141-DDF2D8DB2B2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75CE0C-851B-4812-8694-F8A0ED0556E8}" type="presOf" srcId="{8AF9AC83-6E95-4370-9C63-37A44DD54D72}" destId="{9EB881A3-A46A-4203-A68C-2C29D5FCABD7}" srcOrd="0" destOrd="0" presId="urn:microsoft.com/office/officeart/2005/8/layout/venn1"/>
    <dgm:cxn modelId="{942DE2B6-8E5C-409B-A007-9D7DEBD578B3}" type="presOf" srcId="{18F22720-9C33-4A16-B141-DDF2D8DB2B2F}" destId="{E3C81613-1EA7-4416-B859-2C6651F9E8BC}" srcOrd="1" destOrd="0" presId="urn:microsoft.com/office/officeart/2005/8/layout/venn1"/>
    <dgm:cxn modelId="{4925F713-3F6D-43E8-BDD1-7956D4360261}" type="presOf" srcId="{141E969B-97C2-40EE-9AF7-3E4A605BF982}" destId="{77781D7A-CA6F-4AA0-967C-49576A81C828}" srcOrd="1" destOrd="0" presId="urn:microsoft.com/office/officeart/2005/8/layout/venn1"/>
    <dgm:cxn modelId="{7822F177-86A7-4E3D-BB01-2F7F238655C2}" srcId="{8AF9AC83-6E95-4370-9C63-37A44DD54D72}" destId="{84F93B07-EE7C-4156-A4BB-9CEF76D7276B}" srcOrd="1" destOrd="0" parTransId="{1E782712-6FD0-40BE-A603-167B701954B1}" sibTransId="{48D63BC1-8F98-4922-95EB-725D7B5F476B}"/>
    <dgm:cxn modelId="{5296DF24-4373-4413-9BCA-CCDBD7BEEB72}" type="presOf" srcId="{18F22720-9C33-4A16-B141-DDF2D8DB2B2F}" destId="{3602AF05-B35A-4A8F-9C6D-1B38A2130628}" srcOrd="0" destOrd="0" presId="urn:microsoft.com/office/officeart/2005/8/layout/venn1"/>
    <dgm:cxn modelId="{51E81290-B168-4180-81C4-0118978DB37B}" type="presOf" srcId="{84F93B07-EE7C-4156-A4BB-9CEF76D7276B}" destId="{ECC03943-ACF5-41B2-BEF3-499A2712A9EE}" srcOrd="1" destOrd="0" presId="urn:microsoft.com/office/officeart/2005/8/layout/venn1"/>
    <dgm:cxn modelId="{1C3205D0-98C7-41AB-AD55-5E9D864A15E3}" type="presOf" srcId="{84F93B07-EE7C-4156-A4BB-9CEF76D7276B}" destId="{38072077-6381-4A3B-9ECA-21DB5291D802}" srcOrd="0" destOrd="0" presId="urn:microsoft.com/office/officeart/2005/8/layout/venn1"/>
    <dgm:cxn modelId="{658CC426-9384-41B1-91C2-553F0D82D6FB}" type="presOf" srcId="{141E969B-97C2-40EE-9AF7-3E4A605BF982}" destId="{02C9854D-BD0F-4BE6-9705-3B1A0CEB7333}" srcOrd="0" destOrd="0" presId="urn:microsoft.com/office/officeart/2005/8/layout/venn1"/>
    <dgm:cxn modelId="{A357723F-FD7A-4585-8D43-12D581815E70}" srcId="{8AF9AC83-6E95-4370-9C63-37A44DD54D72}" destId="{18F22720-9C33-4A16-B141-DDF2D8DB2B2F}" srcOrd="2" destOrd="0" parTransId="{F90888A6-A643-49DA-B517-C965C0175CE0}" sibTransId="{F0393718-4383-4E45-93E8-04DBBE6A34CE}"/>
    <dgm:cxn modelId="{13B4F311-2B41-40C8-8FBA-EB47AEF138AD}" srcId="{8AF9AC83-6E95-4370-9C63-37A44DD54D72}" destId="{141E969B-97C2-40EE-9AF7-3E4A605BF982}" srcOrd="0" destOrd="0" parTransId="{897A301E-05CD-471C-81FD-3B399206F34D}" sibTransId="{B5ED5088-79F6-495B-9A72-ECF8301D3C6A}"/>
    <dgm:cxn modelId="{B90B078E-4A32-4A7F-B75E-2B2B3E54522D}" type="presParOf" srcId="{9EB881A3-A46A-4203-A68C-2C29D5FCABD7}" destId="{02C9854D-BD0F-4BE6-9705-3B1A0CEB7333}" srcOrd="0" destOrd="0" presId="urn:microsoft.com/office/officeart/2005/8/layout/venn1"/>
    <dgm:cxn modelId="{D5ADA021-D7ED-4376-973E-0C26023A3DB1}" type="presParOf" srcId="{9EB881A3-A46A-4203-A68C-2C29D5FCABD7}" destId="{77781D7A-CA6F-4AA0-967C-49576A81C828}" srcOrd="1" destOrd="0" presId="urn:microsoft.com/office/officeart/2005/8/layout/venn1"/>
    <dgm:cxn modelId="{BC18ADE9-0CC7-4C27-8C28-F5758DC4AECB}" type="presParOf" srcId="{9EB881A3-A46A-4203-A68C-2C29D5FCABD7}" destId="{38072077-6381-4A3B-9ECA-21DB5291D802}" srcOrd="2" destOrd="0" presId="urn:microsoft.com/office/officeart/2005/8/layout/venn1"/>
    <dgm:cxn modelId="{1EE2F4CF-E676-495C-89B6-C5A214A8560F}" type="presParOf" srcId="{9EB881A3-A46A-4203-A68C-2C29D5FCABD7}" destId="{ECC03943-ACF5-41B2-BEF3-499A2712A9EE}" srcOrd="3" destOrd="0" presId="urn:microsoft.com/office/officeart/2005/8/layout/venn1"/>
    <dgm:cxn modelId="{EA297490-16AB-4C3D-9EEF-D1C94AD0510D}" type="presParOf" srcId="{9EB881A3-A46A-4203-A68C-2C29D5FCABD7}" destId="{3602AF05-B35A-4A8F-9C6D-1B38A2130628}" srcOrd="4" destOrd="0" presId="urn:microsoft.com/office/officeart/2005/8/layout/venn1"/>
    <dgm:cxn modelId="{583E2FDE-56B0-4707-9871-E6641319F52A}" type="presParOf" srcId="{9EB881A3-A46A-4203-A68C-2C29D5FCABD7}" destId="{E3C81613-1EA7-4416-B859-2C6651F9E8B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C9854D-BD0F-4BE6-9705-3B1A0CEB7333}">
      <dsp:nvSpPr>
        <dsp:cNvPr id="0" name=""/>
        <dsp:cNvSpPr/>
      </dsp:nvSpPr>
      <dsp:spPr>
        <a:xfrm>
          <a:off x="2184629" y="72199"/>
          <a:ext cx="3465576" cy="3465576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646706" y="678675"/>
        <a:ext cx="2541422" cy="1559509"/>
      </dsp:txXfrm>
    </dsp:sp>
    <dsp:sp modelId="{38072077-6381-4A3B-9ECA-21DB5291D802}">
      <dsp:nvSpPr>
        <dsp:cNvPr id="0" name=""/>
        <dsp:cNvSpPr/>
      </dsp:nvSpPr>
      <dsp:spPr>
        <a:xfrm>
          <a:off x="3435124" y="2238184"/>
          <a:ext cx="3465576" cy="3465576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300" kern="1200"/>
        </a:p>
      </dsp:txBody>
      <dsp:txXfrm>
        <a:off x="4495013" y="3133458"/>
        <a:ext cx="2079345" cy="1906066"/>
      </dsp:txXfrm>
    </dsp:sp>
    <dsp:sp modelId="{3602AF05-B35A-4A8F-9C6D-1B38A2130628}">
      <dsp:nvSpPr>
        <dsp:cNvPr id="0" name=""/>
        <dsp:cNvSpPr/>
      </dsp:nvSpPr>
      <dsp:spPr>
        <a:xfrm>
          <a:off x="934134" y="2238184"/>
          <a:ext cx="3465576" cy="3465576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300" kern="1200" dirty="0"/>
        </a:p>
      </dsp:txBody>
      <dsp:txXfrm>
        <a:off x="1260475" y="3133458"/>
        <a:ext cx="2079345" cy="1906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762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pc="150" dirty="0" smtClean="0"/>
              <a:t>THURSDAY  OCTOBER 30  2014</a:t>
            </a:r>
            <a:endParaRPr lang="en-US" spc="15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143000" y="445532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911300528"/>
              </p:ext>
            </p:extLst>
          </p:nvPr>
        </p:nvGraphicFramePr>
        <p:xfrm>
          <a:off x="654583" y="685800"/>
          <a:ext cx="7834835" cy="5775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914400" y="914400"/>
            <a:ext cx="7315200" cy="5496822"/>
            <a:chOff x="1806678" y="1066800"/>
            <a:chExt cx="5523270" cy="549682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0" y="1066800"/>
              <a:ext cx="5486400" cy="5486400"/>
              <a:chOff x="2331720" y="533400"/>
              <a:chExt cx="4480560" cy="4480560"/>
            </a:xfrm>
          </p:grpSpPr>
          <p:cxnSp>
            <p:nvCxnSpPr>
              <p:cNvPr id="36" name="Straight Arrow Connector 35"/>
              <p:cNvCxnSpPr/>
              <p:nvPr/>
            </p:nvCxnSpPr>
            <p:spPr>
              <a:xfrm flipV="1">
                <a:off x="2331720" y="533400"/>
                <a:ext cx="4480560" cy="4480560"/>
              </a:xfrm>
              <a:prstGeom prst="straightConnector1">
                <a:avLst/>
              </a:prstGeom>
              <a:ln>
                <a:solidFill>
                  <a:schemeClr val="accent1">
                    <a:alpha val="40000"/>
                  </a:schemeClr>
                </a:solidFill>
                <a:prstDash val="dash"/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 flipV="1">
                <a:off x="2331720" y="5013960"/>
                <a:ext cx="4480560" cy="0"/>
              </a:xfrm>
              <a:prstGeom prst="straightConnector1">
                <a:avLst/>
              </a:prstGeom>
              <a:ln>
                <a:solidFill>
                  <a:schemeClr val="accent1">
                    <a:alpha val="40000"/>
                  </a:schemeClr>
                </a:solidFill>
                <a:prstDash val="dash"/>
                <a:tailEnd type="arrow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cxnSp>
          <p:nvCxnSpPr>
            <p:cNvPr id="18" name="Straight Connector 17"/>
            <p:cNvCxnSpPr/>
            <p:nvPr/>
          </p:nvCxnSpPr>
          <p:spPr>
            <a:xfrm flipV="1">
              <a:off x="1818968" y="1908048"/>
              <a:ext cx="5486400" cy="4645152"/>
            </a:xfrm>
            <a:prstGeom prst="line">
              <a:avLst/>
            </a:prstGeom>
            <a:ln>
              <a:solidFill>
                <a:schemeClr val="accent1">
                  <a:alpha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1818968" y="2443316"/>
              <a:ext cx="5486400" cy="4114800"/>
            </a:xfrm>
            <a:prstGeom prst="line">
              <a:avLst/>
            </a:prstGeom>
            <a:ln>
              <a:solidFill>
                <a:schemeClr val="accent1">
                  <a:alpha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1806678" y="2906022"/>
              <a:ext cx="5486400" cy="3657600"/>
            </a:xfrm>
            <a:prstGeom prst="line">
              <a:avLst/>
            </a:prstGeom>
            <a:ln>
              <a:solidFill>
                <a:schemeClr val="accent1">
                  <a:alpha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843548" y="3436374"/>
              <a:ext cx="5486400" cy="3127248"/>
            </a:xfrm>
            <a:prstGeom prst="line">
              <a:avLst/>
            </a:prstGeom>
            <a:ln>
              <a:solidFill>
                <a:schemeClr val="accent1">
                  <a:alpha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1828800" y="4235540"/>
              <a:ext cx="5486400" cy="2322576"/>
            </a:xfrm>
            <a:prstGeom prst="line">
              <a:avLst/>
            </a:prstGeom>
            <a:ln>
              <a:solidFill>
                <a:schemeClr val="accent1">
                  <a:alpha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1843548" y="4937023"/>
              <a:ext cx="5486400" cy="1600200"/>
            </a:xfrm>
            <a:prstGeom prst="line">
              <a:avLst/>
            </a:prstGeom>
            <a:ln>
              <a:solidFill>
                <a:schemeClr val="accent1">
                  <a:alpha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1818584" y="5680292"/>
              <a:ext cx="5486400" cy="877824"/>
            </a:xfrm>
            <a:prstGeom prst="line">
              <a:avLst/>
            </a:prstGeom>
            <a:ln>
              <a:solidFill>
                <a:schemeClr val="accent1">
                  <a:alpha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800100" y="1066800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ENERGY  SYNERGY</a:t>
            </a:r>
            <a:endParaRPr lang="en-US" sz="6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6384823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spc="150" dirty="0" smtClean="0"/>
              <a:t>6PM</a:t>
            </a:r>
            <a:r>
              <a:rPr lang="en-US" spc="150" dirty="0" smtClean="0"/>
              <a:t>  in  JACK E. BROWN ROOM 104</a:t>
            </a:r>
            <a:endParaRPr lang="en-US" spc="15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21336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 </a:t>
            </a:r>
            <a:r>
              <a:rPr lang="en-US" dirty="0"/>
              <a:t>interdisciplinary panel about hybrid energy </a:t>
            </a:r>
            <a:r>
              <a:rPr lang="en-US" dirty="0" smtClean="0"/>
              <a:t>systems</a:t>
            </a:r>
            <a:r>
              <a:rPr lang="en-US" dirty="0"/>
              <a:t> to reduce global greenhouse gases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3276600"/>
            <a:ext cx="533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FEATURING</a:t>
            </a:r>
          </a:p>
          <a:p>
            <a:endParaRPr lang="en-US" dirty="0"/>
          </a:p>
          <a:p>
            <a:pPr algn="ctr"/>
            <a:r>
              <a:rPr lang="en-US" dirty="0" smtClean="0"/>
              <a:t>Dr. Mark </a:t>
            </a:r>
            <a:r>
              <a:rPr lang="en-US" dirty="0" err="1" smtClean="0"/>
              <a:t>Holtzapple</a:t>
            </a:r>
            <a:r>
              <a:rPr lang="en-US" dirty="0" smtClean="0"/>
              <a:t> – Chemical Engineering</a:t>
            </a:r>
          </a:p>
          <a:p>
            <a:pPr algn="ctr"/>
            <a:r>
              <a:rPr lang="en-US" dirty="0" smtClean="0"/>
              <a:t>Prof</a:t>
            </a:r>
            <a:r>
              <a:rPr lang="en-US" dirty="0" smtClean="0"/>
              <a:t>. </a:t>
            </a:r>
            <a:r>
              <a:rPr lang="en-US" dirty="0" smtClean="0"/>
              <a:t>Priscilla </a:t>
            </a:r>
            <a:r>
              <a:rPr lang="en-US" dirty="0" err="1" smtClean="0"/>
              <a:t>McLeroy</a:t>
            </a:r>
            <a:r>
              <a:rPr lang="en-US" dirty="0" smtClean="0"/>
              <a:t> – Petroleum Engineering</a:t>
            </a:r>
          </a:p>
          <a:p>
            <a:pPr algn="ctr"/>
            <a:r>
              <a:rPr lang="en-US" dirty="0" smtClean="0"/>
              <a:t>Dr. Pavel Tsvetkov – Nuclear Engineering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981200" y="3657600"/>
            <a:ext cx="518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4" name="Picture 23" descr="Description: 050729_(CLN)_SPE_TAMU_Student_Chapter_Letterhead_Logo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802"/>
          <a:stretch>
            <a:fillRect/>
          </a:stretch>
        </p:blipFill>
        <p:spPr bwMode="auto">
          <a:xfrm>
            <a:off x="8148813" y="6303420"/>
            <a:ext cx="914400" cy="450735"/>
          </a:xfrm>
          <a:prstGeom prst="rect">
            <a:avLst/>
          </a:prstGeom>
          <a:solidFill>
            <a:srgbClr val="FFFFFF"/>
          </a:solidFill>
          <a:ln>
            <a:noFill/>
          </a:ln>
          <a:extLst/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9" y="6384823"/>
            <a:ext cx="914400" cy="3830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38300" y="4721423"/>
            <a:ext cx="586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womeninnuclear.tamu.edu/</a:t>
            </a:r>
            <a:r>
              <a:rPr lang="en-US" sz="1400" dirty="0" err="1" smtClean="0"/>
              <a:t>upcoming_events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800100" y="5311914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Free Pizza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17565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/>
          <p:cNvGrpSpPr/>
          <p:nvPr/>
        </p:nvGrpSpPr>
        <p:grpSpPr>
          <a:xfrm>
            <a:off x="1806678" y="1066800"/>
            <a:ext cx="5523270" cy="5496822"/>
            <a:chOff x="1806678" y="1066800"/>
            <a:chExt cx="5523270" cy="5496822"/>
          </a:xfrm>
        </p:grpSpPr>
        <p:grpSp>
          <p:nvGrpSpPr>
            <p:cNvPr id="29" name="Group 28"/>
            <p:cNvGrpSpPr/>
            <p:nvPr/>
          </p:nvGrpSpPr>
          <p:grpSpPr>
            <a:xfrm>
              <a:off x="1828800" y="1066800"/>
              <a:ext cx="5486400" cy="5486400"/>
              <a:chOff x="2331720" y="533400"/>
              <a:chExt cx="4480560" cy="4480560"/>
            </a:xfrm>
          </p:grpSpPr>
          <p:cxnSp>
            <p:nvCxnSpPr>
              <p:cNvPr id="37" name="Straight Arrow Connector 36"/>
              <p:cNvCxnSpPr/>
              <p:nvPr/>
            </p:nvCxnSpPr>
            <p:spPr>
              <a:xfrm flipV="1">
                <a:off x="2331720" y="533400"/>
                <a:ext cx="4480560" cy="448056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arrow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flipV="1">
                <a:off x="2331720" y="5013960"/>
                <a:ext cx="4480560" cy="0"/>
              </a:xfrm>
              <a:prstGeom prst="straightConnector1">
                <a:avLst/>
              </a:prstGeom>
              <a:ln>
                <a:solidFill>
                  <a:srgbClr val="000099"/>
                </a:solidFill>
                <a:prstDash val="dash"/>
                <a:tailEnd type="arrow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cxnSp>
          <p:nvCxnSpPr>
            <p:cNvPr id="40" name="Straight Connector 39"/>
            <p:cNvCxnSpPr/>
            <p:nvPr/>
          </p:nvCxnSpPr>
          <p:spPr>
            <a:xfrm flipV="1">
              <a:off x="1818968" y="1908048"/>
              <a:ext cx="5486400" cy="4645152"/>
            </a:xfrm>
            <a:prstGeom prst="line">
              <a:avLst/>
            </a:prstGeom>
            <a:ln>
              <a:solidFill>
                <a:srgbClr val="FF5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1818968" y="2443316"/>
              <a:ext cx="5486400" cy="4114800"/>
            </a:xfrm>
            <a:prstGeom prst="line">
              <a:avLst/>
            </a:prstGeom>
            <a:ln>
              <a:solidFill>
                <a:srgbClr val="FF7C8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1806678" y="2906022"/>
              <a:ext cx="5486400" cy="3657600"/>
            </a:xfrm>
            <a:prstGeom prst="line">
              <a:avLst/>
            </a:prstGeom>
            <a:ln>
              <a:solidFill>
                <a:srgbClr val="FF99CC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1843548" y="3436374"/>
              <a:ext cx="5486400" cy="3127248"/>
            </a:xfrm>
            <a:prstGeom prst="line">
              <a:avLst/>
            </a:prstGeom>
            <a:ln>
              <a:solidFill>
                <a:srgbClr val="CCCC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V="1">
              <a:off x="1828800" y="4235540"/>
              <a:ext cx="5486400" cy="2322576"/>
            </a:xfrm>
            <a:prstGeom prst="line">
              <a:avLst/>
            </a:prstGeom>
            <a:ln>
              <a:solidFill>
                <a:srgbClr val="6699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1843548" y="4937023"/>
              <a:ext cx="5486400" cy="1600200"/>
            </a:xfrm>
            <a:prstGeom prst="line">
              <a:avLst/>
            </a:prstGeom>
            <a:ln>
              <a:solidFill>
                <a:srgbClr val="3366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1818584" y="5680292"/>
              <a:ext cx="5486400" cy="877824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37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46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Kristina</dc:creator>
  <cp:lastModifiedBy>Kristina Yancey</cp:lastModifiedBy>
  <cp:revision>15</cp:revision>
  <dcterms:created xsi:type="dcterms:W3CDTF">2006-08-16T00:00:00Z</dcterms:created>
  <dcterms:modified xsi:type="dcterms:W3CDTF">2014-10-27T18:32:52Z</dcterms:modified>
</cp:coreProperties>
</file>