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1" r:id="rId1"/>
    <p:sldMasterId id="2147483682" r:id="rId2"/>
  </p:sldMasterIdLst>
  <p:notesMasterIdLst>
    <p:notesMasterId r:id="rId82"/>
  </p:notesMasterIdLst>
  <p:sldIdLst>
    <p:sldId id="256"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12" r:id="rId50"/>
    <p:sldId id="313" r:id="rId51"/>
    <p:sldId id="257" r:id="rId52"/>
    <p:sldId id="258" r:id="rId53"/>
    <p:sldId id="259" r:id="rId54"/>
    <p:sldId id="260" r:id="rId55"/>
    <p:sldId id="314" r:id="rId56"/>
    <p:sldId id="328" r:id="rId57"/>
    <p:sldId id="329" r:id="rId58"/>
    <p:sldId id="330" r:id="rId59"/>
    <p:sldId id="331" r:id="rId60"/>
    <p:sldId id="332" r:id="rId61"/>
    <p:sldId id="315" r:id="rId62"/>
    <p:sldId id="333" r:id="rId63"/>
    <p:sldId id="334" r:id="rId64"/>
    <p:sldId id="335" r:id="rId65"/>
    <p:sldId id="336" r:id="rId66"/>
    <p:sldId id="316" r:id="rId67"/>
    <p:sldId id="309" r:id="rId68"/>
    <p:sldId id="310" r:id="rId69"/>
    <p:sldId id="311" r:id="rId70"/>
    <p:sldId id="317" r:id="rId71"/>
    <p:sldId id="323" r:id="rId72"/>
    <p:sldId id="324" r:id="rId73"/>
    <p:sldId id="325" r:id="rId74"/>
    <p:sldId id="326" r:id="rId75"/>
    <p:sldId id="327" r:id="rId76"/>
    <p:sldId id="318" r:id="rId77"/>
    <p:sldId id="319" r:id="rId78"/>
    <p:sldId id="320" r:id="rId79"/>
    <p:sldId id="321" r:id="rId80"/>
    <p:sldId id="322" r:id="rId81"/>
  </p:sldIdLst>
  <p:sldSz cx="9144000" cy="6858000" type="screen4x3"/>
  <p:notesSz cx="6858000" cy="9144000"/>
  <p:embeddedFontLst>
    <p:embeddedFont>
      <p:font typeface="Book Antiqua" panose="02040602050305030304" pitchFamily="18" charset="0"/>
      <p:regular r:id="rId83"/>
      <p:bold r:id="rId84"/>
      <p:italic r:id="rId85"/>
      <p:boldItalic r:id="rId86"/>
    </p:embeddedFont>
    <p:embeddedFont>
      <p:font typeface="Calibri" panose="020F0502020204030204" pitchFamily="34" charset="0"/>
      <p:regular r:id="rId87"/>
      <p:bold r:id="rId88"/>
      <p:italic r:id="rId89"/>
      <p:boldItalic r:id="rId90"/>
    </p:embeddedFont>
    <p:embeddedFont>
      <p:font typeface="Cambria Math" panose="02040503050406030204" pitchFamily="18" charset="0"/>
      <p:regular r:id="rId91"/>
    </p:embeddedFont>
    <p:embeddedFont>
      <p:font typeface="Corbel" panose="020B0503020204020204" pitchFamily="34" charset="0"/>
      <p:regular r:id="rId92"/>
      <p:bold r:id="rId93"/>
      <p:italic r:id="rId94"/>
      <p:boldItalic r:id="rId95"/>
    </p:embeddedFont>
    <p:embeddedFont>
      <p:font typeface="Gill Sans" panose="020B0604020202020204" charset="0"/>
      <p:regular r:id="rId96"/>
      <p:bold r:id="rId97"/>
    </p:embeddedFont>
    <p:embeddedFont>
      <p:font typeface="Helvetica Neue" panose="020B0604020202020204" charset="0"/>
      <p:regular r:id="rId98"/>
      <p:bold r:id="rId99"/>
      <p:italic r:id="rId100"/>
      <p:boldItalic r:id="rId101"/>
    </p:embeddedFont>
    <p:embeddedFont>
      <p:font typeface="Times" panose="02020603050405020304" pitchFamily="18" charset="0"/>
      <p:regular r:id="rId102"/>
      <p:bold r:id="rId103"/>
      <p:italic r:id="rId104"/>
      <p:boldItalic r:id="rId105"/>
    </p:embeddedFont>
    <p:embeddedFont>
      <p:font typeface="Verdana" panose="020B0604030504040204" pitchFamily="34" charset="0"/>
      <p:regular r:id="rId106"/>
      <p:bold r:id="rId107"/>
      <p:italic r:id="rId108"/>
      <p:boldItalic r:id="rId10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51E733-BF06-4A2B-8BC1-9E7FCD995D36}">
  <a:tblStyle styleId="{AB51E733-BF06-4A2B-8BC1-9E7FCD995D36}" styleName="Table_0">
    <a:wholeTbl>
      <a:tcTxStyle b="on" i="on">
        <a:font>
          <a:latin typeface="Calibri"/>
          <a:ea typeface="Calibri"/>
          <a:cs typeface="Calibri"/>
        </a:font>
        <a:srgbClr val="000000"/>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CFD7E7"/>
          </a:solidFill>
        </a:fill>
      </a:tcStyle>
    </a:wholeTbl>
    <a:band1H>
      <a:tcTxStyle/>
      <a:tcStyle>
        <a:tcBdr/>
      </a:tcStyle>
    </a:band1H>
    <a:band2H>
      <a:tcTxStyle b="off" i="off"/>
      <a:tcStyle>
        <a:tcBdr/>
        <a:fill>
          <a:solidFill>
            <a:srgbClr val="E8ECF4"/>
          </a:solidFill>
        </a:fill>
      </a:tcStyle>
    </a:band2H>
    <a:band1V>
      <a:tcTxStyle/>
      <a:tcStyle>
        <a:tcBdr/>
      </a:tcStyle>
    </a:band1V>
    <a:band2V>
      <a:tcTxStyle/>
      <a:tcStyle>
        <a:tcBdr/>
      </a:tcStyle>
    </a:band2V>
    <a:lastCol>
      <a:tcTxStyle/>
      <a:tcStyle>
        <a:tcBdr/>
      </a:tcStyle>
    </a:lastCol>
    <a:firstCol>
      <a:tcTxStyle b="on" i="on">
        <a:font>
          <a:latin typeface="Calibri"/>
          <a:ea typeface="Calibri"/>
          <a:cs typeface="Calibri"/>
        </a:font>
        <a:srgbClr val="FFFFFF"/>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4F81BD"/>
          </a:solidFill>
        </a:fill>
      </a:tcStyle>
    </a:firstCol>
    <a:lastRow>
      <a:tcTxStyle b="on" i="on">
        <a:font>
          <a:latin typeface="Calibri"/>
          <a:ea typeface="Calibri"/>
          <a:cs typeface="Calibri"/>
        </a:font>
        <a:srgbClr val="FFFFFF"/>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381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4F81BD"/>
          </a:solidFill>
        </a:fill>
      </a:tcStyle>
    </a:lastRow>
    <a:seCell>
      <a:tcTxStyle/>
      <a:tcStyle>
        <a:tcBdr/>
      </a:tcStyle>
    </a:seCell>
    <a:swCell>
      <a:tcTxStyle/>
      <a:tcStyle>
        <a:tcBdr/>
      </a:tcStyle>
    </a:swCell>
    <a:firstRow>
      <a:tcTxStyle b="on" i="on">
        <a:font>
          <a:latin typeface="Calibri"/>
          <a:ea typeface="Calibri"/>
          <a:cs typeface="Calibri"/>
        </a:font>
        <a:srgbClr val="FFFFFF"/>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381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4F81BD"/>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3" d="100"/>
          <a:sy n="63" d="100"/>
        </p:scale>
        <p:origin x="1380" y="32"/>
      </p:cViewPr>
      <p:guideLst/>
    </p:cSldViewPr>
  </p:slideViewPr>
  <p:notesTextViewPr>
    <p:cViewPr>
      <p:scale>
        <a:sx n="1" d="1"/>
        <a:sy n="1" d="1"/>
      </p:scale>
      <p:origin x="0" y="0"/>
    </p:cViewPr>
  </p:notesTextViewPr>
  <p:sorterViewPr>
    <p:cViewPr>
      <p:scale>
        <a:sx n="100" d="100"/>
        <a:sy n="100" d="100"/>
      </p:scale>
      <p:origin x="0" y="-208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2.fntdata"/><Relationship Id="rId89" Type="http://schemas.openxmlformats.org/officeDocument/2006/relationships/font" Target="fonts/font7.fntdata"/><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font" Target="fonts/font25.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font" Target="fonts/font5.fntdata"/><Relationship Id="rId102" Type="http://schemas.openxmlformats.org/officeDocument/2006/relationships/font" Target="fonts/font20.fntdata"/><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90" Type="http://schemas.openxmlformats.org/officeDocument/2006/relationships/font" Target="fonts/font8.fntdata"/><Relationship Id="rId95" Type="http://schemas.openxmlformats.org/officeDocument/2006/relationships/font" Target="fonts/font1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18.fntdata"/><Relationship Id="rId105" Type="http://schemas.openxmlformats.org/officeDocument/2006/relationships/font" Target="fonts/font23.fntdata"/><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font" Target="fonts/font3.fntdata"/><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21.fntdata"/><Relationship Id="rId108" Type="http://schemas.openxmlformats.org/officeDocument/2006/relationships/font" Target="fonts/font2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2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font" Target="fonts/font17.fntdata"/><Relationship Id="rId101"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27.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5.fntdata"/><Relationship Id="rId104"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lstStyle>
            <a:lvl1pPr marL="0" marR="0" lvl="0" indent="0" algn="l" rtl="0">
              <a:lnSpc>
                <a:spcPct val="117999"/>
              </a:lnSpc>
              <a:spcBef>
                <a:spcPts val="0"/>
              </a:spcBef>
              <a:buChar char="●"/>
              <a:defRPr sz="2200" b="0" i="0" u="none" strike="noStrike" cap="none">
                <a:latin typeface="Helvetica Neue"/>
                <a:ea typeface="Helvetica Neue"/>
                <a:cs typeface="Helvetica Neue"/>
                <a:sym typeface="Helvetica Neue"/>
              </a:defRPr>
            </a:lvl1pPr>
            <a:lvl2pPr marL="0" marR="0" lvl="1" indent="228600" algn="l" rtl="0">
              <a:lnSpc>
                <a:spcPct val="117999"/>
              </a:lnSpc>
              <a:spcBef>
                <a:spcPts val="0"/>
              </a:spcBef>
              <a:buChar char="○"/>
              <a:defRPr sz="2200" b="0" i="0" u="none" strike="noStrike" cap="none">
                <a:latin typeface="Helvetica Neue"/>
                <a:ea typeface="Helvetica Neue"/>
                <a:cs typeface="Helvetica Neue"/>
                <a:sym typeface="Helvetica Neue"/>
              </a:defRPr>
            </a:lvl2pPr>
            <a:lvl3pPr marL="0" marR="0" lvl="2" indent="457200" algn="l" rtl="0">
              <a:lnSpc>
                <a:spcPct val="117999"/>
              </a:lnSpc>
              <a:spcBef>
                <a:spcPts val="0"/>
              </a:spcBef>
              <a:buChar char="■"/>
              <a:defRPr sz="2200" b="0" i="0" u="none" strike="noStrike" cap="none">
                <a:latin typeface="Helvetica Neue"/>
                <a:ea typeface="Helvetica Neue"/>
                <a:cs typeface="Helvetica Neue"/>
                <a:sym typeface="Helvetica Neue"/>
              </a:defRPr>
            </a:lvl3pPr>
            <a:lvl4pPr marL="0" marR="0" lvl="3" indent="685800" algn="l" rtl="0">
              <a:lnSpc>
                <a:spcPct val="117999"/>
              </a:lnSpc>
              <a:spcBef>
                <a:spcPts val="0"/>
              </a:spcBef>
              <a:buChar char="●"/>
              <a:defRPr sz="2200" b="0" i="0" u="none" strike="noStrike" cap="none">
                <a:latin typeface="Helvetica Neue"/>
                <a:ea typeface="Helvetica Neue"/>
                <a:cs typeface="Helvetica Neue"/>
                <a:sym typeface="Helvetica Neue"/>
              </a:defRPr>
            </a:lvl4pPr>
            <a:lvl5pPr marL="0" marR="0" lvl="4" indent="914400" algn="l" rtl="0">
              <a:lnSpc>
                <a:spcPct val="117999"/>
              </a:lnSpc>
              <a:spcBef>
                <a:spcPts val="0"/>
              </a:spcBef>
              <a:buChar char="○"/>
              <a:defRPr sz="2200" b="0" i="0" u="none" strike="noStrike" cap="none">
                <a:latin typeface="Helvetica Neue"/>
                <a:ea typeface="Helvetica Neue"/>
                <a:cs typeface="Helvetica Neue"/>
                <a:sym typeface="Helvetica Neue"/>
              </a:defRPr>
            </a:lvl5pPr>
            <a:lvl6pPr marL="0" marR="0" lvl="5" indent="1143000" algn="l" rtl="0">
              <a:lnSpc>
                <a:spcPct val="117999"/>
              </a:lnSpc>
              <a:spcBef>
                <a:spcPts val="0"/>
              </a:spcBef>
              <a:buChar char="■"/>
              <a:defRPr sz="2200" b="0" i="0" u="none" strike="noStrike" cap="none">
                <a:latin typeface="Helvetica Neue"/>
                <a:ea typeface="Helvetica Neue"/>
                <a:cs typeface="Helvetica Neue"/>
                <a:sym typeface="Helvetica Neue"/>
              </a:defRPr>
            </a:lvl6pPr>
            <a:lvl7pPr marL="0" marR="0" lvl="6" indent="1371600" algn="l" rtl="0">
              <a:lnSpc>
                <a:spcPct val="117999"/>
              </a:lnSpc>
              <a:spcBef>
                <a:spcPts val="0"/>
              </a:spcBef>
              <a:buChar char="●"/>
              <a:defRPr sz="2200" b="0" i="0" u="none" strike="noStrike" cap="none">
                <a:latin typeface="Helvetica Neue"/>
                <a:ea typeface="Helvetica Neue"/>
                <a:cs typeface="Helvetica Neue"/>
                <a:sym typeface="Helvetica Neue"/>
              </a:defRPr>
            </a:lvl7pPr>
            <a:lvl8pPr marL="0" marR="0" lvl="7" indent="1600200" algn="l" rtl="0">
              <a:lnSpc>
                <a:spcPct val="117999"/>
              </a:lnSpc>
              <a:spcBef>
                <a:spcPts val="0"/>
              </a:spcBef>
              <a:buChar char="○"/>
              <a:defRPr sz="2200" b="0" i="0" u="none" strike="noStrike" cap="none">
                <a:latin typeface="Helvetica Neue"/>
                <a:ea typeface="Helvetica Neue"/>
                <a:cs typeface="Helvetica Neue"/>
                <a:sym typeface="Helvetica Neue"/>
              </a:defRPr>
            </a:lvl8pPr>
            <a:lvl9pPr marL="0" marR="0" lvl="8" indent="1828800" algn="l" rtl="0">
              <a:lnSpc>
                <a:spcPct val="117999"/>
              </a:lnSpc>
              <a:spcBef>
                <a:spcPts val="0"/>
              </a:spcBef>
              <a:buChar char="■"/>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aecom.com/What+We+Do/Energy/_projectsList/NYPA+Poletti+500+MW+Combined+Cycle+Power+Plant"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r>
              <a:rPr lang="en-US" sz="1000"/>
              <a:t>Introduce yourself:</a:t>
            </a:r>
          </a:p>
          <a:p>
            <a:pPr lvl="0">
              <a:spcBef>
                <a:spcPts val="0"/>
              </a:spcBef>
              <a:buNone/>
            </a:pPr>
            <a:r>
              <a:rPr lang="en-US" sz="1000"/>
              <a:t>+Talk about courses you’ve taken at point of degree progression</a:t>
            </a:r>
          </a:p>
          <a:p>
            <a:pPr lvl="0">
              <a:spcBef>
                <a:spcPts val="0"/>
              </a:spcBef>
              <a:buNone/>
            </a:pPr>
            <a:r>
              <a:rPr lang="en-US" sz="1000"/>
              <a:t>+Talk about internship experience</a:t>
            </a:r>
          </a:p>
          <a:p>
            <a:pPr lvl="0">
              <a:spcBef>
                <a:spcPts val="0"/>
              </a:spcBef>
              <a:buNone/>
            </a:pPr>
            <a:r>
              <a:rPr lang="en-US" sz="1000"/>
              <a:t>+ what’s next: summer work and graduation</a:t>
            </a: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9" name="Shape 31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Ask what is binding energy (discussion on next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2" name="Shape 332"/>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At a macro scale, the energy state of the atom – </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800" b="0" i="0" u="none" strike="noStrike" cap="none">
                <a:latin typeface="Calibri"/>
                <a:ea typeface="Calibri"/>
                <a:cs typeface="Calibri"/>
                <a:sym typeface="Calibri"/>
              </a:rPr>
              <a:t>If you have a ball, drop it in front of the students and make an analogy between 1) the conversion of an unstable isotope to a stable isotope with the emission of energy and 2) the conversion of gravitational potential energy from an unstable location to a stable location.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8" name="Shape 338"/>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Talk about uranium in the terms of unstable and stable radioactive isotopes.  Short explanation.  Also state that we want U-235 for nuclear fuel.</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Mining Uranium - it consists of about 99.3% uranium-238 or U-238 (U238), 0.7% uranium-235 or U-235 (U235), and &lt; 0.01% uranium-234 or U-234 (U234). </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U-235 is what we call fissionable.  Ask what fissionable means… see answer on next slide.</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3" name="Shape 423"/>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115887" marR="0" lvl="0" indent="-115887" algn="l" rtl="0">
              <a:lnSpc>
                <a:spcPct val="100000"/>
              </a:lnSpc>
              <a:spcBef>
                <a:spcPts val="0"/>
              </a:spcBef>
              <a:spcAft>
                <a:spcPts val="0"/>
              </a:spcAft>
              <a:buClr>
                <a:srgbClr val="006BB5"/>
              </a:buClr>
              <a:buSzPct val="100000"/>
              <a:buFont typeface="Times"/>
              <a:buChar char="•"/>
            </a:pPr>
            <a:r>
              <a:rPr lang="en-US" sz="1200" b="0" i="0" u="none" strike="noStrike" cap="none">
                <a:latin typeface="Arial"/>
                <a:ea typeface="Arial"/>
                <a:cs typeface="Arial"/>
                <a:sym typeface="Arial"/>
              </a:rPr>
              <a:t>Point out that as the atoms fission, the number of neutrons available to cause other atoms to split increases. One fission releases 2 to 3 neutrons, when some of these neutrons hit other U-235 atoms, each split atom releases 2 to 3 more neutrons. </a:t>
            </a:r>
          </a:p>
          <a:p>
            <a:pPr marL="115887" marR="0" lvl="0" indent="-115887" algn="l" rtl="0">
              <a:lnSpc>
                <a:spcPct val="100000"/>
              </a:lnSpc>
              <a:spcBef>
                <a:spcPts val="400"/>
              </a:spcBef>
              <a:spcAft>
                <a:spcPts val="0"/>
              </a:spcAft>
              <a:buClr>
                <a:srgbClr val="006BB5"/>
              </a:buClr>
              <a:buSzPct val="100000"/>
              <a:buFont typeface="Times"/>
              <a:buChar char="•"/>
            </a:pPr>
            <a:r>
              <a:rPr lang="en-US" sz="1200" b="0" i="0" u="none" strike="noStrike" cap="none">
                <a:latin typeface="Arial"/>
                <a:ea typeface="Arial"/>
                <a:cs typeface="Arial"/>
                <a:sym typeface="Arial"/>
              </a:rPr>
              <a:t>The lighter-weight atoms of new elements are called fission products in this illustration. </a:t>
            </a:r>
          </a:p>
          <a:p>
            <a:pPr marL="115887" marR="0" lvl="0" indent="-115887" algn="l" rtl="0">
              <a:lnSpc>
                <a:spcPct val="100000"/>
              </a:lnSpc>
              <a:spcBef>
                <a:spcPts val="400"/>
              </a:spcBef>
              <a:buClr>
                <a:srgbClr val="006BB5"/>
              </a:buClr>
              <a:buSzPct val="100000"/>
              <a:buFont typeface="Times"/>
              <a:buChar char="•"/>
            </a:pPr>
            <a:r>
              <a:rPr lang="en-US" sz="1200" b="0" i="0" u="none" strike="noStrike" cap="none">
                <a:latin typeface="Arial"/>
                <a:ea typeface="Arial"/>
                <a:cs typeface="Arial"/>
                <a:sym typeface="Arial"/>
              </a:rPr>
              <a:t>Remind students that in Lesson 2 they learned about heat energy. Ask them: What does heat energy have to do with making electricity? Answer: Heat is used to heat water, produce steam, turn turbines that are connected to generators that create electricity.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9" name="Shape 42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What actually comes out of the uranium reaction?</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Example reaction -&gt; Lanthinum and molyndonm are example fission products will get 2 or 3 neutrons -&gt; </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Charts for the most likely fission products -&gt;  Energy from recoiling atoms, gamma rays, non recoverable energy in form of neutrinos + energy from decay of fission products</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Internal friction from fission products moving around like a paper clip bending back and forth heats up.  </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Bumper cars -&gt; mv2 and that energy must go somewhere…</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Many reactions possible and depend on quantum mechanics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2" name="Shape 442"/>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How do we use the heat energy generated from fission? </a:t>
            </a: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How do we turn it into something useful that can power our lights?</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How do we generate electricity? Need relative motion between electric conductors (wires) and BIG magnets ---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2" name="Shape 462"/>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How does a turbine generator 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 name="Shape 19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Ask students to </a:t>
            </a:r>
          </a:p>
          <a:p>
            <a:pPr marL="457200" marR="0" lvl="0" indent="-457200" algn="l" rtl="0">
              <a:lnSpc>
                <a:spcPct val="117999"/>
              </a:lnSpc>
              <a:spcBef>
                <a:spcPts val="0"/>
              </a:spcBef>
              <a:buSzPct val="100000"/>
              <a:buFont typeface="Helvetica Neue"/>
              <a:buAutoNum type="arabicPeriod"/>
            </a:pPr>
            <a:r>
              <a:rPr lang="en-US" sz="2200" b="0" i="0" u="none" strike="noStrike" cap="none">
                <a:latin typeface="Helvetica Neue"/>
                <a:ea typeface="Helvetica Neue"/>
                <a:cs typeface="Helvetica Neue"/>
                <a:sym typeface="Helvetica Neue"/>
              </a:rPr>
              <a:t>identify what the charge of each of the parts of the atom are (see next slide)</a:t>
            </a:r>
          </a:p>
          <a:p>
            <a:pPr marL="457200" marR="0" lvl="0" indent="-457200" algn="l" rtl="0">
              <a:lnSpc>
                <a:spcPct val="117999"/>
              </a:lnSpc>
              <a:spcBef>
                <a:spcPts val="0"/>
              </a:spcBef>
              <a:buSzPct val="100000"/>
              <a:buFont typeface="Helvetica Neue"/>
              <a:buAutoNum type="arabicPeriod"/>
            </a:pPr>
            <a:r>
              <a:rPr lang="en-US" sz="2200" b="0" i="0" u="none" strike="noStrike" cap="none">
                <a:latin typeface="Helvetica Neue"/>
                <a:ea typeface="Helvetica Neue"/>
                <a:cs typeface="Helvetica Neue"/>
                <a:sym typeface="Helvetica Neue"/>
              </a:rPr>
              <a:t>What is this atom?</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Answers appear on the next slide</a:t>
            </a: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9" name="Shape 48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How do you complete the cycle?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9" name="Shape 51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0" name="Shape 560"/>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115887" marR="0" lvl="0" indent="-115887" algn="l" rtl="0">
              <a:lnSpc>
                <a:spcPct val="100000"/>
              </a:lnSpc>
              <a:spcBef>
                <a:spcPts val="0"/>
              </a:spcBef>
              <a:spcAft>
                <a:spcPts val="0"/>
              </a:spcAft>
              <a:buClr>
                <a:srgbClr val="006BB5"/>
              </a:buClr>
              <a:buSzPct val="100000"/>
              <a:buFont typeface="Times"/>
              <a:buChar char="•"/>
            </a:pPr>
            <a:r>
              <a:rPr lang="en-US" sz="1200" b="0" i="0" u="none" strike="noStrike" cap="none">
                <a:latin typeface="Arial"/>
                <a:ea typeface="Arial"/>
                <a:cs typeface="Arial"/>
                <a:sym typeface="Arial"/>
              </a:rPr>
              <a:t>Typically, a ton of uranium ore contains 2 to 4 pounds of uranium. A standard dump truck holds about 25 tons.</a:t>
            </a:r>
          </a:p>
          <a:p>
            <a:pPr marL="115887" marR="0" lvl="0" indent="-115887" algn="l" rtl="0">
              <a:lnSpc>
                <a:spcPct val="100000"/>
              </a:lnSpc>
              <a:spcBef>
                <a:spcPts val="400"/>
              </a:spcBef>
              <a:spcAft>
                <a:spcPts val="0"/>
              </a:spcAft>
              <a:buClr>
                <a:srgbClr val="006BB5"/>
              </a:buClr>
              <a:buSzPct val="100000"/>
              <a:buFont typeface="Times"/>
              <a:buChar char="•"/>
            </a:pPr>
            <a:r>
              <a:rPr lang="en-US" sz="1200" b="0" i="0" u="none" strike="noStrike" cap="none">
                <a:latin typeface="Arial"/>
                <a:ea typeface="Arial"/>
                <a:cs typeface="Arial"/>
                <a:sym typeface="Arial"/>
              </a:rPr>
              <a:t>Do most fuels have to be changed before they can be used? Yes.</a:t>
            </a:r>
          </a:p>
          <a:p>
            <a:pPr marL="115887" marR="0" lvl="0" indent="-115887" algn="l" rtl="0">
              <a:lnSpc>
                <a:spcPct val="100000"/>
              </a:lnSpc>
              <a:spcBef>
                <a:spcPts val="400"/>
              </a:spcBef>
              <a:spcAft>
                <a:spcPts val="0"/>
              </a:spcAft>
              <a:buSzPct val="25000"/>
              <a:buNone/>
            </a:pPr>
            <a:r>
              <a:rPr lang="en-US" sz="1200" b="0" i="0" u="none" strike="noStrike" cap="none">
                <a:latin typeface="Arial"/>
                <a:ea typeface="Arial"/>
                <a:cs typeface="Arial"/>
                <a:sym typeface="Arial"/>
              </a:rPr>
              <a:t>   Kerosene, gasoline, and heating oil are produced from crude oil by a series of processing steps called refining. Crude oil is refined to produce kerosene, gasoline, and heating oil by fractional distillation or “cracking.” Coal is cleaned and ground to the consistency of talcum powder before it is used in a coal-fired power plant. A distinctive odor is added to natural gas so people can detect its presence.</a:t>
            </a:r>
          </a:p>
          <a:p>
            <a:pPr marL="115887" marR="0" lvl="0" indent="-115887" algn="l" rtl="0">
              <a:lnSpc>
                <a:spcPct val="100000"/>
              </a:lnSpc>
              <a:spcBef>
                <a:spcPts val="400"/>
              </a:spcBef>
              <a:buClr>
                <a:srgbClr val="006BB5"/>
              </a:buClr>
              <a:buSzPct val="100000"/>
              <a:buFont typeface="Times"/>
              <a:buNone/>
            </a:pPr>
            <a:endParaRPr sz="1200" b="0" i="0" u="none" strike="noStrike" cap="none">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9" name="Shape 58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How many pounds of coal do you think a ceramic pellet is equivalent to? 2,200 lbs of coal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99" name="Shape 5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681" name="Shape 6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Shape 974"/>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975" name="Shape 9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230" name="Shape 1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Shape 1484"/>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485" name="Shape 1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Shape 1728"/>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729" name="Shape 17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Shape 17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9" name="Shape 179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Shape 1860"/>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861" name="Shape 18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Shape 1866"/>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867" name="Shape 1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Shape 1941"/>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942" name="Shape 19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Shape 19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3" name="Shape 1963"/>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115887" marR="0" lvl="0" indent="-115887" algn="l" rtl="0">
              <a:lnSpc>
                <a:spcPct val="100000"/>
              </a:lnSpc>
              <a:spcBef>
                <a:spcPts val="0"/>
              </a:spcBef>
              <a:buClr>
                <a:srgbClr val="006BB5"/>
              </a:buClr>
              <a:buSzPct val="100000"/>
              <a:buFont typeface="Times"/>
              <a:buChar char="•"/>
            </a:pPr>
            <a:r>
              <a:rPr lang="en-US" sz="1200" b="0" i="0" u="none" strike="noStrike" cap="none">
                <a:latin typeface="Arial"/>
                <a:ea typeface="Arial"/>
                <a:cs typeface="Arial"/>
                <a:sym typeface="Arial"/>
              </a:rPr>
              <a:t>Remind students that while the fuel may be subcritical, the “energizer bunny” of reactivity decay is still going.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Shape 19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6" name="Shape 1976"/>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115887" marR="0" lvl="0" indent="-115887" algn="l" rtl="0">
              <a:lnSpc>
                <a:spcPct val="100000"/>
              </a:lnSpc>
              <a:spcBef>
                <a:spcPts val="0"/>
              </a:spcBef>
              <a:spcAft>
                <a:spcPts val="0"/>
              </a:spcAft>
              <a:buClr>
                <a:srgbClr val="006BB5"/>
              </a:buClr>
              <a:buSzPct val="100000"/>
              <a:buFont typeface="Times"/>
              <a:buNone/>
            </a:pPr>
            <a:endParaRPr sz="1200" b="0" i="0" u="none" strike="noStrike" cap="none">
              <a:latin typeface="Arial"/>
              <a:ea typeface="Arial"/>
              <a:cs typeface="Arial"/>
              <a:sym typeface="Arial"/>
            </a:endParaRPr>
          </a:p>
          <a:p>
            <a:pPr marL="115887" marR="0" lvl="0" indent="-115887" algn="l" rtl="0">
              <a:lnSpc>
                <a:spcPct val="100000"/>
              </a:lnSpc>
              <a:spcBef>
                <a:spcPts val="400"/>
              </a:spcBef>
              <a:spcAft>
                <a:spcPts val="0"/>
              </a:spcAft>
              <a:buClr>
                <a:srgbClr val="006BB5"/>
              </a:buClr>
              <a:buSzPct val="100000"/>
              <a:buFont typeface="Times"/>
              <a:buChar char="•"/>
            </a:pPr>
            <a:r>
              <a:rPr lang="en-US" sz="1200" b="0" i="0" u="none" strike="noStrike" cap="none">
                <a:latin typeface="Arial"/>
                <a:ea typeface="Arial"/>
                <a:cs typeface="Arial"/>
                <a:sym typeface="Arial"/>
              </a:rPr>
              <a:t>Ounce for ounce, coal ash released from a power plant delivers more radiation than nuclear waste in water or dry cask storage. In fact the ash from burning coal at a power plant emits 100 times more radiation into the surrounding environment than a nuclear power plant producing the same amount of energy. Our sources for this statistic are </a:t>
            </a:r>
            <a:r>
              <a:rPr lang="en-US" sz="1200" b="0" i="1" u="none" strike="noStrike" cap="none">
                <a:latin typeface="Arial"/>
                <a:ea typeface="Arial"/>
                <a:cs typeface="Arial"/>
                <a:sym typeface="Arial"/>
              </a:rPr>
              <a:t>Scientific American  </a:t>
            </a:r>
            <a:r>
              <a:rPr lang="en-US" sz="1200" b="0" i="0" u="none" strike="noStrike" cap="none">
                <a:latin typeface="Arial"/>
                <a:ea typeface="Arial"/>
                <a:cs typeface="Arial"/>
                <a:sym typeface="Arial"/>
              </a:rPr>
              <a:t>“Coal Ash is More Radioactive than Nuclear Waste: By burning away all the pesky carbon and other impurities, coal power plants produce heaps of radiation”  December 13, 2007 (http://www.scientificamerican.com/article.cfm?id=coal-ash-is-more-radioactive-than-nuclear-waste); Dana Christensen, an associate lab director for energy and engineering at Oak Ridge National Laboratory; </a:t>
            </a:r>
            <a:r>
              <a:rPr lang="en-US" sz="1200" b="0" i="1" u="none" strike="noStrike" cap="none">
                <a:latin typeface="Arial"/>
                <a:ea typeface="Arial"/>
                <a:cs typeface="Arial"/>
                <a:sym typeface="Arial"/>
              </a:rPr>
              <a:t>Science</a:t>
            </a:r>
            <a:r>
              <a:rPr lang="en-US" sz="1200" b="0" i="0" u="none" strike="noStrike" cap="none">
                <a:latin typeface="Arial"/>
                <a:ea typeface="Arial"/>
                <a:cs typeface="Arial"/>
                <a:sym typeface="Arial"/>
              </a:rPr>
              <a:t>, 1978 J.P. McBride and colleagues, ORNL.</a:t>
            </a:r>
          </a:p>
          <a:p>
            <a:pPr marL="115887" marR="0" lvl="0" indent="-115887" algn="l" rtl="0">
              <a:lnSpc>
                <a:spcPct val="100000"/>
              </a:lnSpc>
              <a:spcBef>
                <a:spcPts val="400"/>
              </a:spcBef>
              <a:spcAft>
                <a:spcPts val="0"/>
              </a:spcAft>
              <a:buClr>
                <a:srgbClr val="006BB5"/>
              </a:buClr>
              <a:buSzPct val="100000"/>
              <a:buFont typeface="Times"/>
              <a:buChar char="•"/>
            </a:pPr>
            <a:r>
              <a:rPr lang="en-US" sz="1200" b="0" i="0" u="none" strike="noStrike" cap="none">
                <a:latin typeface="Arial"/>
                <a:ea typeface="Arial"/>
                <a:cs typeface="Arial"/>
                <a:sym typeface="Arial"/>
              </a:rPr>
              <a:t>Numbers on slide from http://www.nei.org/resourcesandstats/nuclear_statistics/nuclearwasteamountsandonsitestorage/ </a:t>
            </a:r>
          </a:p>
          <a:p>
            <a:pPr marL="115887" marR="0" lvl="0" indent="-115887" algn="l" rtl="0">
              <a:lnSpc>
                <a:spcPct val="100000"/>
              </a:lnSpc>
              <a:spcBef>
                <a:spcPts val="400"/>
              </a:spcBef>
              <a:buClr>
                <a:srgbClr val="006BB5"/>
              </a:buClr>
              <a:buSzPct val="100000"/>
              <a:buFont typeface="Times"/>
              <a:buNone/>
            </a:pPr>
            <a:endParaRPr sz="1200" b="0" i="0" u="none" strike="noStrike" cap="none">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Shape 19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3" name="Shape 1983"/>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115887" marR="0" lvl="0" indent="-115887" algn="l" rtl="0">
              <a:lnSpc>
                <a:spcPct val="100000"/>
              </a:lnSpc>
              <a:spcBef>
                <a:spcPts val="0"/>
              </a:spcBef>
              <a:spcAft>
                <a:spcPts val="0"/>
              </a:spcAft>
              <a:buClr>
                <a:srgbClr val="006BB5"/>
              </a:buClr>
              <a:buSzPct val="100000"/>
              <a:buFont typeface="Times"/>
              <a:buChar char="•"/>
            </a:pPr>
            <a:r>
              <a:rPr lang="en-US" sz="1200" b="0" i="0" u="none" strike="noStrike" cap="none">
                <a:latin typeface="Arial"/>
                <a:ea typeface="Arial"/>
                <a:cs typeface="Arial"/>
                <a:sym typeface="Arial"/>
              </a:rPr>
              <a:t>Yucca Mountain, a site in Nevada was investigated as a site for a repository, but in 2010, the government stopped funding for that site. A Blue Ribbon Commission was named to discuss new options for nuclear waste management. In 2011, they concluded that permanent disposal is needed and that geologic disposal is the best option. They suggested finding a suitable site where the community wants to host a disposal facility. Also mention attention being given to interim storage sites, which would be like dry storage sites that are at power plants.</a:t>
            </a:r>
          </a:p>
          <a:p>
            <a:pPr marL="115887" marR="0" lvl="0" indent="-115887" algn="l" rtl="0">
              <a:lnSpc>
                <a:spcPct val="100000"/>
              </a:lnSpc>
              <a:spcBef>
                <a:spcPts val="400"/>
              </a:spcBef>
              <a:buClr>
                <a:srgbClr val="006BB5"/>
              </a:buClr>
              <a:buSzPct val="100000"/>
              <a:buFont typeface="Times"/>
              <a:buChar char="•"/>
            </a:pPr>
            <a:r>
              <a:rPr lang="en-US" sz="1200" b="0" i="0" u="none" strike="noStrike" cap="none">
                <a:latin typeface="Arial"/>
                <a:ea typeface="Arial"/>
                <a:cs typeface="Arial"/>
                <a:sym typeface="Arial"/>
              </a:rPr>
              <a:t>300 to 900 meters is roughly equal to 1,000 to 3,000 feet.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6" name="Shape 256"/>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Shape 19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4" name="Shape 1994"/>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Summarize the following two sections to transition to radiation:</a:t>
            </a: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-We’ve already talked about nuclear reactions, the nuclear fuel cycle, and how nuclear energy produces electricity.</a:t>
            </a: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-Now you’re probably all wondering– what about this thing that we’ve heard about called radiation?</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Ask students to answer, “What is radiation?” before bringing up the answer on this slide.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Shape 20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01" name="Shape 2001"/>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Shape 20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1" name="Shape 2011"/>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Transition:  Too much radiation is harmful, so nuclear power plants protect against it two ways.</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First way:  Physical shielding.  Protects workers and the environment.  Explain how each radiation type affects our body and how it is shielded.</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Alpha – Cannot penetrate skin.  Can be shielded by paper, your skin, or clothing.</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Beta – Can penetrate skin, but shielded by clothing and best shielded by thing layers of light metal</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Gamma – Can pass through human body.  Shielded by dense materials like lead, concrete</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Neutrons – Can penetrate human body.  Shielded by materials containing hydrogen atoms like concrete, water</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Source:  http://www.nrc.gov/reading-rm/basic-ref/teachers/05.pdf</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Shape 20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7" name="Shape 2017"/>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Explain that the left photos are devices that workers wear, and the right devices can detect radiation on other objects.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Shape 20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30" name="Shape 2030"/>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Transition:  So what do you (students) think, does the nuclear industry do a good job of protecting the public from radiation?  Is this true or false– we get most of our radiation dose from nuclear power plants?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Shape 2038"/>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039" name="Shape 20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Shape 20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8" name="Shape 2048"/>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Transition:  Let’s take a look at how much radiation we get from nuclear plants compared to some other sources we encounter in our everyday lives, such as the following.</a:t>
            </a: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I urge caution at using the banana example to a great extreme—for some in the public it seems to trivialize their concern.  It does work better for students.</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-You get a small dose of radiation from potassium when you eat a banana.  The banana equivalent dose tells compares radiation we get from various sources to how many bananas we would have to eat in order to get the same radiation dose.</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-Go through the table.</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Source:  http://www.bbc.com/news/magazine-15288975; http://www.ans.org/pi/resources/myths/docs/myths.pdf</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Shape 20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56" name="Shape 2056"/>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Shape 2093"/>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094" name="Shape 20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Shape 20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9" name="Shape 2099"/>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3" name="Shape 283"/>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Use the periodic table to organize elements.  </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Who can tell me what the darker green colored set of elements are?</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Actinides – 89 to 103 are part of the rare earth metals – all radioactive ; most commonly naturally occurring is Uranium – </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What is special about the actinides? – they are radioactive and decay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3" name="Shape 163"/>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Katie</a:t>
            </a: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CC Plant </a:t>
            </a:r>
            <a:r>
              <a:rPr lang="en-US" sz="2200" b="0" i="0" u="sng" strike="noStrike" cap="none">
                <a:solidFill>
                  <a:schemeClr val="hlink"/>
                </a:solidFill>
                <a:latin typeface="Helvetica Neue"/>
                <a:ea typeface="Helvetica Neue"/>
                <a:cs typeface="Helvetica Neue"/>
                <a:sym typeface="Helvetica Neue"/>
                <a:hlinkClick r:id="rId3"/>
              </a:rPr>
              <a:t>http://www.aecom.com/What+We+Do/Energy/_projectsList/NYPA+Poletti+500+MW+Combined+Cycle+Power+Plant</a:t>
            </a:r>
          </a:p>
        </p:txBody>
      </p:sp>
      <p:sp>
        <p:nvSpPr>
          <p:cNvPr id="164" name="Shape 16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latin typeface="Calibri"/>
                <a:ea typeface="Calibri"/>
                <a:cs typeface="Calibri"/>
                <a:sym typeface="Calibri"/>
              </a:rPr>
              <a:t>50</a:t>
            </a:fld>
            <a:endParaRPr lang="en-US" sz="1800">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Briefly discuss each source—note increasing use of natural gas, renewables and anticipated less use of coal.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 name="Shape 192"/>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Slide to be replaced based on location where the presentation is given.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122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6" name="Shape 256"/>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3183905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3" name="Shape 283"/>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Use the periodic table to organize elements.  </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Who can tell me what the darker green colored set of elements are?</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Actinides – 89 to 103 are part of the rare earth metals – all radioactive ; most commonly naturally occurring is Uranium – </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What is special about the actinides? – they are radioactive and decay</a:t>
            </a:r>
          </a:p>
        </p:txBody>
      </p:sp>
    </p:spTree>
    <p:extLst>
      <p:ext uri="{BB962C8B-B14F-4D97-AF65-F5344CB8AC3E}">
        <p14:creationId xmlns:p14="http://schemas.microsoft.com/office/powerpoint/2010/main" val="30976732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12284378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37967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3" name="Shape 423"/>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115887" marR="0" lvl="0" indent="-115887" algn="l" rtl="0">
              <a:lnSpc>
                <a:spcPct val="100000"/>
              </a:lnSpc>
              <a:spcBef>
                <a:spcPts val="0"/>
              </a:spcBef>
              <a:spcAft>
                <a:spcPts val="0"/>
              </a:spcAft>
              <a:buClr>
                <a:srgbClr val="006BB5"/>
              </a:buClr>
              <a:buSzPct val="100000"/>
              <a:buFont typeface="Times"/>
              <a:buChar char="•"/>
            </a:pPr>
            <a:r>
              <a:rPr lang="en-US" sz="1200" b="0" i="0" u="none" strike="noStrike" cap="none">
                <a:latin typeface="Arial"/>
                <a:ea typeface="Arial"/>
                <a:cs typeface="Arial"/>
                <a:sym typeface="Arial"/>
              </a:rPr>
              <a:t>Point out that as the atoms fission, the number of neutrons available to cause other atoms to split increases. One fission releases 2 to 3 neutrons, when some of these neutrons hit other U-235 atoms, each split atom releases 2 to 3 more neutrons. </a:t>
            </a:r>
          </a:p>
          <a:p>
            <a:pPr marL="115887" marR="0" lvl="0" indent="-115887" algn="l" rtl="0">
              <a:lnSpc>
                <a:spcPct val="100000"/>
              </a:lnSpc>
              <a:spcBef>
                <a:spcPts val="400"/>
              </a:spcBef>
              <a:spcAft>
                <a:spcPts val="0"/>
              </a:spcAft>
              <a:buClr>
                <a:srgbClr val="006BB5"/>
              </a:buClr>
              <a:buSzPct val="100000"/>
              <a:buFont typeface="Times"/>
              <a:buChar char="•"/>
            </a:pPr>
            <a:r>
              <a:rPr lang="en-US" sz="1200" b="0" i="0" u="none" strike="noStrike" cap="none">
                <a:latin typeface="Arial"/>
                <a:ea typeface="Arial"/>
                <a:cs typeface="Arial"/>
                <a:sym typeface="Arial"/>
              </a:rPr>
              <a:t>The lighter-weight atoms of new elements are called fission products in this illustration. </a:t>
            </a:r>
          </a:p>
          <a:p>
            <a:pPr marL="115887" marR="0" lvl="0" indent="-115887" algn="l" rtl="0">
              <a:lnSpc>
                <a:spcPct val="100000"/>
              </a:lnSpc>
              <a:spcBef>
                <a:spcPts val="400"/>
              </a:spcBef>
              <a:buClr>
                <a:srgbClr val="006BB5"/>
              </a:buClr>
              <a:buSzPct val="100000"/>
              <a:buFont typeface="Times"/>
              <a:buChar char="•"/>
            </a:pPr>
            <a:r>
              <a:rPr lang="en-US" sz="1200" b="0" i="0" u="none" strike="noStrike" cap="none">
                <a:latin typeface="Arial"/>
                <a:ea typeface="Arial"/>
                <a:cs typeface="Arial"/>
                <a:sym typeface="Arial"/>
              </a:rPr>
              <a:t>Remind students that in Lesson 2 they learned about heat energy. Ask them: What does heat energy have to do with making electricity? Answer: Heat is used to heat water, produce steam, turn turbines that are connected to generators that create electricity.</a:t>
            </a:r>
          </a:p>
        </p:txBody>
      </p:sp>
    </p:spTree>
    <p:extLst>
      <p:ext uri="{BB962C8B-B14F-4D97-AF65-F5344CB8AC3E}">
        <p14:creationId xmlns:p14="http://schemas.microsoft.com/office/powerpoint/2010/main" val="82067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9" name="Shape 28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Most naturally occurring of actinides</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400" b="0" i="0" u="none" strike="noStrike" cap="none">
                <a:latin typeface="Calibri"/>
                <a:ea typeface="Calibri"/>
                <a:cs typeface="Calibri"/>
                <a:sym typeface="Calibri"/>
              </a:rPr>
              <a:t>Has 92 protons and 92 electrons – U238 is naturally occurring and has 238-92 = 146 neutrons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9" name="Shape 42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What actually comes out of the uranium reaction?</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Example reaction -&gt; Lanthinum and molyndonm are example fission products will get 2 or 3 neutrons -&gt; </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Charts for the most likely fission products -&gt;  Energy from recoiling atoms, gamma rays, non recoverable energy in form of neutrinos + energy from decay of fission products</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Internal friction from fission products moving around like a paper clip bending back and forth heats up.  </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Bumper cars -&gt; mv2 and that energy must go somewhere…</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Many reactions possible and depend on quantum mechanics</a:t>
            </a:r>
          </a:p>
        </p:txBody>
      </p:sp>
    </p:spTree>
    <p:extLst>
      <p:ext uri="{BB962C8B-B14F-4D97-AF65-F5344CB8AC3E}">
        <p14:creationId xmlns:p14="http://schemas.microsoft.com/office/powerpoint/2010/main" val="4099684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4"/>
        <p:cNvGrpSpPr/>
        <p:nvPr/>
      </p:nvGrpSpPr>
      <p:grpSpPr>
        <a:xfrm>
          <a:off x="0" y="0"/>
          <a:ext cx="0" cy="0"/>
          <a:chOff x="0" y="0"/>
          <a:chExt cx="0" cy="0"/>
        </a:xfrm>
      </p:grpSpPr>
      <p:sp>
        <p:nvSpPr>
          <p:cNvPr id="2075" name="Shape 20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76" name="Shape 2076"/>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65413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Shape 20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2" name="Shape 2082"/>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27507042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6"/>
        <p:cNvGrpSpPr/>
        <p:nvPr/>
      </p:nvGrpSpPr>
      <p:grpSpPr>
        <a:xfrm>
          <a:off x="0" y="0"/>
          <a:ext cx="0" cy="0"/>
          <a:chOff x="0" y="0"/>
          <a:chExt cx="0" cy="0"/>
        </a:xfrm>
      </p:grpSpPr>
      <p:sp>
        <p:nvSpPr>
          <p:cNvPr id="2087" name="Shape 20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8" name="Shape 2088"/>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sz="1000"/>
              <a:t>+AP/higher classes-AP Physics, AP Calculus, Trigonometry, Pre-Calculus</a:t>
            </a:r>
          </a:p>
          <a:p>
            <a:pPr lvl="0">
              <a:spcBef>
                <a:spcPts val="0"/>
              </a:spcBef>
              <a:buNone/>
            </a:pPr>
            <a:r>
              <a:rPr lang="en-US" sz="1000"/>
              <a:t>ACT/SAT scores- The freshman average scores, around 30 or 1400</a:t>
            </a:r>
          </a:p>
          <a:p>
            <a:pPr lvl="0">
              <a:spcBef>
                <a:spcPts val="0"/>
              </a:spcBef>
              <a:buNone/>
            </a:pPr>
            <a:r>
              <a:rPr lang="en-US" sz="1000"/>
              <a:t>Clubs-TSA-engineer club for middle and high school,ACS-American Chemical Society,Science olympiad-competition in certain disciplines</a:t>
            </a:r>
          </a:p>
          <a:p>
            <a:pPr lvl="0">
              <a:spcBef>
                <a:spcPts val="0"/>
              </a:spcBef>
              <a:buNone/>
            </a:pPr>
            <a:r>
              <a:rPr lang="en-US" sz="1000"/>
              <a:t>Boy/Girl Scouts- Colleges look for Eagle badges and Gold award</a:t>
            </a:r>
          </a:p>
          <a:p>
            <a:pPr lvl="0">
              <a:spcBef>
                <a:spcPts val="0"/>
              </a:spcBef>
              <a:buNone/>
            </a:pPr>
            <a:endParaRPr sz="1000"/>
          </a:p>
        </p:txBody>
      </p:sp>
    </p:spTree>
    <p:extLst>
      <p:ext uri="{BB962C8B-B14F-4D97-AF65-F5344CB8AC3E}">
        <p14:creationId xmlns:p14="http://schemas.microsoft.com/office/powerpoint/2010/main" val="42082436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Shape 19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4" name="Shape 1994"/>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Summarize the following two sections to transition to radiation:</a:t>
            </a: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-We’ve already talked about nuclear reactions, the nuclear fuel cycle, and how nuclear energy produces electricity.</a:t>
            </a: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-Now you’re probably all wondering– what about this thing that we’ve heard about called radiation?</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Ask students to answer, “What is radiation?” before bringing up the answer on this slide.</a:t>
            </a:r>
          </a:p>
        </p:txBody>
      </p:sp>
    </p:spTree>
    <p:extLst>
      <p:ext uri="{BB962C8B-B14F-4D97-AF65-F5344CB8AC3E}">
        <p14:creationId xmlns:p14="http://schemas.microsoft.com/office/powerpoint/2010/main" val="26069184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Shape 20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01" name="Shape 2001"/>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36720946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Shape 20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1" name="Shape 2011"/>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Transition:  Too much radiation is harmful, so nuclear power plants protect against it two ways.</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First way:  Physical shielding.  Protects workers and the environment.  Explain how each radiation type affects our body and how it is shielded.</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Alpha – Cannot penetrate skin.  Can be shielded by paper, your skin, or clothing.</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Beta – Can penetrate skin, but shielded by clothing and best shielded by thing layers of light metal</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Gamma – Can pass through human body.  Shielded by dense materials like lead, concrete</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Neutrons – Can penetrate human body.  Shielded by materials containing hydrogen atoms like concrete, water</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Source:  http://www.nrc.gov/reading-rm/basic-ref/teachers/05.pdf</a:t>
            </a:r>
          </a:p>
        </p:txBody>
      </p:sp>
    </p:spTree>
    <p:extLst>
      <p:ext uri="{BB962C8B-B14F-4D97-AF65-F5344CB8AC3E}">
        <p14:creationId xmlns:p14="http://schemas.microsoft.com/office/powerpoint/2010/main" val="8954727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Shape 20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7" name="Shape 2017"/>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Explain that the left photos are devices that workers wear, and the right devices can detect radiation on other objects.</a:t>
            </a:r>
          </a:p>
        </p:txBody>
      </p:sp>
    </p:spTree>
    <p:extLst>
      <p:ext uri="{BB962C8B-B14F-4D97-AF65-F5344CB8AC3E}">
        <p14:creationId xmlns:p14="http://schemas.microsoft.com/office/powerpoint/2010/main" val="14886445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Shape 20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30" name="Shape 2030"/>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Transition:  So what do you (students) think, does the nuclear industry do a good job of protecting the public from radiation?  Is this true or false– we get most of our radiation dose from nuclear power plants?</a:t>
            </a:r>
          </a:p>
        </p:txBody>
      </p:sp>
    </p:spTree>
    <p:extLst>
      <p:ext uri="{BB962C8B-B14F-4D97-AF65-F5344CB8AC3E}">
        <p14:creationId xmlns:p14="http://schemas.microsoft.com/office/powerpoint/2010/main" val="3703119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Shape 20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30" name="Shape 2030"/>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Transition:  So what do you (students) think, does the nuclear industry do a good job of protecting the public from radiation?  Is this true or false– we get most of our radiation dose from nuclear power plants?</a:t>
            </a:r>
          </a:p>
        </p:txBody>
      </p:sp>
    </p:spTree>
    <p:extLst>
      <p:ext uri="{BB962C8B-B14F-4D97-AF65-F5344CB8AC3E}">
        <p14:creationId xmlns:p14="http://schemas.microsoft.com/office/powerpoint/2010/main" val="33385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Shape 2038"/>
          <p:cNvSpPr txBox="1">
            <a:spLocks noGrp="1"/>
          </p:cNvSpPr>
          <p:nvPr>
            <p:ph type="body" idx="1"/>
          </p:nvPr>
        </p:nvSpPr>
        <p:spPr>
          <a:xfrm>
            <a:off x="914400" y="4343400"/>
            <a:ext cx="50291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039" name="Shape 20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0631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Shape 20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8" name="Shape 2048"/>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Transition:  Let’s take a look at how much radiation we get from nuclear plants compared to some other sources we encounter in our everyday lives, such as the following.</a:t>
            </a: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I urge caution at using the banana example to a great extreme—for some in the public it seems to trivialize their concern.  It does work better for students.</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-You get a small dose of radiation from potassium when you eat a banana.  The banana equivalent dose tells compares radiation we get from various sources to how many bananas we would have to eat in order to get the same radiation dose.</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-Go through the table.</a:t>
            </a:r>
          </a:p>
          <a:p>
            <a:pPr marL="0" marR="0" lvl="0" indent="0" algn="l" rtl="0">
              <a:lnSpc>
                <a:spcPct val="100000"/>
              </a:lnSpc>
              <a:spcBef>
                <a:spcPts val="0"/>
              </a:spcBef>
              <a:buSzPct val="25000"/>
              <a:buNone/>
            </a:pPr>
            <a:endParaRPr sz="1200" b="0" i="0" u="none" strike="noStrike" cap="none">
              <a:latin typeface="Calibri"/>
              <a:ea typeface="Calibri"/>
              <a:cs typeface="Calibri"/>
              <a:sym typeface="Calibri"/>
            </a:endParaRPr>
          </a:p>
          <a:p>
            <a:pPr marL="0" marR="0" lvl="0" indent="0" algn="l" rtl="0">
              <a:lnSpc>
                <a:spcPct val="100000"/>
              </a:lnSpc>
              <a:spcBef>
                <a:spcPts val="0"/>
              </a:spcBef>
              <a:buSzPct val="25000"/>
              <a:buNone/>
            </a:pPr>
            <a:r>
              <a:rPr lang="en-US" sz="1200" b="0" i="0" u="none" strike="noStrike" cap="none">
                <a:latin typeface="Calibri"/>
                <a:ea typeface="Calibri"/>
                <a:cs typeface="Calibri"/>
                <a:sym typeface="Calibri"/>
              </a:rPr>
              <a:t>Source:  http://www.bbc.com/news/magazine-15288975; http://www.ans.org/pi/resources/myths/docs/myths.pdf</a:t>
            </a:r>
          </a:p>
        </p:txBody>
      </p:sp>
    </p:spTree>
    <p:extLst>
      <p:ext uri="{BB962C8B-B14F-4D97-AF65-F5344CB8AC3E}">
        <p14:creationId xmlns:p14="http://schemas.microsoft.com/office/powerpoint/2010/main" val="40693597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Shape 20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56" name="Shape 2056"/>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868447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Shape 20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5" name="Shape 2065"/>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041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5" name="Shape 305"/>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Which of these are isotopes? Deuterium and Tritium.</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Ask if anyone knows another name for Deutrium (heavy water).  </a:t>
            </a:r>
          </a:p>
          <a:p>
            <a:pPr marL="0" marR="0" lvl="0" indent="0" algn="l" rtl="0">
              <a:lnSpc>
                <a:spcPct val="10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07999"/>
              </a:lnSpc>
              <a:spcBef>
                <a:spcPts val="0"/>
              </a:spcBef>
              <a:buSzPct val="25000"/>
              <a:buNone/>
            </a:pPr>
            <a:r>
              <a:rPr lang="en-US" sz="2200" b="0" i="0" u="none" strike="noStrike" cap="none">
                <a:latin typeface="Helvetica Neue"/>
                <a:ea typeface="Helvetica Neue"/>
                <a:cs typeface="Helvetica Neue"/>
                <a:sym typeface="Helvetica Neue"/>
              </a:rPr>
              <a:t>If tritium is important at a plant, you can say it is produced at a nuclear plant but this one is dependent on your audience, time available in the presentation and other materials covered (if tritium is covered later then important).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3" name="Shape 313"/>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Fact or Myth (True or False) question</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Answer on next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2910078" y="2719703"/>
            <a:ext cx="6096761" cy="1428752"/>
          </a:xfrm>
          <a:prstGeom prst="rect">
            <a:avLst/>
          </a:prstGeom>
          <a:noFill/>
          <a:ln>
            <a:noFill/>
          </a:ln>
        </p:spPr>
        <p:txBody>
          <a:bodyPr wrap="square" lIns="91425" tIns="91425" rIns="91425" bIns="91425" anchor="ctr" anchorCtr="0"/>
          <a:lstStyle>
            <a:lvl1pPr marL="0" marR="0" lvl="0" indent="0" algn="ctr" rtl="0">
              <a:spcBef>
                <a:spcPts val="0"/>
              </a:spcBef>
              <a:buNone/>
              <a:defRPr sz="38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3134199" y="4148453"/>
            <a:ext cx="5656748" cy="2709546"/>
          </a:xfrm>
          <a:prstGeom prst="rect">
            <a:avLst/>
          </a:prstGeom>
          <a:noFill/>
          <a:ln>
            <a:noFill/>
          </a:ln>
        </p:spPr>
        <p:txBody>
          <a:bodyPr wrap="square" lIns="91425" tIns="91425" rIns="91425" bIns="91425" anchor="t" anchorCtr="0"/>
          <a:lstStyle>
            <a:lvl1pPr marL="0" marR="0" lvl="0" indent="0" algn="ctr" rtl="0">
              <a:lnSpc>
                <a:spcPct val="80000"/>
              </a:lnSpc>
              <a:spcBef>
                <a:spcPts val="600"/>
              </a:spcBef>
              <a:buClr>
                <a:srgbClr val="FFFFFF"/>
              </a:buClr>
              <a:buFont typeface="Arial"/>
              <a:buNone/>
              <a:defRPr sz="2800" b="1" i="0" u="none" strike="noStrike" cap="none">
                <a:solidFill>
                  <a:srgbClr val="FFFFFF"/>
                </a:solidFill>
                <a:latin typeface="Calibri"/>
                <a:ea typeface="Calibri"/>
                <a:cs typeface="Calibri"/>
                <a:sym typeface="Calibri"/>
              </a:defRPr>
            </a:lvl1pPr>
            <a:lvl2pPr marL="0" marR="0" lvl="1" indent="457200" algn="ctr" rtl="0">
              <a:lnSpc>
                <a:spcPct val="80000"/>
              </a:lnSpc>
              <a:spcBef>
                <a:spcPts val="600"/>
              </a:spcBef>
              <a:buClr>
                <a:srgbClr val="FFFFFF"/>
              </a:buClr>
              <a:buFont typeface="Arial"/>
              <a:buNone/>
              <a:defRPr sz="2800" b="1" i="0" u="none" strike="noStrike" cap="none">
                <a:solidFill>
                  <a:srgbClr val="FFFFFF"/>
                </a:solidFill>
                <a:latin typeface="Calibri"/>
                <a:ea typeface="Calibri"/>
                <a:cs typeface="Calibri"/>
                <a:sym typeface="Calibri"/>
              </a:defRPr>
            </a:lvl2pPr>
            <a:lvl3pPr marL="0" marR="0" lvl="2" indent="914400" algn="ctr" rtl="0">
              <a:lnSpc>
                <a:spcPct val="80000"/>
              </a:lnSpc>
              <a:spcBef>
                <a:spcPts val="600"/>
              </a:spcBef>
              <a:buClr>
                <a:srgbClr val="FFFFFF"/>
              </a:buClr>
              <a:buFont typeface="Arial"/>
              <a:buNone/>
              <a:defRPr sz="2800" b="1" i="0" u="none" strike="noStrike" cap="none">
                <a:solidFill>
                  <a:srgbClr val="FFFFFF"/>
                </a:solidFill>
                <a:latin typeface="Calibri"/>
                <a:ea typeface="Calibri"/>
                <a:cs typeface="Calibri"/>
                <a:sym typeface="Calibri"/>
              </a:defRPr>
            </a:lvl3pPr>
            <a:lvl4pPr marL="0" marR="0" lvl="3" indent="1371600" algn="ctr" rtl="0">
              <a:lnSpc>
                <a:spcPct val="80000"/>
              </a:lnSpc>
              <a:spcBef>
                <a:spcPts val="600"/>
              </a:spcBef>
              <a:buClr>
                <a:srgbClr val="FFFFFF"/>
              </a:buClr>
              <a:buFont typeface="Arial"/>
              <a:buNone/>
              <a:defRPr sz="2800" b="1" i="0" u="none" strike="noStrike" cap="none">
                <a:solidFill>
                  <a:srgbClr val="FFFFFF"/>
                </a:solidFill>
                <a:latin typeface="Calibri"/>
                <a:ea typeface="Calibri"/>
                <a:cs typeface="Calibri"/>
                <a:sym typeface="Calibri"/>
              </a:defRPr>
            </a:lvl4pPr>
            <a:lvl5pPr marL="0" marR="0" lvl="4" indent="1828800" algn="ctr" rtl="0">
              <a:lnSpc>
                <a:spcPct val="80000"/>
              </a:lnSpc>
              <a:spcBef>
                <a:spcPts val="600"/>
              </a:spcBef>
              <a:buClr>
                <a:srgbClr val="FFFFFF"/>
              </a:buClr>
              <a:buFont typeface="Arial"/>
              <a:buNone/>
              <a:defRPr sz="2800" b="1"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bg>
      <p:bgPr>
        <a:solidFill>
          <a:srgbClr val="FFFFFF"/>
        </a:solidFill>
        <a:effectLst/>
      </p:bgPr>
    </p:bg>
    <p:spTree>
      <p:nvGrpSpPr>
        <p:cNvPr id="1" name="Shape 32"/>
        <p:cNvGrpSpPr/>
        <p:nvPr/>
      </p:nvGrpSpPr>
      <p:grpSpPr>
        <a:xfrm>
          <a:off x="0" y="0"/>
          <a:ext cx="0" cy="0"/>
          <a:chOff x="0" y="0"/>
          <a:chExt cx="0" cy="0"/>
        </a:xfrm>
      </p:grpSpPr>
      <p:pic>
        <p:nvPicPr>
          <p:cNvPr id="33" name="Shape 33" descr="WINlogoofficial"/>
          <p:cNvPicPr preferRelativeResize="0"/>
          <p:nvPr/>
        </p:nvPicPr>
        <p:blipFill rotWithShape="1">
          <a:blip r:embed="rId2">
            <a:alphaModFix/>
          </a:blip>
          <a:srcRect/>
          <a:stretch/>
        </p:blipFill>
        <p:spPr>
          <a:xfrm>
            <a:off x="6858000" y="0"/>
            <a:ext cx="2284094" cy="761142"/>
          </a:xfrm>
          <a:prstGeom prst="rect">
            <a:avLst/>
          </a:prstGeom>
          <a:noFill/>
          <a:ln>
            <a:noFill/>
          </a:ln>
        </p:spPr>
      </p:pic>
      <p:sp>
        <p:nvSpPr>
          <p:cNvPr id="34" name="Shape 34"/>
          <p:cNvSpPr txBox="1">
            <a:spLocks noGrp="1"/>
          </p:cNvSpPr>
          <p:nvPr>
            <p:ph type="title"/>
          </p:nvPr>
        </p:nvSpPr>
        <p:spPr>
          <a:xfrm>
            <a:off x="457200" y="92076"/>
            <a:ext cx="8229600" cy="1508124"/>
          </a:xfrm>
          <a:prstGeom prst="rect">
            <a:avLst/>
          </a:prstGeom>
          <a:noFill/>
          <a:ln>
            <a:noFill/>
          </a:ln>
        </p:spPr>
        <p:txBody>
          <a:bodyPr wrap="square" lIns="91425" tIns="91425" rIns="91425" bIns="91425" anchor="ctr" anchorCtr="0"/>
          <a:lstStyle>
            <a:lvl1pPr marL="0" marR="0" lvl="0" indent="0" algn="ctr" rtl="0">
              <a:spcBef>
                <a:spcPts val="0"/>
              </a:spcBef>
              <a:buNone/>
              <a:defRPr sz="4400" b="0" i="0" u="none" strike="noStrike" cap="none">
                <a:solidFill>
                  <a:srgbClr val="000000"/>
                </a:solidFill>
                <a:latin typeface="Arial"/>
                <a:ea typeface="Arial"/>
                <a:cs typeface="Arial"/>
                <a:sym typeface="Aria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457200" y="1600200"/>
            <a:ext cx="8229600" cy="5257799"/>
          </a:xfrm>
          <a:prstGeom prst="rect">
            <a:avLst/>
          </a:prstGeom>
          <a:noFill/>
          <a:ln>
            <a:noFill/>
          </a:ln>
        </p:spPr>
        <p:txBody>
          <a:bodyPr wrap="square" lIns="91425" tIns="91425" rIns="91425" bIns="91425" anchor="t" anchorCtr="0"/>
          <a:lstStyle>
            <a:lvl1pPr marL="342900" marR="0" lvl="0" indent="-139700" algn="l" rtl="0">
              <a:spcBef>
                <a:spcPts val="700"/>
              </a:spcBef>
              <a:buClr>
                <a:srgbClr val="000000"/>
              </a:buClr>
              <a:buSzPct val="100000"/>
              <a:buFont typeface="Arial"/>
              <a:buChar char="•"/>
              <a:defRPr sz="3200" b="0" i="0" u="none" strike="noStrike" cap="none">
                <a:solidFill>
                  <a:srgbClr val="000000"/>
                </a:solidFill>
                <a:latin typeface="Arial"/>
                <a:ea typeface="Arial"/>
                <a:cs typeface="Arial"/>
                <a:sym typeface="Arial"/>
              </a:defRPr>
            </a:lvl1pPr>
            <a:lvl2pPr marL="783771" marR="0" lvl="1" indent="-123371" algn="l" rtl="0">
              <a:spcBef>
                <a:spcPts val="700"/>
              </a:spcBef>
              <a:buClr>
                <a:srgbClr val="000000"/>
              </a:buClr>
              <a:buSzPct val="100000"/>
              <a:buFont typeface="Arial"/>
              <a:buChar char="–"/>
              <a:defRPr sz="3200" b="0" i="0" u="none" strike="noStrike" cap="none">
                <a:solidFill>
                  <a:srgbClr val="000000"/>
                </a:solidFill>
                <a:latin typeface="Arial"/>
                <a:ea typeface="Arial"/>
                <a:cs typeface="Arial"/>
                <a:sym typeface="Arial"/>
              </a:defRPr>
            </a:lvl2pPr>
            <a:lvl3pPr marL="1219200" marR="0" lvl="2" indent="-101600" algn="l" rtl="0">
              <a:spcBef>
                <a:spcPts val="700"/>
              </a:spcBef>
              <a:buClr>
                <a:srgbClr val="000000"/>
              </a:buClr>
              <a:buSzPct val="100000"/>
              <a:buFont typeface="Arial"/>
              <a:buChar char="•"/>
              <a:defRPr sz="3200" b="0" i="0" u="none" strike="noStrike" cap="none">
                <a:solidFill>
                  <a:srgbClr val="000000"/>
                </a:solidFill>
                <a:latin typeface="Arial"/>
                <a:ea typeface="Arial"/>
                <a:cs typeface="Arial"/>
                <a:sym typeface="Arial"/>
              </a:defRPr>
            </a:lvl3pPr>
            <a:lvl4pPr marL="1737360" marR="0" lvl="3" indent="-162560" algn="l" rtl="0">
              <a:spcBef>
                <a:spcPts val="700"/>
              </a:spcBef>
              <a:buClr>
                <a:srgbClr val="000000"/>
              </a:buClr>
              <a:buSzPct val="100000"/>
              <a:buFont typeface="Arial"/>
              <a:buChar char="–"/>
              <a:defRPr sz="3200" b="0" i="0" u="none" strike="noStrike" cap="none">
                <a:solidFill>
                  <a:srgbClr val="000000"/>
                </a:solidFill>
                <a:latin typeface="Arial"/>
                <a:ea typeface="Arial"/>
                <a:cs typeface="Arial"/>
                <a:sym typeface="Arial"/>
              </a:defRPr>
            </a:lvl4pPr>
            <a:lvl5pPr marL="2194560" marR="0" lvl="4" indent="-162560" algn="l" rtl="0">
              <a:spcBef>
                <a:spcPts val="700"/>
              </a:spcBef>
              <a:buClr>
                <a:srgbClr val="000000"/>
              </a:buClr>
              <a:buSzPct val="100000"/>
              <a:buFont typeface="Arial"/>
              <a:buChar char="»"/>
              <a:defRPr sz="3200" b="0" i="0" u="none" strike="noStrike" cap="none">
                <a:solidFill>
                  <a:srgbClr val="000000"/>
                </a:solidFill>
                <a:latin typeface="Arial"/>
                <a:ea typeface="Arial"/>
                <a:cs typeface="Arial"/>
                <a:sym typeface="Arial"/>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ntent">
    <p:bg>
      <p:bgPr>
        <a:solidFill>
          <a:srgbClr val="FFFFFF"/>
        </a:solidFill>
        <a:effectLst/>
      </p:bgPr>
    </p:bg>
    <p:spTree>
      <p:nvGrpSpPr>
        <p:cNvPr id="1" name="Shape 36"/>
        <p:cNvGrpSpPr/>
        <p:nvPr/>
      </p:nvGrpSpPr>
      <p:grpSpPr>
        <a:xfrm>
          <a:off x="0" y="0"/>
          <a:ext cx="0" cy="0"/>
          <a:chOff x="0" y="0"/>
          <a:chExt cx="0" cy="0"/>
        </a:xfrm>
      </p:grpSpPr>
      <p:pic>
        <p:nvPicPr>
          <p:cNvPr id="37" name="Shape 37" descr="WINlogoofficial"/>
          <p:cNvPicPr preferRelativeResize="0"/>
          <p:nvPr/>
        </p:nvPicPr>
        <p:blipFill rotWithShape="1">
          <a:blip r:embed="rId2">
            <a:alphaModFix/>
          </a:blip>
          <a:srcRect/>
          <a:stretch/>
        </p:blipFill>
        <p:spPr>
          <a:xfrm>
            <a:off x="6858000" y="0"/>
            <a:ext cx="2284094" cy="761142"/>
          </a:xfrm>
          <a:prstGeom prst="rect">
            <a:avLst/>
          </a:prstGeom>
          <a:noFill/>
          <a:ln>
            <a:noFill/>
          </a:ln>
        </p:spPr>
      </p:pic>
      <p:sp>
        <p:nvSpPr>
          <p:cNvPr id="38" name="Shape 38"/>
          <p:cNvSpPr txBox="1">
            <a:spLocks noGrp="1"/>
          </p:cNvSpPr>
          <p:nvPr>
            <p:ph type="title"/>
          </p:nvPr>
        </p:nvSpPr>
        <p:spPr>
          <a:xfrm>
            <a:off x="457200" y="92076"/>
            <a:ext cx="8229600" cy="1508124"/>
          </a:xfrm>
          <a:prstGeom prst="rect">
            <a:avLst/>
          </a:prstGeom>
          <a:noFill/>
          <a:ln>
            <a:noFill/>
          </a:ln>
        </p:spPr>
        <p:txBody>
          <a:bodyPr wrap="square" lIns="91425" tIns="91425" rIns="91425" bIns="91425" anchor="ctr" anchorCtr="0"/>
          <a:lstStyle>
            <a:lvl1pPr marL="0" marR="0" lvl="0" indent="0" algn="ctr" rtl="0">
              <a:spcBef>
                <a:spcPts val="0"/>
              </a:spcBef>
              <a:buNone/>
              <a:defRPr sz="4400" b="0" i="0" u="none" strike="noStrike" cap="none">
                <a:solidFill>
                  <a:srgbClr val="000000"/>
                </a:solidFill>
                <a:latin typeface="Arial"/>
                <a:ea typeface="Arial"/>
                <a:cs typeface="Arial"/>
                <a:sym typeface="Aria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457200" y="1600200"/>
            <a:ext cx="4038599" cy="5257799"/>
          </a:xfrm>
          <a:prstGeom prst="rect">
            <a:avLst/>
          </a:prstGeom>
          <a:noFill/>
          <a:ln>
            <a:noFill/>
          </a:ln>
        </p:spPr>
        <p:txBody>
          <a:bodyPr wrap="square" lIns="91425" tIns="91425" rIns="91425" bIns="91425" anchor="t" anchorCtr="0"/>
          <a:lstStyle>
            <a:lvl1pPr marL="342900" marR="0" lvl="0" indent="-165100" algn="l" rtl="0">
              <a:spcBef>
                <a:spcPts val="600"/>
              </a:spcBef>
              <a:buClr>
                <a:srgbClr val="000000"/>
              </a:buClr>
              <a:buSzPct val="100000"/>
              <a:buFont typeface="Arial"/>
              <a:buChar char="•"/>
              <a:defRPr sz="2800" b="0" i="0" u="none" strike="noStrike" cap="none">
                <a:solidFill>
                  <a:srgbClr val="000000"/>
                </a:solidFill>
                <a:latin typeface="Arial"/>
                <a:ea typeface="Arial"/>
                <a:cs typeface="Arial"/>
                <a:sym typeface="Arial"/>
              </a:defRPr>
            </a:lvl1pPr>
            <a:lvl2pPr marL="790575" marR="0" lvl="1" indent="-155575" algn="l" rtl="0">
              <a:spcBef>
                <a:spcPts val="600"/>
              </a:spcBef>
              <a:buClr>
                <a:srgbClr val="000000"/>
              </a:buClr>
              <a:buSzPct val="100000"/>
              <a:buFont typeface="Arial"/>
              <a:buChar char="–"/>
              <a:defRPr sz="2800" b="0" i="0" u="none" strike="noStrike" cap="none">
                <a:solidFill>
                  <a:srgbClr val="000000"/>
                </a:solidFill>
                <a:latin typeface="Arial"/>
                <a:ea typeface="Arial"/>
                <a:cs typeface="Arial"/>
                <a:sym typeface="Arial"/>
              </a:defRPr>
            </a:lvl2pPr>
            <a:lvl3pPr marL="1234439" marR="0" lvl="2" indent="-142239" algn="l" rtl="0">
              <a:spcBef>
                <a:spcPts val="600"/>
              </a:spcBef>
              <a:buClr>
                <a:srgbClr val="000000"/>
              </a:buClr>
              <a:buSzPct val="100000"/>
              <a:buFont typeface="Arial"/>
              <a:buChar char="•"/>
              <a:defRPr sz="2800" b="0" i="0" u="none" strike="noStrike" cap="none">
                <a:solidFill>
                  <a:srgbClr val="000000"/>
                </a:solidFill>
                <a:latin typeface="Arial"/>
                <a:ea typeface="Arial"/>
                <a:cs typeface="Arial"/>
                <a:sym typeface="Arial"/>
              </a:defRPr>
            </a:lvl3pPr>
            <a:lvl4pPr marL="1727200" marR="0" lvl="3" indent="-177800" algn="l" rtl="0">
              <a:spcBef>
                <a:spcPts val="600"/>
              </a:spcBef>
              <a:buClr>
                <a:srgbClr val="000000"/>
              </a:buClr>
              <a:buSzPct val="100000"/>
              <a:buFont typeface="Arial"/>
              <a:buChar char="–"/>
              <a:defRPr sz="2800" b="0" i="0" u="none" strike="noStrike" cap="none">
                <a:solidFill>
                  <a:srgbClr val="000000"/>
                </a:solidFill>
                <a:latin typeface="Arial"/>
                <a:ea typeface="Arial"/>
                <a:cs typeface="Arial"/>
                <a:sym typeface="Arial"/>
              </a:defRPr>
            </a:lvl4pPr>
            <a:lvl5pPr marL="2184400" marR="0" lvl="4" indent="-177800" algn="l" rtl="0">
              <a:spcBef>
                <a:spcPts val="600"/>
              </a:spcBef>
              <a:buClr>
                <a:srgbClr val="000000"/>
              </a:buClr>
              <a:buSzPct val="100000"/>
              <a:buFont typeface="Arial"/>
              <a:buChar char="»"/>
              <a:defRPr sz="2800" b="0" i="0" u="none" strike="noStrike" cap="none">
                <a:solidFill>
                  <a:srgbClr val="000000"/>
                </a:solidFill>
                <a:latin typeface="Arial"/>
                <a:ea typeface="Arial"/>
                <a:cs typeface="Arial"/>
                <a:sym typeface="Arial"/>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arison">
    <p:bg>
      <p:bgPr>
        <a:solidFill>
          <a:srgbClr val="FFFFFF"/>
        </a:solidFill>
        <a:effectLst/>
      </p:bgPr>
    </p:bg>
    <p:spTree>
      <p:nvGrpSpPr>
        <p:cNvPr id="1" name="Shape 40"/>
        <p:cNvGrpSpPr/>
        <p:nvPr/>
      </p:nvGrpSpPr>
      <p:grpSpPr>
        <a:xfrm>
          <a:off x="0" y="0"/>
          <a:ext cx="0" cy="0"/>
          <a:chOff x="0" y="0"/>
          <a:chExt cx="0" cy="0"/>
        </a:xfrm>
      </p:grpSpPr>
      <p:pic>
        <p:nvPicPr>
          <p:cNvPr id="41" name="Shape 41" descr="WINlogoofficial"/>
          <p:cNvPicPr preferRelativeResize="0"/>
          <p:nvPr/>
        </p:nvPicPr>
        <p:blipFill rotWithShape="1">
          <a:blip r:embed="rId2">
            <a:alphaModFix/>
          </a:blip>
          <a:srcRect/>
          <a:stretch/>
        </p:blipFill>
        <p:spPr>
          <a:xfrm>
            <a:off x="6858000" y="0"/>
            <a:ext cx="2284094" cy="761142"/>
          </a:xfrm>
          <a:prstGeom prst="rect">
            <a:avLst/>
          </a:prstGeom>
          <a:noFill/>
          <a:ln>
            <a:noFill/>
          </a:ln>
        </p:spPr>
      </p:pic>
      <p:sp>
        <p:nvSpPr>
          <p:cNvPr id="42" name="Shape 42"/>
          <p:cNvSpPr txBox="1">
            <a:spLocks noGrp="1"/>
          </p:cNvSpPr>
          <p:nvPr>
            <p:ph type="title"/>
          </p:nvPr>
        </p:nvSpPr>
        <p:spPr>
          <a:xfrm>
            <a:off x="457200" y="256810"/>
            <a:ext cx="8229600" cy="1178655"/>
          </a:xfrm>
          <a:prstGeom prst="rect">
            <a:avLst/>
          </a:prstGeom>
          <a:noFill/>
          <a:ln>
            <a:noFill/>
          </a:ln>
        </p:spPr>
        <p:txBody>
          <a:bodyPr wrap="square" lIns="91425" tIns="91425" rIns="91425" bIns="91425" anchor="ctr" anchorCtr="0"/>
          <a:lstStyle>
            <a:lvl1pPr marL="0" marR="0" lvl="0" indent="0" algn="ctr" rtl="0">
              <a:spcBef>
                <a:spcPts val="0"/>
              </a:spcBef>
              <a:buNone/>
              <a:defRPr sz="4400" b="0" i="0" u="none" strike="noStrike" cap="none">
                <a:solidFill>
                  <a:srgbClr val="000000"/>
                </a:solidFill>
                <a:latin typeface="Arial"/>
                <a:ea typeface="Arial"/>
                <a:cs typeface="Arial"/>
                <a:sym typeface="Aria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457200" y="1435465"/>
            <a:ext cx="4040187" cy="739410"/>
          </a:xfrm>
          <a:prstGeom prst="rect">
            <a:avLst/>
          </a:prstGeom>
          <a:noFill/>
          <a:ln>
            <a:noFill/>
          </a:ln>
        </p:spPr>
        <p:txBody>
          <a:bodyPr wrap="square" lIns="91425" tIns="91425" rIns="91425" bIns="91425" anchor="b" anchorCtr="0"/>
          <a:lstStyle>
            <a:lvl1pPr marL="0" marR="0" lvl="0" indent="0" algn="l" rtl="0">
              <a:spcBef>
                <a:spcPts val="500"/>
              </a:spcBef>
              <a:buClr>
                <a:srgbClr val="000000"/>
              </a:buClr>
              <a:buFont typeface="Arial"/>
              <a:buNone/>
              <a:defRPr sz="2400" b="1" i="0" u="none" strike="noStrike" cap="none">
                <a:solidFill>
                  <a:srgbClr val="000000"/>
                </a:solidFill>
                <a:latin typeface="Arial"/>
                <a:ea typeface="Arial"/>
                <a:cs typeface="Arial"/>
                <a:sym typeface="Arial"/>
              </a:defRPr>
            </a:lvl1pPr>
            <a:lvl2pPr marL="0" marR="0" lvl="1" indent="457200" algn="l" rtl="0">
              <a:spcBef>
                <a:spcPts val="500"/>
              </a:spcBef>
              <a:buClr>
                <a:srgbClr val="000000"/>
              </a:buClr>
              <a:buFont typeface="Arial"/>
              <a:buNone/>
              <a:defRPr sz="2400" b="1" i="0" u="none" strike="noStrike" cap="none">
                <a:solidFill>
                  <a:srgbClr val="000000"/>
                </a:solidFill>
                <a:latin typeface="Arial"/>
                <a:ea typeface="Arial"/>
                <a:cs typeface="Arial"/>
                <a:sym typeface="Arial"/>
              </a:defRPr>
            </a:lvl2pPr>
            <a:lvl3pPr marL="0" marR="0" lvl="2" indent="914400" algn="l" rtl="0">
              <a:spcBef>
                <a:spcPts val="500"/>
              </a:spcBef>
              <a:buClr>
                <a:srgbClr val="000000"/>
              </a:buClr>
              <a:buFont typeface="Arial"/>
              <a:buNone/>
              <a:defRPr sz="2400" b="1" i="0" u="none" strike="noStrike" cap="none">
                <a:solidFill>
                  <a:srgbClr val="000000"/>
                </a:solidFill>
                <a:latin typeface="Arial"/>
                <a:ea typeface="Arial"/>
                <a:cs typeface="Arial"/>
                <a:sym typeface="Arial"/>
              </a:defRPr>
            </a:lvl3pPr>
            <a:lvl4pPr marL="0" marR="0" lvl="3" indent="1371600" algn="l" rtl="0">
              <a:spcBef>
                <a:spcPts val="500"/>
              </a:spcBef>
              <a:buClr>
                <a:srgbClr val="000000"/>
              </a:buClr>
              <a:buFont typeface="Arial"/>
              <a:buNone/>
              <a:defRPr sz="2400" b="1" i="0" u="none" strike="noStrike" cap="none">
                <a:solidFill>
                  <a:srgbClr val="000000"/>
                </a:solidFill>
                <a:latin typeface="Arial"/>
                <a:ea typeface="Arial"/>
                <a:cs typeface="Arial"/>
                <a:sym typeface="Arial"/>
              </a:defRPr>
            </a:lvl4pPr>
            <a:lvl5pPr marL="0" marR="0" lvl="4" indent="1828800" algn="l" rtl="0">
              <a:spcBef>
                <a:spcPts val="500"/>
              </a:spcBef>
              <a:buClr>
                <a:srgbClr val="000000"/>
              </a:buClr>
              <a:buFont typeface="Arial"/>
              <a:buNone/>
              <a:defRPr sz="2400" b="1" i="0" u="none" strike="noStrike" cap="none">
                <a:solidFill>
                  <a:srgbClr val="000000"/>
                </a:solidFill>
                <a:latin typeface="Arial"/>
                <a:ea typeface="Arial"/>
                <a:cs typeface="Arial"/>
                <a:sym typeface="Arial"/>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p:bg>
      <p:bgPr>
        <a:solidFill>
          <a:srgbClr val="FFFFFF"/>
        </a:solidFill>
        <a:effectLst/>
      </p:bgPr>
    </p:bg>
    <p:spTree>
      <p:nvGrpSpPr>
        <p:cNvPr id="1" name="Shape 44"/>
        <p:cNvGrpSpPr/>
        <p:nvPr/>
      </p:nvGrpSpPr>
      <p:grpSpPr>
        <a:xfrm>
          <a:off x="0" y="0"/>
          <a:ext cx="0" cy="0"/>
          <a:chOff x="0" y="0"/>
          <a:chExt cx="0" cy="0"/>
        </a:xfrm>
      </p:grpSpPr>
      <p:pic>
        <p:nvPicPr>
          <p:cNvPr id="45" name="Shape 45" descr="WINlogoofficial"/>
          <p:cNvPicPr preferRelativeResize="0"/>
          <p:nvPr/>
        </p:nvPicPr>
        <p:blipFill rotWithShape="1">
          <a:blip r:embed="rId2">
            <a:alphaModFix/>
          </a:blip>
          <a:srcRect/>
          <a:stretch/>
        </p:blipFill>
        <p:spPr>
          <a:xfrm>
            <a:off x="6858000" y="0"/>
            <a:ext cx="2284094" cy="761142"/>
          </a:xfrm>
          <a:prstGeom prst="rect">
            <a:avLst/>
          </a:prstGeom>
          <a:noFill/>
          <a:ln>
            <a:noFill/>
          </a:ln>
        </p:spPr>
      </p:pic>
      <p:sp>
        <p:nvSpPr>
          <p:cNvPr id="46" name="Shape 46"/>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None/>
              <a:defRPr sz="4000" b="1" i="0" u="none" strike="noStrike" cap="none">
                <a:solidFill>
                  <a:srgbClr val="000000"/>
                </a:solidFill>
                <a:latin typeface="Arial"/>
                <a:ea typeface="Arial"/>
                <a:cs typeface="Arial"/>
                <a:sym typeface="Aria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000000"/>
              </a:buClr>
              <a:buFont typeface="Arial"/>
              <a:buNone/>
              <a:defRPr sz="2000" b="0" i="0" u="none" strike="noStrike" cap="none">
                <a:solidFill>
                  <a:srgbClr val="000000"/>
                </a:solidFill>
                <a:latin typeface="Arial"/>
                <a:ea typeface="Arial"/>
                <a:cs typeface="Arial"/>
                <a:sym typeface="Arial"/>
              </a:defRPr>
            </a:lvl1pPr>
            <a:lvl2pPr marL="0" marR="0" lvl="1" indent="457200" algn="l" rtl="0">
              <a:spcBef>
                <a:spcPts val="400"/>
              </a:spcBef>
              <a:buClr>
                <a:srgbClr val="000000"/>
              </a:buClr>
              <a:buFont typeface="Arial"/>
              <a:buNone/>
              <a:defRPr sz="2000" b="0" i="0" u="none" strike="noStrike" cap="none">
                <a:solidFill>
                  <a:srgbClr val="000000"/>
                </a:solidFill>
                <a:latin typeface="Arial"/>
                <a:ea typeface="Arial"/>
                <a:cs typeface="Arial"/>
                <a:sym typeface="Arial"/>
              </a:defRPr>
            </a:lvl2pPr>
            <a:lvl3pPr marL="0" marR="0" lvl="2" indent="914400" algn="l" rtl="0">
              <a:spcBef>
                <a:spcPts val="400"/>
              </a:spcBef>
              <a:buClr>
                <a:srgbClr val="000000"/>
              </a:buClr>
              <a:buFont typeface="Arial"/>
              <a:buNone/>
              <a:defRPr sz="2000" b="0" i="0" u="none" strike="noStrike" cap="none">
                <a:solidFill>
                  <a:srgbClr val="000000"/>
                </a:solidFill>
                <a:latin typeface="Arial"/>
                <a:ea typeface="Arial"/>
                <a:cs typeface="Arial"/>
                <a:sym typeface="Arial"/>
              </a:defRPr>
            </a:lvl3pPr>
            <a:lvl4pPr marL="0" marR="0" lvl="3" indent="1371600" algn="l" rtl="0">
              <a:spcBef>
                <a:spcPts val="400"/>
              </a:spcBef>
              <a:buClr>
                <a:srgbClr val="000000"/>
              </a:buClr>
              <a:buFont typeface="Arial"/>
              <a:buNone/>
              <a:defRPr sz="2000" b="0" i="0" u="none" strike="noStrike" cap="none">
                <a:solidFill>
                  <a:srgbClr val="000000"/>
                </a:solidFill>
                <a:latin typeface="Arial"/>
                <a:ea typeface="Arial"/>
                <a:cs typeface="Arial"/>
                <a:sym typeface="Arial"/>
              </a:defRPr>
            </a:lvl4pPr>
            <a:lvl5pPr marL="0" marR="0" lvl="4" indent="1828800" algn="l" rtl="0">
              <a:spcBef>
                <a:spcPts val="400"/>
              </a:spcBef>
              <a:buClr>
                <a:srgbClr val="000000"/>
              </a:buClr>
              <a:buFont typeface="Arial"/>
              <a:buNone/>
              <a:defRPr sz="2000" b="0" i="0" u="none" strike="noStrike" cap="none">
                <a:solidFill>
                  <a:srgbClr val="000000"/>
                </a:solidFill>
                <a:latin typeface="Arial"/>
                <a:ea typeface="Arial"/>
                <a:cs typeface="Arial"/>
                <a:sym typeface="Arial"/>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bg>
      <p:bgPr>
        <a:solidFill>
          <a:srgbClr val="FFFFFF"/>
        </a:solidFill>
        <a:effectLst/>
      </p:bgPr>
    </p:bg>
    <p:spTree>
      <p:nvGrpSpPr>
        <p:cNvPr id="1" name="Shape 48"/>
        <p:cNvGrpSpPr/>
        <p:nvPr/>
      </p:nvGrpSpPr>
      <p:grpSpPr>
        <a:xfrm>
          <a:off x="0" y="0"/>
          <a:ext cx="0" cy="0"/>
          <a:chOff x="0" y="0"/>
          <a:chExt cx="0" cy="0"/>
        </a:xfrm>
      </p:grpSpPr>
      <p:pic>
        <p:nvPicPr>
          <p:cNvPr id="49" name="Shape 49" descr="WINlogoofficial"/>
          <p:cNvPicPr preferRelativeResize="0"/>
          <p:nvPr/>
        </p:nvPicPr>
        <p:blipFill rotWithShape="1">
          <a:blip r:embed="rId2">
            <a:alphaModFix/>
          </a:blip>
          <a:srcRect/>
          <a:stretch/>
        </p:blipFill>
        <p:spPr>
          <a:xfrm>
            <a:off x="6858000" y="0"/>
            <a:ext cx="2284094" cy="76114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85800" y="1844675"/>
            <a:ext cx="7772400" cy="2041524"/>
          </a:xfrm>
          <a:prstGeom prst="rect">
            <a:avLst/>
          </a:prstGeom>
          <a:noFill/>
          <a:ln>
            <a:noFill/>
          </a:ln>
        </p:spPr>
        <p:txBody>
          <a:bodyPr wrap="square" lIns="91425" tIns="91425" rIns="91425" bIns="91425" anchor="ctr" anchorCtr="0"/>
          <a:lstStyle>
            <a:lvl1pPr marL="0" marR="0" lvl="0" indent="0" algn="ctr" rtl="0">
              <a:spcBef>
                <a:spcPts val="0"/>
              </a:spcBef>
              <a:buNone/>
              <a:defRPr sz="4400" b="0" i="0" u="none" strike="noStrike" cap="none">
                <a:solidFill>
                  <a:srgbClr val="000000"/>
                </a:solidFill>
                <a:latin typeface="Arial"/>
                <a:ea typeface="Arial"/>
                <a:cs typeface="Arial"/>
                <a:sym typeface="Aria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1371600" y="3886200"/>
            <a:ext cx="6400799" cy="2971799"/>
          </a:xfrm>
          <a:prstGeom prst="rect">
            <a:avLst/>
          </a:prstGeom>
          <a:noFill/>
          <a:ln>
            <a:noFill/>
          </a:ln>
        </p:spPr>
        <p:txBody>
          <a:bodyPr wrap="square" lIns="91425" tIns="91425" rIns="91425" bIns="91425" anchor="t" anchorCtr="0"/>
          <a:lstStyle>
            <a:lvl1pPr marL="0" marR="0" lvl="0" indent="0" algn="ctr" rtl="0">
              <a:spcBef>
                <a:spcPts val="700"/>
              </a:spcBef>
              <a:buClr>
                <a:srgbClr val="000000"/>
              </a:buClr>
              <a:buFont typeface="Arial"/>
              <a:buNone/>
              <a:defRPr sz="3200" b="0" i="0" u="none" strike="noStrike" cap="none">
                <a:solidFill>
                  <a:srgbClr val="000000"/>
                </a:solidFill>
                <a:latin typeface="Arial"/>
                <a:ea typeface="Arial"/>
                <a:cs typeface="Arial"/>
                <a:sym typeface="Arial"/>
              </a:defRPr>
            </a:lvl1pPr>
            <a:lvl2pPr marL="783771" marR="0" lvl="1" indent="-123371" algn="ctr" rtl="0">
              <a:spcBef>
                <a:spcPts val="700"/>
              </a:spcBef>
              <a:buClr>
                <a:srgbClr val="000000"/>
              </a:buClr>
              <a:buSzPct val="100000"/>
              <a:buFont typeface="Arial"/>
              <a:buChar char="–"/>
              <a:defRPr sz="3200" b="0" i="0" u="none" strike="noStrike" cap="none">
                <a:solidFill>
                  <a:srgbClr val="000000"/>
                </a:solidFill>
                <a:latin typeface="Arial"/>
                <a:ea typeface="Arial"/>
                <a:cs typeface="Arial"/>
                <a:sym typeface="Arial"/>
              </a:defRPr>
            </a:lvl2pPr>
            <a:lvl3pPr marL="1219200" marR="0" lvl="2" indent="-101600" algn="ctr" rtl="0">
              <a:spcBef>
                <a:spcPts val="700"/>
              </a:spcBef>
              <a:buClr>
                <a:srgbClr val="000000"/>
              </a:buClr>
              <a:buSzPct val="100000"/>
              <a:buFont typeface="Arial"/>
              <a:buChar char="•"/>
              <a:defRPr sz="3200" b="0" i="0" u="none" strike="noStrike" cap="none">
                <a:solidFill>
                  <a:srgbClr val="000000"/>
                </a:solidFill>
                <a:latin typeface="Arial"/>
                <a:ea typeface="Arial"/>
                <a:cs typeface="Arial"/>
                <a:sym typeface="Arial"/>
              </a:defRPr>
            </a:lvl3pPr>
            <a:lvl4pPr marL="1737360" marR="0" lvl="3" indent="-162560" algn="ctr" rtl="0">
              <a:spcBef>
                <a:spcPts val="700"/>
              </a:spcBef>
              <a:buClr>
                <a:srgbClr val="000000"/>
              </a:buClr>
              <a:buSzPct val="100000"/>
              <a:buFont typeface="Arial"/>
              <a:buChar char="–"/>
              <a:defRPr sz="3200" b="0" i="0" u="none" strike="noStrike" cap="none">
                <a:solidFill>
                  <a:srgbClr val="000000"/>
                </a:solidFill>
                <a:latin typeface="Arial"/>
                <a:ea typeface="Arial"/>
                <a:cs typeface="Arial"/>
                <a:sym typeface="Arial"/>
              </a:defRPr>
            </a:lvl4pPr>
            <a:lvl5pPr marL="2194560" marR="0" lvl="4" indent="-162560" algn="ctr" rtl="0">
              <a:spcBef>
                <a:spcPts val="700"/>
              </a:spcBef>
              <a:buClr>
                <a:srgbClr val="000000"/>
              </a:buClr>
              <a:buSzPct val="100000"/>
              <a:buFont typeface="Arial"/>
              <a:buChar char="»"/>
              <a:defRPr sz="3200" b="0" i="0" u="none" strike="noStrike" cap="none">
                <a:solidFill>
                  <a:srgbClr val="000000"/>
                </a:solidFill>
                <a:latin typeface="Arial"/>
                <a:ea typeface="Arial"/>
                <a:cs typeface="Arial"/>
                <a:sym typeface="Arial"/>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pic>
        <p:nvPicPr>
          <p:cNvPr id="53" name="Shape 53" descr="WINlogoofficial"/>
          <p:cNvPicPr preferRelativeResize="0"/>
          <p:nvPr/>
        </p:nvPicPr>
        <p:blipFill rotWithShape="1">
          <a:blip r:embed="rId2">
            <a:alphaModFix/>
          </a:blip>
          <a:srcRect/>
          <a:stretch/>
        </p:blipFill>
        <p:spPr>
          <a:xfrm>
            <a:off x="381000" y="381000"/>
            <a:ext cx="8381301" cy="22337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bg>
      <p:bgPr>
        <a:solidFill>
          <a:srgbClr val="E3DED1"/>
        </a:solidFill>
        <a:effectLst/>
      </p:bgPr>
    </p:bg>
    <p:spTree>
      <p:nvGrpSpPr>
        <p:cNvPr id="1" name="Shape 54"/>
        <p:cNvGrpSpPr/>
        <p:nvPr/>
      </p:nvGrpSpPr>
      <p:grpSpPr>
        <a:xfrm>
          <a:off x="0" y="0"/>
          <a:ext cx="0" cy="0"/>
          <a:chOff x="0" y="0"/>
          <a:chExt cx="0" cy="0"/>
        </a:xfrm>
      </p:grpSpPr>
      <p:sp>
        <p:nvSpPr>
          <p:cNvPr id="55" name="Shape 55"/>
          <p:cNvSpPr/>
          <p:nvPr/>
        </p:nvSpPr>
        <p:spPr>
          <a:xfrm>
            <a:off x="304800" y="329184"/>
            <a:ext cx="8532056" cy="6196819"/>
          </a:xfrm>
          <a:prstGeom prst="roundRect">
            <a:avLst>
              <a:gd name="adj" fmla="val 2081"/>
            </a:avLst>
          </a:prstGeom>
          <a:gradFill>
            <a:gsLst>
              <a:gs pos="0">
                <a:srgbClr val="FFFFFF"/>
              </a:gs>
              <a:gs pos="98000">
                <a:srgbClr val="FFFFFF"/>
              </a:gs>
              <a:gs pos="99055">
                <a:srgbClr val="F7F7F7"/>
              </a:gs>
              <a:gs pos="100000">
                <a:srgbClr val="D9D9D9"/>
              </a:gs>
            </a:gsLst>
            <a:lin ang="5400000" scaled="0"/>
          </a:gradFill>
          <a:ln w="9525" cap="rnd" cmpd="sng">
            <a:solidFill>
              <a:srgbClr val="A2A1A1"/>
            </a:solidFill>
            <a:prstDash val="solid"/>
            <a:round/>
            <a:headEnd type="none" w="med" len="med"/>
            <a:tailEnd type="none" w="med" len="med"/>
          </a:ln>
          <a:effectLst>
            <a:outerShdw blurRad="76200" dist="50800" dir="5400000" rotWithShape="0">
              <a:srgbClr val="000000">
                <a:alpha val="24705"/>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56" name="Shape 56"/>
          <p:cNvSpPr/>
          <p:nvPr/>
        </p:nvSpPr>
        <p:spPr>
          <a:xfrm>
            <a:off x="418595" y="434162"/>
            <a:ext cx="8306809" cy="5486400"/>
          </a:xfrm>
          <a:prstGeom prst="roundRect">
            <a:avLst>
              <a:gd name="adj" fmla="val 2127"/>
            </a:avLst>
          </a:prstGeom>
          <a:gradFill>
            <a:gsLst>
              <a:gs pos="0">
                <a:srgbClr val="FFFFFF"/>
              </a:gs>
              <a:gs pos="55000">
                <a:srgbClr val="E0E0E0"/>
              </a:gs>
              <a:gs pos="100000">
                <a:srgbClr val="9E9E9E"/>
              </a:gs>
            </a:gsLst>
            <a:path path="circle">
              <a:fillToRect t="100000" r="100000"/>
            </a:path>
            <a:tileRect l="-100000" b="-10000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57" name="Shape 57"/>
          <p:cNvSpPr txBox="1">
            <a:spLocks noGrp="1"/>
          </p:cNvSpPr>
          <p:nvPr>
            <p:ph type="title"/>
          </p:nvPr>
        </p:nvSpPr>
        <p:spPr>
          <a:xfrm>
            <a:off x="502918" y="4850892"/>
            <a:ext cx="8183881" cy="1184148"/>
          </a:xfrm>
          <a:prstGeom prst="rect">
            <a:avLst/>
          </a:prstGeom>
          <a:noFill/>
          <a:ln>
            <a:noFill/>
          </a:ln>
        </p:spPr>
        <p:txBody>
          <a:bodyPr wrap="square" lIns="91425" tIns="91425" rIns="91425" bIns="91425" anchor="b" anchorCtr="0"/>
          <a:lstStyle>
            <a:lvl1pPr marL="0" marR="0" lvl="0" indent="0" algn="l" rtl="0">
              <a:spcBef>
                <a:spcPts val="0"/>
              </a:spcBef>
              <a:buNone/>
              <a:defRPr sz="3600" b="1" i="0" u="none" strike="noStrike" cap="none">
                <a:solidFill>
                  <a:srgbClr val="FF9254"/>
                </a:solidFill>
                <a:latin typeface="Verdana"/>
                <a:ea typeface="Verdana"/>
                <a:cs typeface="Verdana"/>
                <a:sym typeface="Verdana"/>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502918" y="530350"/>
            <a:ext cx="8183881" cy="4320541"/>
          </a:xfrm>
          <a:prstGeom prst="rect">
            <a:avLst/>
          </a:prstGeom>
          <a:noFill/>
          <a:ln>
            <a:noFill/>
          </a:ln>
        </p:spPr>
        <p:txBody>
          <a:bodyPr wrap="square" lIns="91425" tIns="91425" rIns="91425" bIns="91425" anchor="t" anchorCtr="0"/>
          <a:lstStyle>
            <a:lvl1pPr marL="265175" marR="0" lvl="0" indent="-122935" algn="l" rtl="0">
              <a:spcBef>
                <a:spcPts val="200"/>
              </a:spcBef>
              <a:buClr>
                <a:srgbClr val="F07F09"/>
              </a:buClr>
              <a:buSzPct val="80000"/>
              <a:buFont typeface="Noto Sans Symbols"/>
              <a:buChar char="●"/>
              <a:defRPr sz="2800" b="0" i="0" u="none" strike="noStrike" cap="none">
                <a:solidFill>
                  <a:srgbClr val="000000"/>
                </a:solidFill>
                <a:latin typeface="Verdana"/>
                <a:ea typeface="Verdana"/>
                <a:cs typeface="Verdana"/>
                <a:sym typeface="Verdana"/>
              </a:defRPr>
            </a:lvl1pPr>
            <a:lvl2pPr marL="582168" marR="0" lvl="1" indent="-61468"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2pPr>
            <a:lvl3pPr marL="836260" marR="0" lvl="2" indent="-61560"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3pPr>
            <a:lvl4pPr marL="1110755" marR="0" lvl="3" indent="-73418" algn="l" rtl="0">
              <a:spcBef>
                <a:spcPts val="200"/>
              </a:spcBef>
              <a:buClr>
                <a:srgbClr val="F07F09"/>
              </a:buClr>
              <a:buSzPct val="112000"/>
              <a:buFont typeface="Noto Sans Symbols"/>
              <a:buChar char="●"/>
              <a:defRPr sz="2800" b="0" i="0" u="none" strike="noStrike" cap="none">
                <a:solidFill>
                  <a:srgbClr val="000000"/>
                </a:solidFill>
                <a:latin typeface="Verdana"/>
                <a:ea typeface="Verdana"/>
                <a:cs typeface="Verdana"/>
                <a:sym typeface="Verdana"/>
              </a:defRPr>
            </a:lvl4pPr>
            <a:lvl5pPr marL="1381760" marR="0" lvl="4" indent="-111760"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bg>
      <p:bgPr>
        <a:solidFill>
          <a:srgbClr val="E3DED1"/>
        </a:solidFill>
        <a:effectLst/>
      </p:bgPr>
    </p:bg>
    <p:spTree>
      <p:nvGrpSpPr>
        <p:cNvPr id="1" name="Shape 59"/>
        <p:cNvGrpSpPr/>
        <p:nvPr/>
      </p:nvGrpSpPr>
      <p:grpSpPr>
        <a:xfrm>
          <a:off x="0" y="0"/>
          <a:ext cx="0" cy="0"/>
          <a:chOff x="0" y="0"/>
          <a:chExt cx="0" cy="0"/>
        </a:xfrm>
      </p:grpSpPr>
      <p:sp>
        <p:nvSpPr>
          <p:cNvPr id="60" name="Shape 60"/>
          <p:cNvSpPr/>
          <p:nvPr/>
        </p:nvSpPr>
        <p:spPr>
          <a:xfrm>
            <a:off x="304800" y="329184"/>
            <a:ext cx="8532056" cy="6196819"/>
          </a:xfrm>
          <a:prstGeom prst="roundRect">
            <a:avLst>
              <a:gd name="adj" fmla="val 2081"/>
            </a:avLst>
          </a:prstGeom>
          <a:gradFill>
            <a:gsLst>
              <a:gs pos="0">
                <a:srgbClr val="FFFFFF"/>
              </a:gs>
              <a:gs pos="98000">
                <a:srgbClr val="FFFFFF"/>
              </a:gs>
              <a:gs pos="99055">
                <a:srgbClr val="F7F7F7"/>
              </a:gs>
              <a:gs pos="100000">
                <a:srgbClr val="D9D9D9"/>
              </a:gs>
            </a:gsLst>
            <a:lin ang="5400000" scaled="0"/>
          </a:gradFill>
          <a:ln w="9525" cap="rnd" cmpd="sng">
            <a:solidFill>
              <a:srgbClr val="A2A1A1"/>
            </a:solidFill>
            <a:prstDash val="solid"/>
            <a:round/>
            <a:headEnd type="none" w="med" len="med"/>
            <a:tailEnd type="none" w="med" len="med"/>
          </a:ln>
          <a:effectLst>
            <a:outerShdw blurRad="76200" dist="50800" dir="5400000" rotWithShape="0">
              <a:srgbClr val="000000">
                <a:alpha val="24705"/>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1" name="Shape 61"/>
          <p:cNvSpPr/>
          <p:nvPr/>
        </p:nvSpPr>
        <p:spPr>
          <a:xfrm>
            <a:off x="418595" y="434162"/>
            <a:ext cx="8306809" cy="5486400"/>
          </a:xfrm>
          <a:prstGeom prst="roundRect">
            <a:avLst>
              <a:gd name="adj" fmla="val 2127"/>
            </a:avLst>
          </a:prstGeom>
          <a:gradFill>
            <a:gsLst>
              <a:gs pos="0">
                <a:srgbClr val="FFFFFF"/>
              </a:gs>
              <a:gs pos="55000">
                <a:srgbClr val="E0E0E0"/>
              </a:gs>
              <a:gs pos="100000">
                <a:srgbClr val="9E9E9E"/>
              </a:gs>
            </a:gsLst>
            <a:path path="circle">
              <a:fillToRect t="100000" r="100000"/>
            </a:path>
            <a:tileRect l="-100000" b="-10000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2" name="Shape 62"/>
          <p:cNvSpPr txBox="1">
            <a:spLocks noGrp="1"/>
          </p:cNvSpPr>
          <p:nvPr>
            <p:ph type="title"/>
          </p:nvPr>
        </p:nvSpPr>
        <p:spPr>
          <a:xfrm>
            <a:off x="502918" y="4850892"/>
            <a:ext cx="8183881" cy="1184148"/>
          </a:xfrm>
          <a:prstGeom prst="rect">
            <a:avLst/>
          </a:prstGeom>
          <a:noFill/>
          <a:ln>
            <a:noFill/>
          </a:ln>
        </p:spPr>
        <p:txBody>
          <a:bodyPr wrap="square" lIns="91425" tIns="91425" rIns="91425" bIns="91425" anchor="b" anchorCtr="0"/>
          <a:lstStyle>
            <a:lvl1pPr marL="0" marR="0" lvl="0" indent="0" algn="l" rtl="0">
              <a:spcBef>
                <a:spcPts val="0"/>
              </a:spcBef>
              <a:buNone/>
              <a:defRPr sz="3600" b="1" i="0" u="none" strike="noStrike" cap="none">
                <a:solidFill>
                  <a:srgbClr val="FF9254"/>
                </a:solidFill>
                <a:latin typeface="Verdana"/>
                <a:ea typeface="Verdana"/>
                <a:cs typeface="Verdana"/>
                <a:sym typeface="Verdana"/>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502918" y="530350"/>
            <a:ext cx="8183881" cy="4320541"/>
          </a:xfrm>
          <a:prstGeom prst="rect">
            <a:avLst/>
          </a:prstGeom>
          <a:noFill/>
          <a:ln>
            <a:noFill/>
          </a:ln>
        </p:spPr>
        <p:txBody>
          <a:bodyPr wrap="square" lIns="91425" tIns="91425" rIns="91425" bIns="91425" anchor="t" anchorCtr="0"/>
          <a:lstStyle>
            <a:lvl1pPr marL="265175" marR="0" lvl="0" indent="-122935" algn="l" rtl="0">
              <a:spcBef>
                <a:spcPts val="200"/>
              </a:spcBef>
              <a:buClr>
                <a:srgbClr val="F07F09"/>
              </a:buClr>
              <a:buSzPct val="80000"/>
              <a:buFont typeface="Noto Sans Symbols"/>
              <a:buChar char="●"/>
              <a:defRPr sz="2800" b="0" i="0" u="none" strike="noStrike" cap="none">
                <a:solidFill>
                  <a:srgbClr val="000000"/>
                </a:solidFill>
                <a:latin typeface="Verdana"/>
                <a:ea typeface="Verdana"/>
                <a:cs typeface="Verdana"/>
                <a:sym typeface="Verdana"/>
              </a:defRPr>
            </a:lvl1pPr>
            <a:lvl2pPr marL="582168" marR="0" lvl="1" indent="-61468"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2pPr>
            <a:lvl3pPr marL="836260" marR="0" lvl="2" indent="-61560"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3pPr>
            <a:lvl4pPr marL="1110755" marR="0" lvl="3" indent="-73418" algn="l" rtl="0">
              <a:spcBef>
                <a:spcPts val="200"/>
              </a:spcBef>
              <a:buClr>
                <a:srgbClr val="F07F09"/>
              </a:buClr>
              <a:buSzPct val="112000"/>
              <a:buFont typeface="Noto Sans Symbols"/>
              <a:buChar char="●"/>
              <a:defRPr sz="2800" b="0" i="0" u="none" strike="noStrike" cap="none">
                <a:solidFill>
                  <a:srgbClr val="000000"/>
                </a:solidFill>
                <a:latin typeface="Verdana"/>
                <a:ea typeface="Verdana"/>
                <a:cs typeface="Verdana"/>
                <a:sym typeface="Verdana"/>
              </a:defRPr>
            </a:lvl4pPr>
            <a:lvl5pPr marL="1381760" marR="0" lvl="4" indent="-111760"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bg>
      <p:bgPr>
        <a:solidFill>
          <a:srgbClr val="E3DED1"/>
        </a:solidFill>
        <a:effectLst/>
      </p:bgPr>
    </p:bg>
    <p:spTree>
      <p:nvGrpSpPr>
        <p:cNvPr id="1" name="Shape 64"/>
        <p:cNvGrpSpPr/>
        <p:nvPr/>
      </p:nvGrpSpPr>
      <p:grpSpPr>
        <a:xfrm>
          <a:off x="0" y="0"/>
          <a:ext cx="0" cy="0"/>
          <a:chOff x="0" y="0"/>
          <a:chExt cx="0" cy="0"/>
        </a:xfrm>
      </p:grpSpPr>
      <p:sp>
        <p:nvSpPr>
          <p:cNvPr id="65" name="Shape 65"/>
          <p:cNvSpPr/>
          <p:nvPr/>
        </p:nvSpPr>
        <p:spPr>
          <a:xfrm>
            <a:off x="418595" y="434162"/>
            <a:ext cx="8306809" cy="5486400"/>
          </a:xfrm>
          <a:prstGeom prst="roundRect">
            <a:avLst>
              <a:gd name="adj" fmla="val 2127"/>
            </a:avLst>
          </a:prstGeom>
          <a:gradFill>
            <a:gsLst>
              <a:gs pos="0">
                <a:srgbClr val="FFFFFF"/>
              </a:gs>
              <a:gs pos="55000">
                <a:srgbClr val="E0E0E0"/>
              </a:gs>
              <a:gs pos="100000">
                <a:srgbClr val="9E9E9E"/>
              </a:gs>
            </a:gsLst>
            <a:path path="circle">
              <a:fillToRect t="100000" r="100000"/>
            </a:path>
            <a:tileRect l="-100000" b="-10000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6" name="Shape 66"/>
          <p:cNvSpPr txBox="1">
            <a:spLocks noGrp="1"/>
          </p:cNvSpPr>
          <p:nvPr>
            <p:ph type="title"/>
          </p:nvPr>
        </p:nvSpPr>
        <p:spPr>
          <a:xfrm>
            <a:off x="502918" y="4850892"/>
            <a:ext cx="8183881" cy="1184148"/>
          </a:xfrm>
          <a:prstGeom prst="rect">
            <a:avLst/>
          </a:prstGeom>
          <a:noFill/>
          <a:ln>
            <a:noFill/>
          </a:ln>
        </p:spPr>
        <p:txBody>
          <a:bodyPr wrap="square" lIns="91425" tIns="91425" rIns="91425" bIns="91425" anchor="b" anchorCtr="0"/>
          <a:lstStyle>
            <a:lvl1pPr marL="0" marR="0" lvl="0" indent="0" algn="l" rtl="0">
              <a:spcBef>
                <a:spcPts val="0"/>
              </a:spcBef>
              <a:buNone/>
              <a:defRPr sz="3600" b="1" i="0" u="none" strike="noStrike" cap="none">
                <a:solidFill>
                  <a:srgbClr val="FF9254"/>
                </a:solidFill>
                <a:latin typeface="Verdana"/>
                <a:ea typeface="Verdana"/>
                <a:cs typeface="Verdana"/>
                <a:sym typeface="Verdana"/>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502918" y="530350"/>
            <a:ext cx="8183881" cy="4320541"/>
          </a:xfrm>
          <a:prstGeom prst="rect">
            <a:avLst/>
          </a:prstGeom>
          <a:noFill/>
          <a:ln>
            <a:noFill/>
          </a:ln>
        </p:spPr>
        <p:txBody>
          <a:bodyPr wrap="square" lIns="91425" tIns="91425" rIns="91425" bIns="91425" anchor="t" anchorCtr="0"/>
          <a:lstStyle>
            <a:lvl1pPr marL="265175" marR="0" lvl="0" indent="-122935" algn="l" rtl="0">
              <a:spcBef>
                <a:spcPts val="200"/>
              </a:spcBef>
              <a:buClr>
                <a:srgbClr val="F07F09"/>
              </a:buClr>
              <a:buSzPct val="80000"/>
              <a:buFont typeface="Noto Sans Symbols"/>
              <a:buChar char="●"/>
              <a:defRPr sz="2800" b="0" i="0" u="none" strike="noStrike" cap="none">
                <a:solidFill>
                  <a:srgbClr val="000000"/>
                </a:solidFill>
                <a:latin typeface="Verdana"/>
                <a:ea typeface="Verdana"/>
                <a:cs typeface="Verdana"/>
                <a:sym typeface="Verdana"/>
              </a:defRPr>
            </a:lvl1pPr>
            <a:lvl2pPr marL="582168" marR="0" lvl="1" indent="-61468"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2pPr>
            <a:lvl3pPr marL="836260" marR="0" lvl="2" indent="-61560"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3pPr>
            <a:lvl4pPr marL="1110755" marR="0" lvl="3" indent="-73418" algn="l" rtl="0">
              <a:spcBef>
                <a:spcPts val="200"/>
              </a:spcBef>
              <a:buClr>
                <a:srgbClr val="F07F09"/>
              </a:buClr>
              <a:buSzPct val="112000"/>
              <a:buFont typeface="Noto Sans Symbols"/>
              <a:buChar char="●"/>
              <a:defRPr sz="2800" b="0" i="0" u="none" strike="noStrike" cap="none">
                <a:solidFill>
                  <a:srgbClr val="000000"/>
                </a:solidFill>
                <a:latin typeface="Verdana"/>
                <a:ea typeface="Verdana"/>
                <a:cs typeface="Verdana"/>
                <a:sym typeface="Verdana"/>
              </a:defRPr>
            </a:lvl4pPr>
            <a:lvl5pPr marL="1381760" marR="0" lvl="4" indent="-111760"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bg>
      <p:bgPr>
        <a:solidFill>
          <a:srgbClr val="E3DED1"/>
        </a:solidFill>
        <a:effectLst/>
      </p:bgPr>
    </p:bg>
    <p:spTree>
      <p:nvGrpSpPr>
        <p:cNvPr id="1" name="Shape 68"/>
        <p:cNvGrpSpPr/>
        <p:nvPr/>
      </p:nvGrpSpPr>
      <p:grpSpPr>
        <a:xfrm>
          <a:off x="0" y="0"/>
          <a:ext cx="0" cy="0"/>
          <a:chOff x="0" y="0"/>
          <a:chExt cx="0" cy="0"/>
        </a:xfrm>
      </p:grpSpPr>
      <p:sp>
        <p:nvSpPr>
          <p:cNvPr id="69" name="Shape 69"/>
          <p:cNvSpPr/>
          <p:nvPr/>
        </p:nvSpPr>
        <p:spPr>
          <a:xfrm>
            <a:off x="418595" y="434162"/>
            <a:ext cx="8306809" cy="5486400"/>
          </a:xfrm>
          <a:prstGeom prst="roundRect">
            <a:avLst>
              <a:gd name="adj" fmla="val 2127"/>
            </a:avLst>
          </a:prstGeom>
          <a:gradFill>
            <a:gsLst>
              <a:gs pos="0">
                <a:srgbClr val="FFFFFF"/>
              </a:gs>
              <a:gs pos="55000">
                <a:srgbClr val="E0E0E0"/>
              </a:gs>
              <a:gs pos="100000">
                <a:srgbClr val="9E9E9E"/>
              </a:gs>
            </a:gsLst>
            <a:path path="circle">
              <a:fillToRect t="100000" r="100000"/>
            </a:path>
            <a:tileRect l="-100000" b="-10000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0" name="Shape 70"/>
          <p:cNvSpPr txBox="1">
            <a:spLocks noGrp="1"/>
          </p:cNvSpPr>
          <p:nvPr>
            <p:ph type="title"/>
          </p:nvPr>
        </p:nvSpPr>
        <p:spPr>
          <a:xfrm>
            <a:off x="502918" y="4850892"/>
            <a:ext cx="8183881" cy="1184148"/>
          </a:xfrm>
          <a:prstGeom prst="rect">
            <a:avLst/>
          </a:prstGeom>
          <a:noFill/>
          <a:ln>
            <a:noFill/>
          </a:ln>
        </p:spPr>
        <p:txBody>
          <a:bodyPr wrap="square" lIns="91425" tIns="91425" rIns="91425" bIns="91425" anchor="b" anchorCtr="0"/>
          <a:lstStyle>
            <a:lvl1pPr marL="0" marR="0" lvl="0" indent="0" algn="l" rtl="0">
              <a:spcBef>
                <a:spcPts val="0"/>
              </a:spcBef>
              <a:buNone/>
              <a:defRPr sz="3600" b="1" i="0" u="none" strike="noStrike" cap="none">
                <a:solidFill>
                  <a:srgbClr val="FF9254"/>
                </a:solidFill>
                <a:latin typeface="Verdana"/>
                <a:ea typeface="Verdana"/>
                <a:cs typeface="Verdana"/>
                <a:sym typeface="Verdana"/>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502918" y="530350"/>
            <a:ext cx="8183881" cy="4320541"/>
          </a:xfrm>
          <a:prstGeom prst="rect">
            <a:avLst/>
          </a:prstGeom>
          <a:noFill/>
          <a:ln>
            <a:noFill/>
          </a:ln>
        </p:spPr>
        <p:txBody>
          <a:bodyPr wrap="square" lIns="91425" tIns="91425" rIns="91425" bIns="91425" anchor="t" anchorCtr="0"/>
          <a:lstStyle>
            <a:lvl1pPr marL="265175" marR="0" lvl="0" indent="-122935" algn="l" rtl="0">
              <a:spcBef>
                <a:spcPts val="200"/>
              </a:spcBef>
              <a:buClr>
                <a:srgbClr val="F07F09"/>
              </a:buClr>
              <a:buSzPct val="80000"/>
              <a:buFont typeface="Noto Sans Symbols"/>
              <a:buChar char="●"/>
              <a:defRPr sz="2800" b="0" i="0" u="none" strike="noStrike" cap="none">
                <a:solidFill>
                  <a:srgbClr val="000000"/>
                </a:solidFill>
                <a:latin typeface="Verdana"/>
                <a:ea typeface="Verdana"/>
                <a:cs typeface="Verdana"/>
                <a:sym typeface="Verdana"/>
              </a:defRPr>
            </a:lvl1pPr>
            <a:lvl2pPr marL="582168" marR="0" lvl="1" indent="-61468"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2pPr>
            <a:lvl3pPr marL="836260" marR="0" lvl="2" indent="-61560"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3pPr>
            <a:lvl4pPr marL="1110755" marR="0" lvl="3" indent="-73418" algn="l" rtl="0">
              <a:spcBef>
                <a:spcPts val="200"/>
              </a:spcBef>
              <a:buClr>
                <a:srgbClr val="F07F09"/>
              </a:buClr>
              <a:buSzPct val="112000"/>
              <a:buFont typeface="Noto Sans Symbols"/>
              <a:buChar char="●"/>
              <a:defRPr sz="2800" b="0" i="0" u="none" strike="noStrike" cap="none">
                <a:solidFill>
                  <a:srgbClr val="000000"/>
                </a:solidFill>
                <a:latin typeface="Verdana"/>
                <a:ea typeface="Verdana"/>
                <a:cs typeface="Verdana"/>
                <a:sym typeface="Verdana"/>
              </a:defRPr>
            </a:lvl4pPr>
            <a:lvl5pPr marL="1381760" marR="0" lvl="4" indent="-111760"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92075"/>
            <a:ext cx="8229600" cy="1508126"/>
          </a:xfrm>
          <a:prstGeom prst="rect">
            <a:avLst/>
          </a:prstGeom>
          <a:noFill/>
          <a:ln>
            <a:noFill/>
          </a:ln>
        </p:spPr>
        <p:txBody>
          <a:bodyPr wrap="square" lIns="91425" tIns="91425" rIns="91425" bIns="91425" anchor="ctr" anchorCtr="0"/>
          <a:lstStyle>
            <a:lvl1pPr marL="0" marR="0" lvl="0" indent="0" algn="ctr" rtl="0">
              <a:spcBef>
                <a:spcPts val="0"/>
              </a:spcBef>
              <a:buNone/>
              <a:defRPr sz="44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13" name="Shape 13"/>
          <p:cNvSpPr txBox="1">
            <a:spLocks noGrp="1"/>
          </p:cNvSpPr>
          <p:nvPr>
            <p:ph type="body" idx="1"/>
          </p:nvPr>
        </p:nvSpPr>
        <p:spPr>
          <a:xfrm>
            <a:off x="457200" y="1600200"/>
            <a:ext cx="8229600" cy="5257800"/>
          </a:xfrm>
          <a:prstGeom prst="rect">
            <a:avLst/>
          </a:prstGeom>
          <a:noFill/>
          <a:ln>
            <a:noFill/>
          </a:ln>
        </p:spPr>
        <p:txBody>
          <a:bodyPr wrap="square" lIns="91425" tIns="91425" rIns="91425" bIns="91425" anchor="t" anchorCtr="0"/>
          <a:lstStyle>
            <a:lvl1pPr marL="457200" marR="0" lvl="0"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1pPr>
            <a:lvl2pPr marL="979714" marR="0" lvl="1" indent="-319314"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2pPr>
            <a:lvl3pPr marL="1371600" marR="0" lvl="2"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3pPr>
            <a:lvl4pPr marL="1920239" marR="0" lvl="3"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4pPr>
            <a:lvl5pPr marL="2377439" marR="0" lvl="4"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bg>
      <p:bgPr>
        <a:solidFill>
          <a:srgbClr val="E3DED1"/>
        </a:solidFill>
        <a:effectLst/>
      </p:bgPr>
    </p:bg>
    <p:spTree>
      <p:nvGrpSpPr>
        <p:cNvPr id="1" name="Shape 72"/>
        <p:cNvGrpSpPr/>
        <p:nvPr/>
      </p:nvGrpSpPr>
      <p:grpSpPr>
        <a:xfrm>
          <a:off x="0" y="0"/>
          <a:ext cx="0" cy="0"/>
          <a:chOff x="0" y="0"/>
          <a:chExt cx="0" cy="0"/>
        </a:xfrm>
      </p:grpSpPr>
      <p:sp>
        <p:nvSpPr>
          <p:cNvPr id="73" name="Shape 73"/>
          <p:cNvSpPr/>
          <p:nvPr/>
        </p:nvSpPr>
        <p:spPr>
          <a:xfrm>
            <a:off x="304802" y="329186"/>
            <a:ext cx="8532056" cy="6196819"/>
          </a:xfrm>
          <a:prstGeom prst="roundRect">
            <a:avLst>
              <a:gd name="adj" fmla="val 2081"/>
            </a:avLst>
          </a:prstGeom>
          <a:gradFill>
            <a:gsLst>
              <a:gs pos="0">
                <a:srgbClr val="FFFFFF"/>
              </a:gs>
              <a:gs pos="98000">
                <a:srgbClr val="FFFFFF"/>
              </a:gs>
              <a:gs pos="99055">
                <a:srgbClr val="F7F7F7"/>
              </a:gs>
              <a:gs pos="100000">
                <a:srgbClr val="D9D9D9"/>
              </a:gs>
            </a:gsLst>
            <a:lin ang="5400000" scaled="0"/>
          </a:gradFill>
          <a:ln w="9525" cap="rnd" cmpd="sng">
            <a:solidFill>
              <a:srgbClr val="A2A1A1"/>
            </a:solidFill>
            <a:prstDash val="solid"/>
            <a:round/>
            <a:headEnd type="none" w="med" len="med"/>
            <a:tailEnd type="none" w="med" len="med"/>
          </a:ln>
          <a:effectLst>
            <a:outerShdw blurRad="76200" dist="50800" dir="5400000" rotWithShape="0">
              <a:srgbClr val="000000">
                <a:alpha val="24705"/>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4" name="Shape 74"/>
          <p:cNvSpPr/>
          <p:nvPr/>
        </p:nvSpPr>
        <p:spPr>
          <a:xfrm>
            <a:off x="418595" y="434162"/>
            <a:ext cx="8306809" cy="5486400"/>
          </a:xfrm>
          <a:prstGeom prst="roundRect">
            <a:avLst>
              <a:gd name="adj" fmla="val 2127"/>
            </a:avLst>
          </a:prstGeom>
          <a:gradFill>
            <a:gsLst>
              <a:gs pos="0">
                <a:srgbClr val="FFFFFF"/>
              </a:gs>
              <a:gs pos="55000">
                <a:srgbClr val="E0E0E0"/>
              </a:gs>
              <a:gs pos="100000">
                <a:srgbClr val="9E9E9E"/>
              </a:gs>
            </a:gsLst>
            <a:path path="circle">
              <a:fillToRect t="100000" r="100000"/>
            </a:path>
            <a:tileRect l="-100000" b="-10000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5" name="Shape 75"/>
          <p:cNvSpPr txBox="1">
            <a:spLocks noGrp="1"/>
          </p:cNvSpPr>
          <p:nvPr>
            <p:ph type="title"/>
          </p:nvPr>
        </p:nvSpPr>
        <p:spPr>
          <a:xfrm>
            <a:off x="502918" y="4850892"/>
            <a:ext cx="8183881" cy="1184148"/>
          </a:xfrm>
          <a:prstGeom prst="rect">
            <a:avLst/>
          </a:prstGeom>
          <a:noFill/>
          <a:ln>
            <a:noFill/>
          </a:ln>
        </p:spPr>
        <p:txBody>
          <a:bodyPr wrap="square" lIns="91425" tIns="91425" rIns="91425" bIns="91425" anchor="b" anchorCtr="0"/>
          <a:lstStyle>
            <a:lvl1pPr marL="0" marR="0" lvl="0" indent="0" algn="l" rtl="0">
              <a:spcBef>
                <a:spcPts val="0"/>
              </a:spcBef>
              <a:buNone/>
              <a:defRPr sz="3600" b="1" i="0" u="none" strike="noStrike" cap="none">
                <a:solidFill>
                  <a:srgbClr val="FF9254"/>
                </a:solidFill>
                <a:latin typeface="Verdana"/>
                <a:ea typeface="Verdana"/>
                <a:cs typeface="Verdana"/>
                <a:sym typeface="Verdana"/>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502918" y="530350"/>
            <a:ext cx="8183881" cy="4320541"/>
          </a:xfrm>
          <a:prstGeom prst="rect">
            <a:avLst/>
          </a:prstGeom>
          <a:noFill/>
          <a:ln>
            <a:noFill/>
          </a:ln>
        </p:spPr>
        <p:txBody>
          <a:bodyPr wrap="square" lIns="91425" tIns="91425" rIns="91425" bIns="91425" anchor="t" anchorCtr="0"/>
          <a:lstStyle>
            <a:lvl1pPr marL="265175" marR="0" lvl="0" indent="-122935" algn="l" rtl="0">
              <a:spcBef>
                <a:spcPts val="200"/>
              </a:spcBef>
              <a:buClr>
                <a:srgbClr val="F07F09"/>
              </a:buClr>
              <a:buSzPct val="80000"/>
              <a:buFont typeface="Noto Sans Symbols"/>
              <a:buChar char="●"/>
              <a:defRPr sz="2800" b="0" i="0" u="none" strike="noStrike" cap="none">
                <a:solidFill>
                  <a:srgbClr val="000000"/>
                </a:solidFill>
                <a:latin typeface="Verdana"/>
                <a:ea typeface="Verdana"/>
                <a:cs typeface="Verdana"/>
                <a:sym typeface="Verdana"/>
              </a:defRPr>
            </a:lvl1pPr>
            <a:lvl2pPr marL="582168" marR="0" lvl="1" indent="-61468"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2pPr>
            <a:lvl3pPr marL="836260" marR="0" lvl="2" indent="-61560"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3pPr>
            <a:lvl4pPr marL="1110755" marR="0" lvl="3" indent="-73418" algn="l" rtl="0">
              <a:spcBef>
                <a:spcPts val="200"/>
              </a:spcBef>
              <a:buClr>
                <a:srgbClr val="F07F09"/>
              </a:buClr>
              <a:buSzPct val="112000"/>
              <a:buFont typeface="Noto Sans Symbols"/>
              <a:buChar char="●"/>
              <a:defRPr sz="2800" b="0" i="0" u="none" strike="noStrike" cap="none">
                <a:solidFill>
                  <a:srgbClr val="000000"/>
                </a:solidFill>
                <a:latin typeface="Verdana"/>
                <a:ea typeface="Verdana"/>
                <a:cs typeface="Verdana"/>
                <a:sym typeface="Verdana"/>
              </a:defRPr>
            </a:lvl4pPr>
            <a:lvl5pPr marL="1381760" marR="0" lvl="4" indent="-111760" algn="l" rtl="0">
              <a:spcBef>
                <a:spcPts val="200"/>
              </a:spcBef>
              <a:buClr>
                <a:srgbClr val="F07F09"/>
              </a:buClr>
              <a:buSzPct val="100000"/>
              <a:buFont typeface="Noto Sans Symbols"/>
              <a:buChar char="●"/>
              <a:defRPr sz="2800" b="0" i="0" u="none" strike="noStrike" cap="none">
                <a:solidFill>
                  <a:srgbClr val="000000"/>
                </a:solidFill>
                <a:latin typeface="Verdana"/>
                <a:ea typeface="Verdana"/>
                <a:cs typeface="Verdana"/>
                <a:sym typeface="Verdana"/>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bg>
      <p:bgPr>
        <a:solidFill>
          <a:srgbClr val="FFFFFF"/>
        </a:solidFill>
        <a:effectLst/>
      </p:bgPr>
    </p:bg>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a:stretch/>
        </p:blipFill>
        <p:spPr>
          <a:xfrm>
            <a:off x="0" y="7936"/>
            <a:ext cx="9107423" cy="1370229"/>
          </a:xfrm>
          <a:prstGeom prst="rect">
            <a:avLst/>
          </a:prstGeom>
          <a:noFill/>
          <a:ln>
            <a:noFill/>
          </a:ln>
        </p:spPr>
      </p:pic>
      <p:sp>
        <p:nvSpPr>
          <p:cNvPr id="79" name="Shape 79"/>
          <p:cNvSpPr txBox="1">
            <a:spLocks noGrp="1"/>
          </p:cNvSpPr>
          <p:nvPr>
            <p:ph type="title"/>
          </p:nvPr>
        </p:nvSpPr>
        <p:spPr>
          <a:xfrm>
            <a:off x="457200" y="0"/>
            <a:ext cx="8220854" cy="1379537"/>
          </a:xfrm>
          <a:prstGeom prst="rect">
            <a:avLst/>
          </a:prstGeom>
          <a:noFill/>
          <a:ln>
            <a:noFill/>
          </a:ln>
          <a:effectLst>
            <a:outerShdw blurRad="50799" dist="38100" dir="2700000" rotWithShape="0">
              <a:srgbClr val="000000">
                <a:alpha val="42745"/>
              </a:srgbClr>
            </a:outerShdw>
          </a:effectLst>
        </p:spPr>
        <p:txBody>
          <a:bodyPr wrap="square" lIns="91425" tIns="91425" rIns="91425" bIns="91425" anchor="ctr" anchorCtr="0"/>
          <a:lstStyle>
            <a:lvl1pPr marL="0" marR="0" lvl="0" indent="0" algn="l" rtl="0">
              <a:lnSpc>
                <a:spcPct val="110000"/>
              </a:lnSpc>
              <a:spcBef>
                <a:spcPts val="0"/>
              </a:spcBef>
              <a:buNone/>
              <a:defRPr sz="2200" b="1" i="0" u="none" strike="noStrike" cap="none">
                <a:solidFill>
                  <a:srgbClr val="FFFFFF"/>
                </a:solidFill>
                <a:latin typeface="Arial"/>
                <a:ea typeface="Arial"/>
                <a:cs typeface="Arial"/>
                <a:sym typeface="Aria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a:off x="457200" y="1709738"/>
            <a:ext cx="8229600" cy="5148263"/>
          </a:xfrm>
          <a:prstGeom prst="rect">
            <a:avLst/>
          </a:prstGeom>
          <a:noFill/>
          <a:ln>
            <a:noFill/>
          </a:ln>
        </p:spPr>
        <p:txBody>
          <a:bodyPr wrap="square" lIns="91425" tIns="91425" rIns="91425" bIns="91425" anchor="t" anchorCtr="0"/>
          <a:lstStyle>
            <a:lvl1pPr marL="176212" marR="0" lvl="0" indent="-61912" algn="l" rtl="0">
              <a:spcBef>
                <a:spcPts val="400"/>
              </a:spcBef>
              <a:buClr>
                <a:srgbClr val="4F81BD"/>
              </a:buClr>
              <a:buSzPct val="100000"/>
              <a:buFont typeface="Arial"/>
              <a:buChar char="•"/>
              <a:defRPr sz="1800" b="0" i="0" u="none" strike="noStrike" cap="none">
                <a:solidFill>
                  <a:srgbClr val="000000"/>
                </a:solidFill>
                <a:latin typeface="Arial"/>
                <a:ea typeface="Arial"/>
                <a:cs typeface="Arial"/>
                <a:sym typeface="Arial"/>
              </a:defRPr>
            </a:lvl1pPr>
            <a:lvl2pPr marL="710803" marR="0" lvl="1" indent="-150733" algn="l" rtl="0">
              <a:spcBef>
                <a:spcPts val="400"/>
              </a:spcBef>
              <a:buClr>
                <a:srgbClr val="4F81BD"/>
              </a:buClr>
              <a:buSzPct val="90000"/>
              <a:buFont typeface="Arial"/>
              <a:buChar char="–"/>
              <a:defRPr sz="1800" b="0" i="0" u="none" strike="noStrike" cap="none">
                <a:solidFill>
                  <a:srgbClr val="000000"/>
                </a:solidFill>
                <a:latin typeface="Arial"/>
                <a:ea typeface="Arial"/>
                <a:cs typeface="Arial"/>
                <a:sym typeface="Arial"/>
              </a:defRPr>
            </a:lvl2pPr>
            <a:lvl3pPr marL="974045" marR="0" lvl="2" indent="-123145" algn="l" rtl="0">
              <a:spcBef>
                <a:spcPts val="400"/>
              </a:spcBef>
              <a:buClr>
                <a:srgbClr val="4F81BD"/>
              </a:buClr>
              <a:buSzPct val="100000"/>
              <a:buFont typeface="Arial"/>
              <a:buChar char="•"/>
              <a:defRPr sz="1800" b="0" i="0" u="none" strike="noStrike" cap="none">
                <a:solidFill>
                  <a:srgbClr val="000000"/>
                </a:solidFill>
                <a:latin typeface="Arial"/>
                <a:ea typeface="Arial"/>
                <a:cs typeface="Arial"/>
                <a:sym typeface="Arial"/>
              </a:defRPr>
            </a:lvl3pPr>
            <a:lvl4pPr marL="1543050" marR="0" lvl="3" indent="-234950" algn="l" rtl="0">
              <a:spcBef>
                <a:spcPts val="400"/>
              </a:spcBef>
              <a:buClr>
                <a:srgbClr val="4F81BD"/>
              </a:buClr>
              <a:buSzPct val="100000"/>
              <a:buFont typeface="Arial"/>
              <a:buChar char="»"/>
              <a:defRPr sz="1800" b="0" i="0" u="none" strike="noStrike" cap="none">
                <a:solidFill>
                  <a:srgbClr val="000000"/>
                </a:solidFill>
                <a:latin typeface="Arial"/>
                <a:ea typeface="Arial"/>
                <a:cs typeface="Arial"/>
                <a:sym typeface="Arial"/>
              </a:defRPr>
            </a:lvl4pPr>
            <a:lvl5pPr marL="0" marR="0" lvl="4" indent="1536700" algn="l" rtl="0">
              <a:spcBef>
                <a:spcPts val="400"/>
              </a:spcBef>
              <a:buClr>
                <a:srgbClr val="4F81BD"/>
              </a:buClr>
              <a:buFont typeface="Arial"/>
              <a:buNone/>
              <a:defRPr sz="1800" b="0" i="0" u="none" strike="noStrike" cap="none">
                <a:solidFill>
                  <a:srgbClr val="000000"/>
                </a:solidFill>
                <a:latin typeface="Arial"/>
                <a:ea typeface="Arial"/>
                <a:cs typeface="Arial"/>
                <a:sym typeface="Arial"/>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bg>
      <p:bgPr>
        <a:solidFill>
          <a:srgbClr val="FFFFFF"/>
        </a:solidFill>
        <a:effectLst/>
      </p:bgPr>
    </p:bg>
    <p:spTree>
      <p:nvGrpSpPr>
        <p:cNvPr id="1" name="Shape 81"/>
        <p:cNvGrpSpPr/>
        <p:nvPr/>
      </p:nvGrpSpPr>
      <p:grpSpPr>
        <a:xfrm>
          <a:off x="0" y="0"/>
          <a:ext cx="0" cy="0"/>
          <a:chOff x="0" y="0"/>
          <a:chExt cx="0" cy="0"/>
        </a:xfrm>
      </p:grpSpPr>
      <p:pic>
        <p:nvPicPr>
          <p:cNvPr id="82" name="Shape 82"/>
          <p:cNvPicPr preferRelativeResize="0"/>
          <p:nvPr/>
        </p:nvPicPr>
        <p:blipFill rotWithShape="1">
          <a:blip r:embed="rId2">
            <a:alphaModFix/>
          </a:blip>
          <a:srcRect/>
          <a:stretch/>
        </p:blipFill>
        <p:spPr>
          <a:xfrm>
            <a:off x="0" y="7936"/>
            <a:ext cx="9107423" cy="1370229"/>
          </a:xfrm>
          <a:prstGeom prst="rect">
            <a:avLst/>
          </a:prstGeom>
          <a:noFill/>
          <a:ln>
            <a:noFill/>
          </a:ln>
        </p:spPr>
      </p:pic>
      <p:sp>
        <p:nvSpPr>
          <p:cNvPr id="83" name="Shape 83"/>
          <p:cNvSpPr txBox="1">
            <a:spLocks noGrp="1"/>
          </p:cNvSpPr>
          <p:nvPr>
            <p:ph type="title"/>
          </p:nvPr>
        </p:nvSpPr>
        <p:spPr>
          <a:xfrm>
            <a:off x="457200" y="0"/>
            <a:ext cx="8220854" cy="1379537"/>
          </a:xfrm>
          <a:prstGeom prst="rect">
            <a:avLst/>
          </a:prstGeom>
          <a:noFill/>
          <a:ln>
            <a:noFill/>
          </a:ln>
          <a:effectLst>
            <a:outerShdw blurRad="50799" dist="38100" dir="2700000" rotWithShape="0">
              <a:srgbClr val="000000">
                <a:alpha val="42745"/>
              </a:srgbClr>
            </a:outerShdw>
          </a:effectLst>
        </p:spPr>
        <p:txBody>
          <a:bodyPr wrap="square" lIns="91425" tIns="91425" rIns="91425" bIns="91425" anchor="ctr" anchorCtr="0"/>
          <a:lstStyle>
            <a:lvl1pPr marL="0" marR="0" lvl="0" indent="0" algn="l" rtl="0">
              <a:lnSpc>
                <a:spcPct val="110000"/>
              </a:lnSpc>
              <a:spcBef>
                <a:spcPts val="0"/>
              </a:spcBef>
              <a:buNone/>
              <a:defRPr sz="2200" b="1" i="0" u="none" strike="noStrike" cap="none">
                <a:solidFill>
                  <a:srgbClr val="FFFFFF"/>
                </a:solidFill>
                <a:latin typeface="Arial"/>
                <a:ea typeface="Arial"/>
                <a:cs typeface="Arial"/>
                <a:sym typeface="Aria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84" name="Shape 84"/>
          <p:cNvSpPr txBox="1">
            <a:spLocks noGrp="1"/>
          </p:cNvSpPr>
          <p:nvPr>
            <p:ph type="body" idx="1"/>
          </p:nvPr>
        </p:nvSpPr>
        <p:spPr>
          <a:xfrm>
            <a:off x="457200" y="1709738"/>
            <a:ext cx="8229600" cy="5148263"/>
          </a:xfrm>
          <a:prstGeom prst="rect">
            <a:avLst/>
          </a:prstGeom>
          <a:noFill/>
          <a:ln>
            <a:noFill/>
          </a:ln>
        </p:spPr>
        <p:txBody>
          <a:bodyPr wrap="square" lIns="91425" tIns="91425" rIns="91425" bIns="91425" anchor="t" anchorCtr="0"/>
          <a:lstStyle>
            <a:lvl1pPr marL="176212" marR="0" lvl="0" indent="-61912" algn="l" rtl="0">
              <a:spcBef>
                <a:spcPts val="400"/>
              </a:spcBef>
              <a:buClr>
                <a:srgbClr val="4F81BD"/>
              </a:buClr>
              <a:buSzPct val="100000"/>
              <a:buFont typeface="Arial"/>
              <a:buChar char="•"/>
              <a:defRPr sz="1800" b="0" i="0" u="none" strike="noStrike" cap="none">
                <a:solidFill>
                  <a:srgbClr val="000000"/>
                </a:solidFill>
                <a:latin typeface="Arial"/>
                <a:ea typeface="Arial"/>
                <a:cs typeface="Arial"/>
                <a:sym typeface="Arial"/>
              </a:defRPr>
            </a:lvl1pPr>
            <a:lvl2pPr marL="710803" marR="0" lvl="1" indent="-150733" algn="l" rtl="0">
              <a:spcBef>
                <a:spcPts val="400"/>
              </a:spcBef>
              <a:buClr>
                <a:srgbClr val="4F81BD"/>
              </a:buClr>
              <a:buSzPct val="90000"/>
              <a:buFont typeface="Arial"/>
              <a:buChar char="–"/>
              <a:defRPr sz="1800" b="0" i="0" u="none" strike="noStrike" cap="none">
                <a:solidFill>
                  <a:srgbClr val="000000"/>
                </a:solidFill>
                <a:latin typeface="Arial"/>
                <a:ea typeface="Arial"/>
                <a:cs typeface="Arial"/>
                <a:sym typeface="Arial"/>
              </a:defRPr>
            </a:lvl2pPr>
            <a:lvl3pPr marL="974045" marR="0" lvl="2" indent="-123145" algn="l" rtl="0">
              <a:spcBef>
                <a:spcPts val="400"/>
              </a:spcBef>
              <a:buClr>
                <a:srgbClr val="4F81BD"/>
              </a:buClr>
              <a:buSzPct val="100000"/>
              <a:buFont typeface="Arial"/>
              <a:buChar char="•"/>
              <a:defRPr sz="1800" b="0" i="0" u="none" strike="noStrike" cap="none">
                <a:solidFill>
                  <a:srgbClr val="000000"/>
                </a:solidFill>
                <a:latin typeface="Arial"/>
                <a:ea typeface="Arial"/>
                <a:cs typeface="Arial"/>
                <a:sym typeface="Arial"/>
              </a:defRPr>
            </a:lvl3pPr>
            <a:lvl4pPr marL="1543050" marR="0" lvl="3" indent="-234950" algn="l" rtl="0">
              <a:spcBef>
                <a:spcPts val="400"/>
              </a:spcBef>
              <a:buClr>
                <a:srgbClr val="4F81BD"/>
              </a:buClr>
              <a:buSzPct val="100000"/>
              <a:buFont typeface="Arial"/>
              <a:buChar char="»"/>
              <a:defRPr sz="1800" b="0" i="0" u="none" strike="noStrike" cap="none">
                <a:solidFill>
                  <a:srgbClr val="000000"/>
                </a:solidFill>
                <a:latin typeface="Arial"/>
                <a:ea typeface="Arial"/>
                <a:cs typeface="Arial"/>
                <a:sym typeface="Arial"/>
              </a:defRPr>
            </a:lvl4pPr>
            <a:lvl5pPr marL="0" marR="0" lvl="4" indent="1536700" algn="l" rtl="0">
              <a:spcBef>
                <a:spcPts val="400"/>
              </a:spcBef>
              <a:buClr>
                <a:srgbClr val="4F81BD"/>
              </a:buClr>
              <a:buFont typeface="Arial"/>
              <a:buNone/>
              <a:defRPr sz="1800" b="0" i="0" u="none" strike="noStrike" cap="none">
                <a:solidFill>
                  <a:srgbClr val="000000"/>
                </a:solidFill>
                <a:latin typeface="Arial"/>
                <a:ea typeface="Arial"/>
                <a:cs typeface="Arial"/>
                <a:sym typeface="Arial"/>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 Pictures with Caption">
    <p:bg>
      <p:bgPr>
        <a:solidFill>
          <a:srgbClr val="FFFFFF"/>
        </a:solidFill>
        <a:effectLst/>
      </p:bgPr>
    </p:bg>
    <p:spTree>
      <p:nvGrpSpPr>
        <p:cNvPr id="1" name="Shape 85"/>
        <p:cNvGrpSpPr/>
        <p:nvPr/>
      </p:nvGrpSpPr>
      <p:grpSpPr>
        <a:xfrm>
          <a:off x="0" y="0"/>
          <a:ext cx="0" cy="0"/>
          <a:chOff x="0" y="0"/>
          <a:chExt cx="0" cy="0"/>
        </a:xfrm>
      </p:grpSpPr>
      <p:sp>
        <p:nvSpPr>
          <p:cNvPr id="86" name="Shape 86"/>
          <p:cNvSpPr/>
          <p:nvPr/>
        </p:nvSpPr>
        <p:spPr>
          <a:xfrm>
            <a:off x="3021015" y="4801575"/>
            <a:ext cx="5837237" cy="1468437"/>
          </a:xfrm>
          <a:prstGeom prst="rect">
            <a:avLst/>
          </a:prstGeom>
          <a:solidFill>
            <a:srgbClr val="262626">
              <a:alpha val="84705"/>
            </a:srgbClr>
          </a:solidFill>
          <a:ln>
            <a:noFill/>
          </a:ln>
        </p:spPr>
        <p:txBody>
          <a:bodyPr wrap="square" lIns="0" tIns="0" rIns="0" bIns="0" anchor="b"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87" name="Shape 87"/>
          <p:cNvGrpSpPr/>
          <p:nvPr/>
        </p:nvGrpSpPr>
        <p:grpSpPr>
          <a:xfrm>
            <a:off x="284177" y="6263388"/>
            <a:ext cx="8576374" cy="137413"/>
            <a:chOff x="0" y="0"/>
            <a:chExt cx="8576373" cy="137412"/>
          </a:xfrm>
        </p:grpSpPr>
        <p:sp>
          <p:nvSpPr>
            <p:cNvPr id="88" name="Shape 88"/>
            <p:cNvSpPr/>
            <p:nvPr/>
          </p:nvSpPr>
          <p:spPr>
            <a:xfrm>
              <a:off x="0" y="0"/>
              <a:ext cx="2743199" cy="137412"/>
            </a:xfrm>
            <a:prstGeom prst="rect">
              <a:avLst/>
            </a:prstGeom>
            <a:solidFill>
              <a:srgbClr val="86CE24"/>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 name="Shape 89"/>
            <p:cNvSpPr/>
            <p:nvPr/>
          </p:nvSpPr>
          <p:spPr>
            <a:xfrm>
              <a:off x="2742227" y="0"/>
              <a:ext cx="1600199" cy="137412"/>
            </a:xfrm>
            <a:prstGeom prst="rect">
              <a:avLst/>
            </a:prstGeom>
            <a:solidFill>
              <a:srgbClr val="00A2E6"/>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 name="Shape 90"/>
            <p:cNvSpPr/>
            <p:nvPr/>
          </p:nvSpPr>
          <p:spPr>
            <a:xfrm>
              <a:off x="4342700" y="0"/>
              <a:ext cx="4233673" cy="137412"/>
            </a:xfrm>
            <a:prstGeom prst="rect">
              <a:avLst/>
            </a:prstGeom>
            <a:solidFill>
              <a:srgbClr val="7D8F8C"/>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91" name="Shape 91"/>
          <p:cNvSpPr txBox="1">
            <a:spLocks noGrp="1"/>
          </p:cNvSpPr>
          <p:nvPr>
            <p:ph type="title"/>
          </p:nvPr>
        </p:nvSpPr>
        <p:spPr>
          <a:xfrm>
            <a:off x="3031661" y="3086100"/>
            <a:ext cx="5691652" cy="2281240"/>
          </a:xfrm>
          <a:prstGeom prst="rect">
            <a:avLst/>
          </a:prstGeom>
          <a:noFill/>
          <a:ln>
            <a:noFill/>
          </a:ln>
        </p:spPr>
        <p:txBody>
          <a:bodyPr wrap="square" lIns="91425" tIns="91425" rIns="91425" bIns="91425" anchor="b" anchorCtr="0"/>
          <a:lstStyle>
            <a:lvl1pPr marL="0" marR="0" lvl="0" indent="0" algn="l" rtl="0">
              <a:spcBef>
                <a:spcPts val="0"/>
              </a:spcBef>
              <a:buNone/>
              <a:defRPr sz="2800" b="0" i="0" u="none" strike="noStrike" cap="none">
                <a:solidFill>
                  <a:srgbClr val="FFFFFF"/>
                </a:solidFill>
                <a:latin typeface="Corbel"/>
                <a:ea typeface="Corbel"/>
                <a:cs typeface="Corbel"/>
                <a:sym typeface="Corbe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92" name="Shape 92"/>
          <p:cNvSpPr txBox="1">
            <a:spLocks noGrp="1"/>
          </p:cNvSpPr>
          <p:nvPr>
            <p:ph type="body" idx="1"/>
          </p:nvPr>
        </p:nvSpPr>
        <p:spPr>
          <a:xfrm>
            <a:off x="3069818" y="5367346"/>
            <a:ext cx="5653506" cy="1490655"/>
          </a:xfrm>
          <a:prstGeom prst="rect">
            <a:avLst/>
          </a:prstGeom>
          <a:noFill/>
          <a:ln>
            <a:noFill/>
          </a:ln>
        </p:spPr>
        <p:txBody>
          <a:bodyPr wrap="square" lIns="91425" tIns="91425" rIns="91425" bIns="91425" anchor="t" anchorCtr="0"/>
          <a:lstStyle>
            <a:lvl1pPr marL="0" marR="0" lvl="0" indent="0" algn="l" rtl="0">
              <a:spcBef>
                <a:spcPts val="0"/>
              </a:spcBef>
              <a:buClr>
                <a:srgbClr val="FFFFFF"/>
              </a:buClr>
              <a:buFont typeface="Arial"/>
              <a:buNone/>
              <a:defRPr sz="1400" b="0" i="0" u="none" strike="noStrike" cap="none">
                <a:solidFill>
                  <a:srgbClr val="FFFFFF"/>
                </a:solidFill>
                <a:latin typeface="Calibri"/>
                <a:ea typeface="Calibri"/>
                <a:cs typeface="Calibri"/>
                <a:sym typeface="Calibri"/>
              </a:defRPr>
            </a:lvl1pPr>
            <a:lvl2pPr marL="0" marR="0" lvl="1" indent="457200" algn="l" rtl="0">
              <a:spcBef>
                <a:spcPts val="0"/>
              </a:spcBef>
              <a:buClr>
                <a:srgbClr val="FFFFFF"/>
              </a:buClr>
              <a:buFont typeface="Arial"/>
              <a:buNone/>
              <a:defRPr sz="1400" b="0" i="0" u="none" strike="noStrike" cap="none">
                <a:solidFill>
                  <a:srgbClr val="FFFFFF"/>
                </a:solidFill>
                <a:latin typeface="Calibri"/>
                <a:ea typeface="Calibri"/>
                <a:cs typeface="Calibri"/>
                <a:sym typeface="Calibri"/>
              </a:defRPr>
            </a:lvl2pPr>
            <a:lvl3pPr marL="0" marR="0" lvl="2" indent="914400" algn="l" rtl="0">
              <a:spcBef>
                <a:spcPts val="0"/>
              </a:spcBef>
              <a:buClr>
                <a:srgbClr val="FFFFFF"/>
              </a:buClr>
              <a:buFont typeface="Arial"/>
              <a:buNone/>
              <a:defRPr sz="1400" b="0" i="0" u="none" strike="noStrike" cap="none">
                <a:solidFill>
                  <a:srgbClr val="FFFFFF"/>
                </a:solidFill>
                <a:latin typeface="Calibri"/>
                <a:ea typeface="Calibri"/>
                <a:cs typeface="Calibri"/>
                <a:sym typeface="Calibri"/>
              </a:defRPr>
            </a:lvl3pPr>
            <a:lvl4pPr marL="0" marR="0" lvl="3" indent="1371600" algn="l" rtl="0">
              <a:spcBef>
                <a:spcPts val="0"/>
              </a:spcBef>
              <a:buClr>
                <a:srgbClr val="FFFFFF"/>
              </a:buClr>
              <a:buFont typeface="Arial"/>
              <a:buNone/>
              <a:defRPr sz="1400" b="0" i="0" u="none" strike="noStrike" cap="none">
                <a:solidFill>
                  <a:srgbClr val="FFFFFF"/>
                </a:solidFill>
                <a:latin typeface="Calibri"/>
                <a:ea typeface="Calibri"/>
                <a:cs typeface="Calibri"/>
                <a:sym typeface="Calibri"/>
              </a:defRPr>
            </a:lvl4pPr>
            <a:lvl5pPr marL="0" marR="0" lvl="4" indent="1828800" algn="l" rtl="0">
              <a:spcBef>
                <a:spcPts val="0"/>
              </a:spcBef>
              <a:buClr>
                <a:srgbClr val="FFFFFF"/>
              </a:buClr>
              <a:buFont typeface="Arial"/>
              <a:buNone/>
              <a:defRPr sz="14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p:bg>
      <p:bgPr>
        <a:solidFill>
          <a:srgbClr val="FFFFFF"/>
        </a:solidFill>
        <a:effectLst/>
      </p:bgPr>
    </p:bg>
    <p:spTree>
      <p:nvGrpSpPr>
        <p:cNvPr id="1" name="Shape 93"/>
        <p:cNvGrpSpPr/>
        <p:nvPr/>
      </p:nvGrpSpPr>
      <p:grpSpPr>
        <a:xfrm>
          <a:off x="0" y="0"/>
          <a:ext cx="0" cy="0"/>
          <a:chOff x="0" y="0"/>
          <a:chExt cx="0" cy="0"/>
        </a:xfrm>
      </p:grpSpPr>
      <p:grpSp>
        <p:nvGrpSpPr>
          <p:cNvPr id="94" name="Shape 94"/>
          <p:cNvGrpSpPr/>
          <p:nvPr/>
        </p:nvGrpSpPr>
        <p:grpSpPr>
          <a:xfrm>
            <a:off x="284177" y="452719"/>
            <a:ext cx="8576374" cy="137413"/>
            <a:chOff x="0" y="0"/>
            <a:chExt cx="8576373" cy="137412"/>
          </a:xfrm>
        </p:grpSpPr>
        <p:sp>
          <p:nvSpPr>
            <p:cNvPr id="95" name="Shape 95"/>
            <p:cNvSpPr/>
            <p:nvPr/>
          </p:nvSpPr>
          <p:spPr>
            <a:xfrm>
              <a:off x="0" y="0"/>
              <a:ext cx="1600199" cy="137412"/>
            </a:xfrm>
            <a:prstGeom prst="rect">
              <a:avLst/>
            </a:prstGeom>
            <a:solidFill>
              <a:srgbClr val="86CE24"/>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6" name="Shape 96"/>
            <p:cNvSpPr/>
            <p:nvPr/>
          </p:nvSpPr>
          <p:spPr>
            <a:xfrm>
              <a:off x="1601009" y="0"/>
              <a:ext cx="2743201" cy="137412"/>
            </a:xfrm>
            <a:prstGeom prst="rect">
              <a:avLst/>
            </a:prstGeom>
            <a:solidFill>
              <a:srgbClr val="00A2E6"/>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7" name="Shape 97"/>
            <p:cNvSpPr/>
            <p:nvPr/>
          </p:nvSpPr>
          <p:spPr>
            <a:xfrm>
              <a:off x="4342700" y="0"/>
              <a:ext cx="4233673" cy="137412"/>
            </a:xfrm>
            <a:prstGeom prst="rect">
              <a:avLst/>
            </a:prstGeom>
            <a:solidFill>
              <a:srgbClr val="7D8F8C"/>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Only">
    <p:bg>
      <p:bgPr>
        <a:solidFill>
          <a:srgbClr val="FFFFFF"/>
        </a:solidFill>
        <a:effectLst/>
      </p:bgPr>
    </p:bg>
    <p:spTree>
      <p:nvGrpSpPr>
        <p:cNvPr id="1" name="Shape 98"/>
        <p:cNvGrpSpPr/>
        <p:nvPr/>
      </p:nvGrpSpPr>
      <p:grpSpPr>
        <a:xfrm>
          <a:off x="0" y="0"/>
          <a:ext cx="0" cy="0"/>
          <a:chOff x="0" y="0"/>
          <a:chExt cx="0" cy="0"/>
        </a:xfrm>
      </p:grpSpPr>
      <p:sp>
        <p:nvSpPr>
          <p:cNvPr id="99" name="Shape 99"/>
          <p:cNvSpPr/>
          <p:nvPr/>
        </p:nvSpPr>
        <p:spPr>
          <a:xfrm>
            <a:off x="284177" y="455775"/>
            <a:ext cx="8574086" cy="1133949"/>
          </a:xfrm>
          <a:prstGeom prst="rect">
            <a:avLst/>
          </a:prstGeom>
          <a:solidFill>
            <a:srgbClr val="262626">
              <a:alpha val="69803"/>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00" name="Shape 100"/>
          <p:cNvGrpSpPr/>
          <p:nvPr/>
        </p:nvGrpSpPr>
        <p:grpSpPr>
          <a:xfrm>
            <a:off x="284177" y="1577848"/>
            <a:ext cx="8576374" cy="137413"/>
            <a:chOff x="0" y="0"/>
            <a:chExt cx="8576373" cy="137412"/>
          </a:xfrm>
        </p:grpSpPr>
        <p:sp>
          <p:nvSpPr>
            <p:cNvPr id="101" name="Shape 101"/>
            <p:cNvSpPr/>
            <p:nvPr/>
          </p:nvSpPr>
          <p:spPr>
            <a:xfrm>
              <a:off x="0" y="0"/>
              <a:ext cx="1600199" cy="137412"/>
            </a:xfrm>
            <a:prstGeom prst="rect">
              <a:avLst/>
            </a:prstGeom>
            <a:solidFill>
              <a:srgbClr val="86CE24"/>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2" name="Shape 102"/>
            <p:cNvSpPr/>
            <p:nvPr/>
          </p:nvSpPr>
          <p:spPr>
            <a:xfrm>
              <a:off x="1601009" y="0"/>
              <a:ext cx="2743201" cy="137412"/>
            </a:xfrm>
            <a:prstGeom prst="rect">
              <a:avLst/>
            </a:prstGeom>
            <a:solidFill>
              <a:srgbClr val="00A2E6"/>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 name="Shape 103"/>
            <p:cNvSpPr/>
            <p:nvPr/>
          </p:nvSpPr>
          <p:spPr>
            <a:xfrm>
              <a:off x="4342700" y="0"/>
              <a:ext cx="4233673" cy="137412"/>
            </a:xfrm>
            <a:prstGeom prst="rect">
              <a:avLst/>
            </a:prstGeom>
            <a:solidFill>
              <a:srgbClr val="7D8F8C"/>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104" name="Shape 104"/>
          <p:cNvSpPr txBox="1">
            <a:spLocks noGrp="1"/>
          </p:cNvSpPr>
          <p:nvPr>
            <p:ph type="title"/>
          </p:nvPr>
        </p:nvSpPr>
        <p:spPr>
          <a:xfrm>
            <a:off x="284177" y="628404"/>
            <a:ext cx="8574086" cy="971794"/>
          </a:xfrm>
          <a:prstGeom prst="rect">
            <a:avLst/>
          </a:prstGeom>
          <a:solidFill>
            <a:srgbClr val="262626">
              <a:alpha val="69803"/>
            </a:srgbClr>
          </a:solidFill>
          <a:ln>
            <a:noFill/>
          </a:ln>
        </p:spPr>
        <p:txBody>
          <a:bodyPr wrap="square" lIns="91425" tIns="91425" rIns="91425" bIns="91425" anchor="ctr" anchorCtr="0"/>
          <a:lstStyle>
            <a:lvl1pPr marL="0" marR="0" lvl="0" indent="0" algn="r" rtl="0">
              <a:spcBef>
                <a:spcPts val="0"/>
              </a:spcBef>
              <a:buNone/>
              <a:defRPr sz="4200" b="0" i="0" u="none" strike="noStrike" cap="none">
                <a:solidFill>
                  <a:srgbClr val="FFFFFF"/>
                </a:solidFill>
                <a:latin typeface="Corbel"/>
                <a:ea typeface="Corbel"/>
                <a:cs typeface="Corbel"/>
                <a:sym typeface="Corbe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Header">
    <p:bg>
      <p:bgPr>
        <a:solidFill>
          <a:srgbClr val="FFFFFF"/>
        </a:solidFill>
        <a:effectLst/>
      </p:bgPr>
    </p:bg>
    <p:spTree>
      <p:nvGrpSpPr>
        <p:cNvPr id="1" name="Shape 105"/>
        <p:cNvGrpSpPr/>
        <p:nvPr/>
      </p:nvGrpSpPr>
      <p:grpSpPr>
        <a:xfrm>
          <a:off x="0" y="0"/>
          <a:ext cx="0" cy="0"/>
          <a:chOff x="0" y="0"/>
          <a:chExt cx="0" cy="0"/>
        </a:xfrm>
      </p:grpSpPr>
      <p:sp>
        <p:nvSpPr>
          <p:cNvPr id="106" name="Shape 106"/>
          <p:cNvSpPr/>
          <p:nvPr/>
        </p:nvSpPr>
        <p:spPr>
          <a:xfrm>
            <a:off x="284177" y="4801575"/>
            <a:ext cx="8574086" cy="1468437"/>
          </a:xfrm>
          <a:prstGeom prst="rect">
            <a:avLst/>
          </a:prstGeom>
          <a:solidFill>
            <a:srgbClr val="262626">
              <a:alpha val="84705"/>
            </a:srgbClr>
          </a:solidFill>
          <a:ln>
            <a:noFill/>
          </a:ln>
        </p:spPr>
        <p:txBody>
          <a:bodyPr wrap="square" lIns="0" tIns="0" rIns="0" bIns="0" anchor="b"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107" name="Shape 107"/>
          <p:cNvGrpSpPr/>
          <p:nvPr/>
        </p:nvGrpSpPr>
        <p:grpSpPr>
          <a:xfrm>
            <a:off x="284177" y="6263388"/>
            <a:ext cx="8576374" cy="137413"/>
            <a:chOff x="0" y="0"/>
            <a:chExt cx="8576373" cy="137412"/>
          </a:xfrm>
        </p:grpSpPr>
        <p:sp>
          <p:nvSpPr>
            <p:cNvPr id="108" name="Shape 108"/>
            <p:cNvSpPr/>
            <p:nvPr/>
          </p:nvSpPr>
          <p:spPr>
            <a:xfrm>
              <a:off x="0" y="0"/>
              <a:ext cx="2743199" cy="137412"/>
            </a:xfrm>
            <a:prstGeom prst="rect">
              <a:avLst/>
            </a:prstGeom>
            <a:solidFill>
              <a:srgbClr val="86CE24"/>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 name="Shape 109"/>
            <p:cNvSpPr/>
            <p:nvPr/>
          </p:nvSpPr>
          <p:spPr>
            <a:xfrm>
              <a:off x="2742227" y="0"/>
              <a:ext cx="1600199" cy="137412"/>
            </a:xfrm>
            <a:prstGeom prst="rect">
              <a:avLst/>
            </a:prstGeom>
            <a:solidFill>
              <a:srgbClr val="00A2E6"/>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0" name="Shape 110"/>
            <p:cNvSpPr/>
            <p:nvPr/>
          </p:nvSpPr>
          <p:spPr>
            <a:xfrm>
              <a:off x="4342700" y="0"/>
              <a:ext cx="4233673" cy="137412"/>
            </a:xfrm>
            <a:prstGeom prst="rect">
              <a:avLst/>
            </a:prstGeom>
            <a:solidFill>
              <a:srgbClr val="7D8F8C"/>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111" name="Shape 111"/>
          <p:cNvSpPr/>
          <p:nvPr/>
        </p:nvSpPr>
        <p:spPr>
          <a:xfrm>
            <a:off x="8230889" y="4801583"/>
            <a:ext cx="503074" cy="5994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3600">
                <a:solidFill>
                  <a:srgbClr val="FFFFFF"/>
                </a:solidFill>
                <a:latin typeface="Noto Sans Symbols"/>
                <a:ea typeface="Noto Sans Symbols"/>
                <a:cs typeface="Noto Sans Symbols"/>
                <a:sym typeface="Noto Sans Symbols"/>
              </a:rPr>
              <a:t>↗</a:t>
            </a:r>
          </a:p>
        </p:txBody>
      </p:sp>
      <p:sp>
        <p:nvSpPr>
          <p:cNvPr id="112" name="Shape 112"/>
          <p:cNvSpPr txBox="1">
            <a:spLocks noGrp="1"/>
          </p:cNvSpPr>
          <p:nvPr>
            <p:ph type="title"/>
          </p:nvPr>
        </p:nvSpPr>
        <p:spPr>
          <a:xfrm>
            <a:off x="429768" y="4814125"/>
            <a:ext cx="7772400" cy="1051561"/>
          </a:xfrm>
          <a:prstGeom prst="rect">
            <a:avLst/>
          </a:prstGeom>
          <a:noFill/>
          <a:ln>
            <a:noFill/>
          </a:ln>
        </p:spPr>
        <p:txBody>
          <a:bodyPr wrap="square" lIns="91425" tIns="91425" rIns="91425" bIns="91425" anchor="b" anchorCtr="0"/>
          <a:lstStyle>
            <a:lvl1pPr marL="0" marR="0" lvl="0" indent="0" algn="l" rtl="0">
              <a:spcBef>
                <a:spcPts val="0"/>
              </a:spcBef>
              <a:buNone/>
              <a:defRPr sz="4200" b="0" i="0" u="none" strike="noStrike" cap="none">
                <a:solidFill>
                  <a:srgbClr val="FFFFFF"/>
                </a:solidFill>
                <a:latin typeface="Corbel"/>
                <a:ea typeface="Corbel"/>
                <a:cs typeface="Corbel"/>
                <a:sym typeface="Corbe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475487" y="5861303"/>
            <a:ext cx="7735824" cy="402336"/>
          </a:xfrm>
          <a:prstGeom prst="rect">
            <a:avLst/>
          </a:prstGeom>
          <a:noFill/>
          <a:ln>
            <a:noFill/>
          </a:ln>
        </p:spPr>
        <p:txBody>
          <a:bodyPr wrap="square" lIns="91425" tIns="91425" rIns="91425" bIns="91425" anchor="t" anchorCtr="0"/>
          <a:lstStyle>
            <a:lvl1pPr marL="0" marR="0" lvl="0" indent="0" algn="l" rtl="0">
              <a:spcBef>
                <a:spcPts val="2000"/>
              </a:spcBef>
              <a:buClr>
                <a:srgbClr val="FFFFFF"/>
              </a:buClr>
              <a:buFont typeface="Arial"/>
              <a:buNone/>
              <a:defRPr sz="1800" b="0" i="0" u="none" strike="noStrike" cap="none">
                <a:solidFill>
                  <a:srgbClr val="FFFFFF"/>
                </a:solidFill>
                <a:latin typeface="Calibri"/>
                <a:ea typeface="Calibri"/>
                <a:cs typeface="Calibri"/>
                <a:sym typeface="Calibri"/>
              </a:defRPr>
            </a:lvl1pPr>
            <a:lvl2pPr marL="0" marR="0" lvl="1" indent="457200" algn="l" rtl="0">
              <a:spcBef>
                <a:spcPts val="2000"/>
              </a:spcBef>
              <a:buClr>
                <a:srgbClr val="FFFFFF"/>
              </a:buClr>
              <a:buFont typeface="Arial"/>
              <a:buNone/>
              <a:defRPr sz="1800" b="0" i="0" u="none" strike="noStrike" cap="none">
                <a:solidFill>
                  <a:srgbClr val="FFFFFF"/>
                </a:solidFill>
                <a:latin typeface="Calibri"/>
                <a:ea typeface="Calibri"/>
                <a:cs typeface="Calibri"/>
                <a:sym typeface="Calibri"/>
              </a:defRPr>
            </a:lvl2pPr>
            <a:lvl3pPr marL="0" marR="0" lvl="2" indent="914400" algn="l" rtl="0">
              <a:spcBef>
                <a:spcPts val="2000"/>
              </a:spcBef>
              <a:buClr>
                <a:srgbClr val="FFFFFF"/>
              </a:buClr>
              <a:buFont typeface="Arial"/>
              <a:buNone/>
              <a:defRPr sz="1800" b="0" i="0" u="none" strike="noStrike" cap="none">
                <a:solidFill>
                  <a:srgbClr val="FFFFFF"/>
                </a:solidFill>
                <a:latin typeface="Calibri"/>
                <a:ea typeface="Calibri"/>
                <a:cs typeface="Calibri"/>
                <a:sym typeface="Calibri"/>
              </a:defRPr>
            </a:lvl3pPr>
            <a:lvl4pPr marL="0" marR="0" lvl="3" indent="1371600" algn="l" rtl="0">
              <a:spcBef>
                <a:spcPts val="2000"/>
              </a:spcBef>
              <a:buClr>
                <a:srgbClr val="FFFFFF"/>
              </a:buClr>
              <a:buFont typeface="Arial"/>
              <a:buNone/>
              <a:defRPr sz="1800" b="0" i="0" u="none" strike="noStrike" cap="none">
                <a:solidFill>
                  <a:srgbClr val="FFFFFF"/>
                </a:solidFill>
                <a:latin typeface="Calibri"/>
                <a:ea typeface="Calibri"/>
                <a:cs typeface="Calibri"/>
                <a:sym typeface="Calibri"/>
              </a:defRPr>
            </a:lvl4pPr>
            <a:lvl5pPr marL="0" marR="0" lvl="4" indent="1828800" algn="l" rtl="0">
              <a:spcBef>
                <a:spcPts val="2000"/>
              </a:spcBef>
              <a:buClr>
                <a:srgbClr val="FFFFFF"/>
              </a:buClr>
              <a:buFont typeface="Arial"/>
              <a:buNone/>
              <a:defRPr sz="18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Content">
    <p:bg>
      <p:bgPr>
        <a:solidFill>
          <a:srgbClr val="FFFFFF"/>
        </a:solidFill>
        <a:effectLst/>
      </p:bgPr>
    </p:bg>
    <p:spTree>
      <p:nvGrpSpPr>
        <p:cNvPr id="1" name="Shape 114"/>
        <p:cNvGrpSpPr/>
        <p:nvPr/>
      </p:nvGrpSpPr>
      <p:grpSpPr>
        <a:xfrm>
          <a:off x="0" y="0"/>
          <a:ext cx="0" cy="0"/>
          <a:chOff x="0" y="0"/>
          <a:chExt cx="0" cy="0"/>
        </a:xfrm>
      </p:grpSpPr>
      <p:sp>
        <p:nvSpPr>
          <p:cNvPr id="115" name="Shape 115"/>
          <p:cNvSpPr/>
          <p:nvPr/>
        </p:nvSpPr>
        <p:spPr>
          <a:xfrm>
            <a:off x="284177" y="455775"/>
            <a:ext cx="8574086" cy="1133949"/>
          </a:xfrm>
          <a:prstGeom prst="rect">
            <a:avLst/>
          </a:prstGeom>
          <a:solidFill>
            <a:srgbClr val="262626">
              <a:alpha val="69803"/>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16" name="Shape 116"/>
          <p:cNvGrpSpPr/>
          <p:nvPr/>
        </p:nvGrpSpPr>
        <p:grpSpPr>
          <a:xfrm>
            <a:off x="284177" y="1577848"/>
            <a:ext cx="8576374" cy="137413"/>
            <a:chOff x="0" y="0"/>
            <a:chExt cx="8576373" cy="137412"/>
          </a:xfrm>
        </p:grpSpPr>
        <p:sp>
          <p:nvSpPr>
            <p:cNvPr id="117" name="Shape 117"/>
            <p:cNvSpPr/>
            <p:nvPr/>
          </p:nvSpPr>
          <p:spPr>
            <a:xfrm>
              <a:off x="0" y="0"/>
              <a:ext cx="1600199" cy="137412"/>
            </a:xfrm>
            <a:prstGeom prst="rect">
              <a:avLst/>
            </a:prstGeom>
            <a:solidFill>
              <a:srgbClr val="86CE24"/>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8" name="Shape 118"/>
            <p:cNvSpPr/>
            <p:nvPr/>
          </p:nvSpPr>
          <p:spPr>
            <a:xfrm>
              <a:off x="1601009" y="0"/>
              <a:ext cx="2743201" cy="137412"/>
            </a:xfrm>
            <a:prstGeom prst="rect">
              <a:avLst/>
            </a:prstGeom>
            <a:solidFill>
              <a:srgbClr val="00A2E6"/>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9" name="Shape 119"/>
            <p:cNvSpPr/>
            <p:nvPr/>
          </p:nvSpPr>
          <p:spPr>
            <a:xfrm>
              <a:off x="4342700" y="0"/>
              <a:ext cx="4233673" cy="137412"/>
            </a:xfrm>
            <a:prstGeom prst="rect">
              <a:avLst/>
            </a:prstGeom>
            <a:solidFill>
              <a:srgbClr val="7D8F8C"/>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120" name="Shape 120"/>
          <p:cNvSpPr txBox="1">
            <a:spLocks noGrp="1"/>
          </p:cNvSpPr>
          <p:nvPr>
            <p:ph type="title"/>
          </p:nvPr>
        </p:nvSpPr>
        <p:spPr>
          <a:xfrm>
            <a:off x="284177" y="95004"/>
            <a:ext cx="8574086" cy="2038595"/>
          </a:xfrm>
          <a:prstGeom prst="rect">
            <a:avLst/>
          </a:prstGeom>
          <a:solidFill>
            <a:srgbClr val="262626">
              <a:alpha val="69803"/>
            </a:srgbClr>
          </a:solidFill>
          <a:ln>
            <a:noFill/>
          </a:ln>
        </p:spPr>
        <p:txBody>
          <a:bodyPr wrap="square" lIns="91425" tIns="91425" rIns="91425" bIns="91425" anchor="ctr" anchorCtr="0"/>
          <a:lstStyle>
            <a:lvl1pPr marL="0" marR="0" lvl="0" indent="0" algn="r" rtl="0">
              <a:spcBef>
                <a:spcPts val="0"/>
              </a:spcBef>
              <a:buNone/>
              <a:defRPr sz="4200" b="0" i="0" u="none" strike="noStrike" cap="none">
                <a:solidFill>
                  <a:srgbClr val="FFFFFF"/>
                </a:solidFill>
                <a:latin typeface="Corbel"/>
                <a:ea typeface="Corbel"/>
                <a:cs typeface="Corbel"/>
                <a:sym typeface="Corbe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121" name="Shape 121"/>
          <p:cNvSpPr txBox="1">
            <a:spLocks noGrp="1"/>
          </p:cNvSpPr>
          <p:nvPr>
            <p:ph type="body" idx="1"/>
          </p:nvPr>
        </p:nvSpPr>
        <p:spPr>
          <a:xfrm>
            <a:off x="1781516" y="2133600"/>
            <a:ext cx="7076748" cy="4724400"/>
          </a:xfrm>
          <a:prstGeom prst="rect">
            <a:avLst/>
          </a:prstGeom>
          <a:noFill/>
          <a:ln>
            <a:noFill/>
          </a:ln>
        </p:spPr>
        <p:txBody>
          <a:bodyPr wrap="square" lIns="91425" tIns="91425" rIns="91425" bIns="91425" anchor="t" anchorCtr="0"/>
          <a:lstStyle>
            <a:lvl1pPr marL="454025" marR="0" lvl="0" indent="-316865" algn="l" rtl="0">
              <a:spcBef>
                <a:spcPts val="2000"/>
              </a:spcBef>
              <a:buClr>
                <a:srgbClr val="A6A6A6"/>
              </a:buClr>
              <a:buSzPct val="90000"/>
              <a:buFont typeface="Noto Sans Symbols"/>
              <a:buChar char="↗"/>
              <a:defRPr sz="2400" b="0" i="0" u="none" strike="noStrike" cap="none">
                <a:solidFill>
                  <a:srgbClr val="262626"/>
                </a:solidFill>
                <a:latin typeface="Calibri"/>
                <a:ea typeface="Calibri"/>
                <a:cs typeface="Calibri"/>
                <a:sym typeface="Calibri"/>
              </a:defRPr>
            </a:lvl1pPr>
            <a:lvl2pPr marL="955962" marR="0" lvl="1" indent="-361602" algn="l" rtl="0">
              <a:spcBef>
                <a:spcPts val="2000"/>
              </a:spcBef>
              <a:buClr>
                <a:srgbClr val="A6A6A6"/>
              </a:buClr>
              <a:buSzPct val="90000"/>
              <a:buFont typeface="Noto Sans Symbols"/>
              <a:buChar char="↗"/>
              <a:defRPr sz="2400" b="0" i="0" u="none" strike="noStrike" cap="none">
                <a:solidFill>
                  <a:srgbClr val="262626"/>
                </a:solidFill>
                <a:latin typeface="Calibri"/>
                <a:ea typeface="Calibri"/>
                <a:cs typeface="Calibri"/>
                <a:sym typeface="Calibri"/>
              </a:defRPr>
            </a:lvl2pPr>
            <a:lvl3pPr marL="1329689" marR="0" lvl="2" indent="-278128" algn="l" rtl="0">
              <a:spcBef>
                <a:spcPts val="2000"/>
              </a:spcBef>
              <a:buClr>
                <a:srgbClr val="A6A6A6"/>
              </a:buClr>
              <a:buSzPct val="90000"/>
              <a:buFont typeface="Noto Sans Symbols"/>
              <a:buChar char="↗"/>
              <a:defRPr sz="2400" b="0" i="0" u="none" strike="noStrike" cap="none">
                <a:solidFill>
                  <a:srgbClr val="262626"/>
                </a:solidFill>
                <a:latin typeface="Calibri"/>
                <a:ea typeface="Calibri"/>
                <a:cs typeface="Calibri"/>
                <a:sym typeface="Calibri"/>
              </a:defRPr>
            </a:lvl3pPr>
            <a:lvl4pPr marL="1713441" marR="0" lvl="3" indent="-318980" algn="l" rtl="0">
              <a:spcBef>
                <a:spcPts val="2000"/>
              </a:spcBef>
              <a:buClr>
                <a:srgbClr val="A6A6A6"/>
              </a:buClr>
              <a:buSzPct val="90000"/>
              <a:buFont typeface="Noto Sans Symbols"/>
              <a:buChar char="↗"/>
              <a:defRPr sz="2400" b="0" i="0" u="none" strike="noStrike" cap="none">
                <a:solidFill>
                  <a:srgbClr val="262626"/>
                </a:solidFill>
                <a:latin typeface="Calibri"/>
                <a:ea typeface="Calibri"/>
                <a:cs typeface="Calibri"/>
                <a:sym typeface="Calibri"/>
              </a:defRPr>
            </a:lvl4pPr>
            <a:lvl5pPr marL="2050520" marR="0" lvl="4" indent="-313159" algn="l" rtl="0">
              <a:spcBef>
                <a:spcPts val="2000"/>
              </a:spcBef>
              <a:buClr>
                <a:srgbClr val="A6A6A6"/>
              </a:buClr>
              <a:buSzPct val="90000"/>
              <a:buFont typeface="Noto Sans Symbols"/>
              <a:buChar char="↗"/>
              <a:defRPr sz="2400" b="0" i="0" u="none" strike="noStrike" cap="none">
                <a:solidFill>
                  <a:srgbClr val="262626"/>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with Picture">
    <p:bg>
      <p:bgPr>
        <a:solidFill>
          <a:srgbClr val="FFFFFF"/>
        </a:solidFill>
        <a:effectLst/>
      </p:bgPr>
    </p:bg>
    <p:spTree>
      <p:nvGrpSpPr>
        <p:cNvPr id="1" name="Shape 122"/>
        <p:cNvGrpSpPr/>
        <p:nvPr/>
      </p:nvGrpSpPr>
      <p:grpSpPr>
        <a:xfrm>
          <a:off x="0" y="0"/>
          <a:ext cx="0" cy="0"/>
          <a:chOff x="0" y="0"/>
          <a:chExt cx="0" cy="0"/>
        </a:xfrm>
      </p:grpSpPr>
      <p:sp>
        <p:nvSpPr>
          <p:cNvPr id="123" name="Shape 123"/>
          <p:cNvSpPr/>
          <p:nvPr/>
        </p:nvSpPr>
        <p:spPr>
          <a:xfrm>
            <a:off x="284177" y="4801575"/>
            <a:ext cx="8574086" cy="1468437"/>
          </a:xfrm>
          <a:prstGeom prst="rect">
            <a:avLst/>
          </a:prstGeom>
          <a:solidFill>
            <a:srgbClr val="262626">
              <a:alpha val="84705"/>
            </a:srgbClr>
          </a:solidFill>
          <a:ln>
            <a:noFill/>
          </a:ln>
        </p:spPr>
        <p:txBody>
          <a:bodyPr wrap="square" lIns="0" tIns="0" rIns="0" bIns="0" anchor="b"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124" name="Shape 124"/>
          <p:cNvGrpSpPr/>
          <p:nvPr/>
        </p:nvGrpSpPr>
        <p:grpSpPr>
          <a:xfrm>
            <a:off x="284177" y="6263388"/>
            <a:ext cx="8576374" cy="137413"/>
            <a:chOff x="0" y="0"/>
            <a:chExt cx="8576373" cy="137412"/>
          </a:xfrm>
        </p:grpSpPr>
        <p:sp>
          <p:nvSpPr>
            <p:cNvPr id="125" name="Shape 125"/>
            <p:cNvSpPr/>
            <p:nvPr/>
          </p:nvSpPr>
          <p:spPr>
            <a:xfrm>
              <a:off x="0" y="0"/>
              <a:ext cx="2743199" cy="137412"/>
            </a:xfrm>
            <a:prstGeom prst="rect">
              <a:avLst/>
            </a:prstGeom>
            <a:solidFill>
              <a:srgbClr val="86CE24"/>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6" name="Shape 126"/>
            <p:cNvSpPr/>
            <p:nvPr/>
          </p:nvSpPr>
          <p:spPr>
            <a:xfrm>
              <a:off x="2742227" y="0"/>
              <a:ext cx="1600199" cy="137412"/>
            </a:xfrm>
            <a:prstGeom prst="rect">
              <a:avLst/>
            </a:prstGeom>
            <a:solidFill>
              <a:srgbClr val="00A2E6"/>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7" name="Shape 127"/>
            <p:cNvSpPr/>
            <p:nvPr/>
          </p:nvSpPr>
          <p:spPr>
            <a:xfrm>
              <a:off x="4342700" y="0"/>
              <a:ext cx="4233673" cy="137412"/>
            </a:xfrm>
            <a:prstGeom prst="rect">
              <a:avLst/>
            </a:prstGeom>
            <a:solidFill>
              <a:srgbClr val="7D8F8C"/>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128" name="Shape 128"/>
          <p:cNvSpPr/>
          <p:nvPr/>
        </p:nvSpPr>
        <p:spPr>
          <a:xfrm>
            <a:off x="8230889" y="4801583"/>
            <a:ext cx="503074" cy="5994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3600">
                <a:solidFill>
                  <a:srgbClr val="FFFFFF"/>
                </a:solidFill>
                <a:latin typeface="Noto Sans Symbols"/>
                <a:ea typeface="Noto Sans Symbols"/>
                <a:cs typeface="Noto Sans Symbols"/>
                <a:sym typeface="Noto Sans Symbols"/>
              </a:rPr>
              <a:t>↗</a:t>
            </a:r>
          </a:p>
        </p:txBody>
      </p:sp>
      <p:sp>
        <p:nvSpPr>
          <p:cNvPr id="129" name="Shape 129"/>
          <p:cNvSpPr txBox="1">
            <a:spLocks noGrp="1"/>
          </p:cNvSpPr>
          <p:nvPr>
            <p:ph type="title"/>
          </p:nvPr>
        </p:nvSpPr>
        <p:spPr>
          <a:xfrm>
            <a:off x="430306" y="4814055"/>
            <a:ext cx="7772400" cy="1048872"/>
          </a:xfrm>
          <a:prstGeom prst="rect">
            <a:avLst/>
          </a:prstGeom>
          <a:noFill/>
          <a:ln>
            <a:noFill/>
          </a:ln>
        </p:spPr>
        <p:txBody>
          <a:bodyPr wrap="square" lIns="91425" tIns="91425" rIns="91425" bIns="91425" anchor="b" anchorCtr="0"/>
          <a:lstStyle>
            <a:lvl1pPr marL="0" marR="0" lvl="0" indent="0" algn="l" rtl="0">
              <a:spcBef>
                <a:spcPts val="0"/>
              </a:spcBef>
              <a:buNone/>
              <a:defRPr sz="4200" b="0" i="0" u="none" strike="noStrike" cap="none">
                <a:solidFill>
                  <a:srgbClr val="FFFFFF"/>
                </a:solidFill>
                <a:latin typeface="Corbel"/>
                <a:ea typeface="Corbel"/>
                <a:cs typeface="Corbel"/>
                <a:sym typeface="Corbe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130" name="Shape 130"/>
          <p:cNvSpPr txBox="1">
            <a:spLocks noGrp="1"/>
          </p:cNvSpPr>
          <p:nvPr>
            <p:ph type="body" idx="1"/>
          </p:nvPr>
        </p:nvSpPr>
        <p:spPr>
          <a:xfrm>
            <a:off x="470660" y="5862917"/>
            <a:ext cx="7732059" cy="403412"/>
          </a:xfrm>
          <a:prstGeom prst="rect">
            <a:avLst/>
          </a:prstGeom>
          <a:noFill/>
          <a:ln>
            <a:noFill/>
          </a:ln>
        </p:spPr>
        <p:txBody>
          <a:bodyPr wrap="square" lIns="91425" tIns="91425" rIns="91425" bIns="91425" anchor="t" anchorCtr="0"/>
          <a:lstStyle>
            <a:lvl1pPr marL="0" marR="0" lvl="0" indent="0" algn="l" rtl="0">
              <a:spcBef>
                <a:spcPts val="0"/>
              </a:spcBef>
              <a:buClr>
                <a:srgbClr val="FFFFFF"/>
              </a:buClr>
              <a:buFont typeface="Arial"/>
              <a:buNone/>
              <a:defRPr sz="1800" b="0" i="0" u="none" strike="noStrike" cap="none">
                <a:solidFill>
                  <a:srgbClr val="FFFFFF"/>
                </a:solidFill>
                <a:latin typeface="Calibri"/>
                <a:ea typeface="Calibri"/>
                <a:cs typeface="Calibri"/>
                <a:sym typeface="Calibri"/>
              </a:defRPr>
            </a:lvl1pPr>
            <a:lvl2pPr marL="0" marR="0" lvl="1" indent="457200" algn="l" rtl="0">
              <a:spcBef>
                <a:spcPts val="0"/>
              </a:spcBef>
              <a:buClr>
                <a:srgbClr val="FFFFFF"/>
              </a:buClr>
              <a:buFont typeface="Arial"/>
              <a:buNone/>
              <a:defRPr sz="1800" b="0" i="0" u="none" strike="noStrike" cap="none">
                <a:solidFill>
                  <a:srgbClr val="FFFFFF"/>
                </a:solidFill>
                <a:latin typeface="Calibri"/>
                <a:ea typeface="Calibri"/>
                <a:cs typeface="Calibri"/>
                <a:sym typeface="Calibri"/>
              </a:defRPr>
            </a:lvl2pPr>
            <a:lvl3pPr marL="0" marR="0" lvl="2" indent="914400" algn="l" rtl="0">
              <a:spcBef>
                <a:spcPts val="0"/>
              </a:spcBef>
              <a:buClr>
                <a:srgbClr val="FFFFFF"/>
              </a:buClr>
              <a:buFont typeface="Arial"/>
              <a:buNone/>
              <a:defRPr sz="1800" b="0" i="0" u="none" strike="noStrike" cap="none">
                <a:solidFill>
                  <a:srgbClr val="FFFFFF"/>
                </a:solidFill>
                <a:latin typeface="Calibri"/>
                <a:ea typeface="Calibri"/>
                <a:cs typeface="Calibri"/>
                <a:sym typeface="Calibri"/>
              </a:defRPr>
            </a:lvl3pPr>
            <a:lvl4pPr marL="0" marR="0" lvl="3" indent="1371600" algn="l" rtl="0">
              <a:spcBef>
                <a:spcPts val="0"/>
              </a:spcBef>
              <a:buClr>
                <a:srgbClr val="FFFFFF"/>
              </a:buClr>
              <a:buFont typeface="Arial"/>
              <a:buNone/>
              <a:defRPr sz="1800" b="0" i="0" u="none" strike="noStrike" cap="none">
                <a:solidFill>
                  <a:srgbClr val="FFFFFF"/>
                </a:solidFill>
                <a:latin typeface="Calibri"/>
                <a:ea typeface="Calibri"/>
                <a:cs typeface="Calibri"/>
                <a:sym typeface="Calibri"/>
              </a:defRPr>
            </a:lvl4pPr>
            <a:lvl5pPr marL="0" marR="0" lvl="4" indent="1828800" algn="l" rtl="0">
              <a:spcBef>
                <a:spcPts val="0"/>
              </a:spcBef>
              <a:buClr>
                <a:srgbClr val="FFFFFF"/>
              </a:buClr>
              <a:buFont typeface="Arial"/>
              <a:buNone/>
              <a:defRPr sz="18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Vertical Title and Text">
    <p:bg>
      <p:bgPr>
        <a:solidFill>
          <a:srgbClr val="FFFFFF"/>
        </a:solidFill>
        <a:effectLst/>
      </p:bgPr>
    </p:bg>
    <p:spTree>
      <p:nvGrpSpPr>
        <p:cNvPr id="1" name="Shape 131"/>
        <p:cNvGrpSpPr/>
        <p:nvPr/>
      </p:nvGrpSpPr>
      <p:grpSpPr>
        <a:xfrm>
          <a:off x="0" y="0"/>
          <a:ext cx="0" cy="0"/>
          <a:chOff x="0" y="0"/>
          <a:chExt cx="0" cy="0"/>
        </a:xfrm>
      </p:grpSpPr>
      <p:sp>
        <p:nvSpPr>
          <p:cNvPr id="132" name="Shape 132"/>
          <p:cNvSpPr/>
          <p:nvPr/>
        </p:nvSpPr>
        <p:spPr>
          <a:xfrm rot="5400000">
            <a:off x="-2200636" y="2857543"/>
            <a:ext cx="5934617" cy="1133949"/>
          </a:xfrm>
          <a:prstGeom prst="rect">
            <a:avLst/>
          </a:prstGeom>
          <a:solidFill>
            <a:srgbClr val="262626">
              <a:alpha val="69803"/>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 name="Shape 133"/>
          <p:cNvSpPr txBox="1">
            <a:spLocks noGrp="1"/>
          </p:cNvSpPr>
          <p:nvPr>
            <p:ph type="title"/>
          </p:nvPr>
        </p:nvSpPr>
        <p:spPr>
          <a:xfrm rot="10800000">
            <a:off x="364381" y="473084"/>
            <a:ext cx="969265" cy="5921375"/>
          </a:xfrm>
          <a:prstGeom prst="rect">
            <a:avLst/>
          </a:prstGeom>
          <a:solidFill>
            <a:srgbClr val="262626">
              <a:alpha val="69803"/>
            </a:srgbClr>
          </a:solidFill>
          <a:ln>
            <a:noFill/>
          </a:ln>
        </p:spPr>
        <p:txBody>
          <a:bodyPr wrap="square" lIns="91425" tIns="91425" rIns="91425" bIns="91425" anchor="ctr" anchorCtr="0"/>
          <a:lstStyle>
            <a:lvl1pPr marL="0" marR="0" lvl="0" indent="0" algn="l" rtl="0">
              <a:spcBef>
                <a:spcPts val="0"/>
              </a:spcBef>
              <a:buNone/>
              <a:defRPr sz="3400" b="0" i="0" u="none" strike="noStrike" cap="none">
                <a:solidFill>
                  <a:srgbClr val="FFFFFF"/>
                </a:solidFill>
                <a:latin typeface="Corbel"/>
                <a:ea typeface="Corbel"/>
                <a:cs typeface="Corbel"/>
                <a:sym typeface="Corbe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134" name="Shape 134"/>
          <p:cNvSpPr txBox="1">
            <a:spLocks noGrp="1"/>
          </p:cNvSpPr>
          <p:nvPr>
            <p:ph type="body" idx="1"/>
          </p:nvPr>
        </p:nvSpPr>
        <p:spPr>
          <a:xfrm>
            <a:off x="1808833" y="457200"/>
            <a:ext cx="6497639" cy="5937252"/>
          </a:xfrm>
          <a:prstGeom prst="rect">
            <a:avLst/>
          </a:prstGeom>
          <a:noFill/>
          <a:ln>
            <a:noFill/>
          </a:ln>
        </p:spPr>
        <p:txBody>
          <a:bodyPr wrap="square" lIns="91425" tIns="91425" rIns="91425" bIns="91425" anchor="t" anchorCtr="0"/>
          <a:lstStyle>
            <a:lvl1pPr marL="454025" marR="0" lvl="0" indent="-316865" algn="l" rtl="0">
              <a:spcBef>
                <a:spcPts val="2000"/>
              </a:spcBef>
              <a:buClr>
                <a:srgbClr val="A6A6A6"/>
              </a:buClr>
              <a:buSzPct val="90000"/>
              <a:buFont typeface="Noto Sans Symbols"/>
              <a:buChar char="↗"/>
              <a:defRPr sz="2400" b="0" i="0" u="none" strike="noStrike" cap="none">
                <a:solidFill>
                  <a:srgbClr val="262626"/>
                </a:solidFill>
                <a:latin typeface="Calibri"/>
                <a:ea typeface="Calibri"/>
                <a:cs typeface="Calibri"/>
                <a:sym typeface="Calibri"/>
              </a:defRPr>
            </a:lvl1pPr>
            <a:lvl2pPr marL="955962" marR="0" lvl="1" indent="-361602" algn="l" rtl="0">
              <a:spcBef>
                <a:spcPts val="2000"/>
              </a:spcBef>
              <a:buClr>
                <a:srgbClr val="A6A6A6"/>
              </a:buClr>
              <a:buSzPct val="90000"/>
              <a:buFont typeface="Noto Sans Symbols"/>
              <a:buChar char="↗"/>
              <a:defRPr sz="2400" b="0" i="0" u="none" strike="noStrike" cap="none">
                <a:solidFill>
                  <a:srgbClr val="262626"/>
                </a:solidFill>
                <a:latin typeface="Calibri"/>
                <a:ea typeface="Calibri"/>
                <a:cs typeface="Calibri"/>
                <a:sym typeface="Calibri"/>
              </a:defRPr>
            </a:lvl2pPr>
            <a:lvl3pPr marL="1329689" marR="0" lvl="2" indent="-278128" algn="l" rtl="0">
              <a:spcBef>
                <a:spcPts val="2000"/>
              </a:spcBef>
              <a:buClr>
                <a:srgbClr val="A6A6A6"/>
              </a:buClr>
              <a:buSzPct val="90000"/>
              <a:buFont typeface="Noto Sans Symbols"/>
              <a:buChar char="↗"/>
              <a:defRPr sz="2400" b="0" i="0" u="none" strike="noStrike" cap="none">
                <a:solidFill>
                  <a:srgbClr val="262626"/>
                </a:solidFill>
                <a:latin typeface="Calibri"/>
                <a:ea typeface="Calibri"/>
                <a:cs typeface="Calibri"/>
                <a:sym typeface="Calibri"/>
              </a:defRPr>
            </a:lvl3pPr>
            <a:lvl4pPr marL="1713441" marR="0" lvl="3" indent="-318980" algn="l" rtl="0">
              <a:spcBef>
                <a:spcPts val="2000"/>
              </a:spcBef>
              <a:buClr>
                <a:srgbClr val="A6A6A6"/>
              </a:buClr>
              <a:buSzPct val="90000"/>
              <a:buFont typeface="Noto Sans Symbols"/>
              <a:buChar char="↗"/>
              <a:defRPr sz="2400" b="0" i="0" u="none" strike="noStrike" cap="none">
                <a:solidFill>
                  <a:srgbClr val="262626"/>
                </a:solidFill>
                <a:latin typeface="Calibri"/>
                <a:ea typeface="Calibri"/>
                <a:cs typeface="Calibri"/>
                <a:sym typeface="Calibri"/>
              </a:defRPr>
            </a:lvl4pPr>
            <a:lvl5pPr marL="2050520" marR="0" lvl="4" indent="-313159" algn="l" rtl="0">
              <a:spcBef>
                <a:spcPts val="2000"/>
              </a:spcBef>
              <a:buClr>
                <a:srgbClr val="A6A6A6"/>
              </a:buClr>
              <a:buSzPct val="90000"/>
              <a:buFont typeface="Noto Sans Symbols"/>
              <a:buChar char="↗"/>
              <a:defRPr sz="2400" b="0" i="0" u="none" strike="noStrike" cap="none">
                <a:solidFill>
                  <a:srgbClr val="262626"/>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grpSp>
        <p:nvGrpSpPr>
          <p:cNvPr id="135" name="Shape 135"/>
          <p:cNvGrpSpPr/>
          <p:nvPr/>
        </p:nvGrpSpPr>
        <p:grpSpPr>
          <a:xfrm>
            <a:off x="1333647" y="457209"/>
            <a:ext cx="137413" cy="5934458"/>
            <a:chOff x="0" y="0"/>
            <a:chExt cx="137412" cy="5934457"/>
          </a:xfrm>
        </p:grpSpPr>
        <p:sp>
          <p:nvSpPr>
            <p:cNvPr id="136" name="Shape 136"/>
            <p:cNvSpPr/>
            <p:nvPr/>
          </p:nvSpPr>
          <p:spPr>
            <a:xfrm rot="5400000">
              <a:off x="-484925" y="484926"/>
              <a:ext cx="1107264" cy="137412"/>
            </a:xfrm>
            <a:prstGeom prst="rect">
              <a:avLst/>
            </a:prstGeom>
            <a:solidFill>
              <a:srgbClr val="86CE24"/>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 name="Shape 137"/>
            <p:cNvSpPr/>
            <p:nvPr/>
          </p:nvSpPr>
          <p:spPr>
            <a:xfrm rot="5400000">
              <a:off x="-880378" y="1988203"/>
              <a:ext cx="1898169" cy="137412"/>
            </a:xfrm>
            <a:prstGeom prst="rect">
              <a:avLst/>
            </a:prstGeom>
            <a:solidFill>
              <a:srgbClr val="00A2E6"/>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 name="Shape 138"/>
            <p:cNvSpPr/>
            <p:nvPr/>
          </p:nvSpPr>
          <p:spPr>
            <a:xfrm rot="5400000">
              <a:off x="-1396047" y="4400997"/>
              <a:ext cx="2929507" cy="137412"/>
            </a:xfrm>
            <a:prstGeom prst="rect">
              <a:avLst/>
            </a:prstGeom>
            <a:solidFill>
              <a:srgbClr val="7D8F8C"/>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None/>
              <a:defRPr sz="40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0" marR="0" lvl="1" indent="45720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0" marR="0" lvl="2" indent="91440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3pPr>
            <a:lvl4pPr marL="0" marR="0" lvl="3" indent="137160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0" marR="0" lvl="4" indent="182880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3 Pictures with Caption">
    <p:bg>
      <p:bgPr>
        <a:solidFill>
          <a:srgbClr val="FFFFFF"/>
        </a:solidFill>
        <a:effectLst/>
      </p:bgPr>
    </p:bg>
    <p:spTree>
      <p:nvGrpSpPr>
        <p:cNvPr id="1" name="Shape 139"/>
        <p:cNvGrpSpPr/>
        <p:nvPr/>
      </p:nvGrpSpPr>
      <p:grpSpPr>
        <a:xfrm>
          <a:off x="0" y="0"/>
          <a:ext cx="0" cy="0"/>
          <a:chOff x="0" y="0"/>
          <a:chExt cx="0" cy="0"/>
        </a:xfrm>
      </p:grpSpPr>
      <p:sp>
        <p:nvSpPr>
          <p:cNvPr id="140" name="Shape 140"/>
          <p:cNvSpPr/>
          <p:nvPr/>
        </p:nvSpPr>
        <p:spPr>
          <a:xfrm>
            <a:off x="278517" y="601631"/>
            <a:ext cx="4342700" cy="1468437"/>
          </a:xfrm>
          <a:prstGeom prst="rect">
            <a:avLst/>
          </a:prstGeom>
          <a:solidFill>
            <a:srgbClr val="262626">
              <a:alpha val="84705"/>
            </a:srgbClr>
          </a:solidFill>
          <a:ln>
            <a:noFill/>
          </a:ln>
        </p:spPr>
        <p:txBody>
          <a:bodyPr wrap="square" lIns="0" tIns="0" rIns="0" bIns="0" anchor="b"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141" name="Shape 141"/>
          <p:cNvGrpSpPr/>
          <p:nvPr/>
        </p:nvGrpSpPr>
        <p:grpSpPr>
          <a:xfrm>
            <a:off x="278527" y="457199"/>
            <a:ext cx="8576374" cy="137413"/>
            <a:chOff x="0" y="0"/>
            <a:chExt cx="8576373" cy="137412"/>
          </a:xfrm>
        </p:grpSpPr>
        <p:sp>
          <p:nvSpPr>
            <p:cNvPr id="142" name="Shape 142"/>
            <p:cNvSpPr/>
            <p:nvPr/>
          </p:nvSpPr>
          <p:spPr>
            <a:xfrm>
              <a:off x="0" y="0"/>
              <a:ext cx="2743199" cy="137412"/>
            </a:xfrm>
            <a:prstGeom prst="rect">
              <a:avLst/>
            </a:prstGeom>
            <a:solidFill>
              <a:srgbClr val="86CE24"/>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3" name="Shape 143"/>
            <p:cNvSpPr/>
            <p:nvPr/>
          </p:nvSpPr>
          <p:spPr>
            <a:xfrm>
              <a:off x="2742227" y="0"/>
              <a:ext cx="1600199" cy="137412"/>
            </a:xfrm>
            <a:prstGeom prst="rect">
              <a:avLst/>
            </a:prstGeom>
            <a:solidFill>
              <a:srgbClr val="00A2E6"/>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4" name="Shape 144"/>
            <p:cNvSpPr/>
            <p:nvPr/>
          </p:nvSpPr>
          <p:spPr>
            <a:xfrm>
              <a:off x="4342700" y="0"/>
              <a:ext cx="4233673" cy="137412"/>
            </a:xfrm>
            <a:prstGeom prst="rect">
              <a:avLst/>
            </a:prstGeom>
            <a:solidFill>
              <a:srgbClr val="7D8F8C"/>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145" name="Shape 145"/>
          <p:cNvSpPr txBox="1">
            <a:spLocks noGrp="1"/>
          </p:cNvSpPr>
          <p:nvPr>
            <p:ph type="title"/>
          </p:nvPr>
        </p:nvSpPr>
        <p:spPr>
          <a:xfrm>
            <a:off x="284163" y="597179"/>
            <a:ext cx="4337051" cy="1004296"/>
          </a:xfrm>
          <a:prstGeom prst="rect">
            <a:avLst/>
          </a:prstGeom>
          <a:noFill/>
          <a:ln>
            <a:noFill/>
          </a:ln>
        </p:spPr>
        <p:txBody>
          <a:bodyPr wrap="square" lIns="91425" tIns="91425" rIns="91425" bIns="91425" anchor="b" anchorCtr="0"/>
          <a:lstStyle>
            <a:lvl1pPr marL="0" marR="0" lvl="0" indent="0" algn="l" rtl="0">
              <a:spcBef>
                <a:spcPts val="0"/>
              </a:spcBef>
              <a:buNone/>
              <a:defRPr sz="2800" b="0" i="0" u="none" strike="noStrike" cap="none">
                <a:solidFill>
                  <a:srgbClr val="FFFFFF"/>
                </a:solidFill>
                <a:latin typeface="Corbel"/>
                <a:ea typeface="Corbel"/>
                <a:cs typeface="Corbel"/>
                <a:sym typeface="Corbel"/>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146" name="Shape 146"/>
          <p:cNvSpPr txBox="1">
            <a:spLocks noGrp="1"/>
          </p:cNvSpPr>
          <p:nvPr>
            <p:ph type="body" idx="1"/>
          </p:nvPr>
        </p:nvSpPr>
        <p:spPr>
          <a:xfrm>
            <a:off x="322309" y="1601465"/>
            <a:ext cx="4298635" cy="367308"/>
          </a:xfrm>
          <a:prstGeom prst="rect">
            <a:avLst/>
          </a:prstGeom>
          <a:noFill/>
          <a:ln>
            <a:noFill/>
          </a:ln>
        </p:spPr>
        <p:txBody>
          <a:bodyPr wrap="square" lIns="91425" tIns="91425" rIns="91425" bIns="91425" anchor="t" anchorCtr="0"/>
          <a:lstStyle>
            <a:lvl1pPr marL="0" marR="0" lvl="0" indent="0" algn="l" rtl="0">
              <a:spcBef>
                <a:spcPts val="0"/>
              </a:spcBef>
              <a:buClr>
                <a:srgbClr val="FFFFFF"/>
              </a:buClr>
              <a:buFont typeface="Arial"/>
              <a:buNone/>
              <a:defRPr sz="1400" b="0" i="0" u="none" strike="noStrike" cap="none">
                <a:solidFill>
                  <a:srgbClr val="FFFFFF"/>
                </a:solidFill>
                <a:latin typeface="Calibri"/>
                <a:ea typeface="Calibri"/>
                <a:cs typeface="Calibri"/>
                <a:sym typeface="Calibri"/>
              </a:defRPr>
            </a:lvl1pPr>
            <a:lvl2pPr marL="0" marR="0" lvl="1" indent="457200" algn="l" rtl="0">
              <a:spcBef>
                <a:spcPts val="0"/>
              </a:spcBef>
              <a:buClr>
                <a:srgbClr val="FFFFFF"/>
              </a:buClr>
              <a:buFont typeface="Arial"/>
              <a:buNone/>
              <a:defRPr sz="1400" b="0" i="0" u="none" strike="noStrike" cap="none">
                <a:solidFill>
                  <a:srgbClr val="FFFFFF"/>
                </a:solidFill>
                <a:latin typeface="Calibri"/>
                <a:ea typeface="Calibri"/>
                <a:cs typeface="Calibri"/>
                <a:sym typeface="Calibri"/>
              </a:defRPr>
            </a:lvl2pPr>
            <a:lvl3pPr marL="0" marR="0" lvl="2" indent="914400" algn="l" rtl="0">
              <a:spcBef>
                <a:spcPts val="0"/>
              </a:spcBef>
              <a:buClr>
                <a:srgbClr val="FFFFFF"/>
              </a:buClr>
              <a:buFont typeface="Arial"/>
              <a:buNone/>
              <a:defRPr sz="1400" b="0" i="0" u="none" strike="noStrike" cap="none">
                <a:solidFill>
                  <a:srgbClr val="FFFFFF"/>
                </a:solidFill>
                <a:latin typeface="Calibri"/>
                <a:ea typeface="Calibri"/>
                <a:cs typeface="Calibri"/>
                <a:sym typeface="Calibri"/>
              </a:defRPr>
            </a:lvl3pPr>
            <a:lvl4pPr marL="0" marR="0" lvl="3" indent="1371600" algn="l" rtl="0">
              <a:spcBef>
                <a:spcPts val="0"/>
              </a:spcBef>
              <a:buClr>
                <a:srgbClr val="FFFFFF"/>
              </a:buClr>
              <a:buFont typeface="Arial"/>
              <a:buNone/>
              <a:defRPr sz="1400" b="0" i="0" u="none" strike="noStrike" cap="none">
                <a:solidFill>
                  <a:srgbClr val="FFFFFF"/>
                </a:solidFill>
                <a:latin typeface="Calibri"/>
                <a:ea typeface="Calibri"/>
                <a:cs typeface="Calibri"/>
                <a:sym typeface="Calibri"/>
              </a:defRPr>
            </a:lvl4pPr>
            <a:lvl5pPr marL="0" marR="0" lvl="4" indent="1828800" algn="l" rtl="0">
              <a:spcBef>
                <a:spcPts val="0"/>
              </a:spcBef>
              <a:buClr>
                <a:srgbClr val="FFFFFF"/>
              </a:buClr>
              <a:buFont typeface="Arial"/>
              <a:buNone/>
              <a:defRPr sz="14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Default">
    <p:bg>
      <p:bgPr>
        <a:solidFill>
          <a:srgbClr val="FFFFFF"/>
        </a:solidFill>
        <a:effectLst/>
      </p:bgPr>
    </p:bg>
    <p:spTree>
      <p:nvGrpSpPr>
        <p:cNvPr id="1" name="Shape 14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lank">
    <p:spTree>
      <p:nvGrpSpPr>
        <p:cNvPr id="1" name="Shape 151"/>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92075"/>
            <a:ext cx="8229600" cy="1508126"/>
          </a:xfrm>
          <a:prstGeom prst="rect">
            <a:avLst/>
          </a:prstGeom>
          <a:noFill/>
          <a:ln>
            <a:noFill/>
          </a:ln>
        </p:spPr>
        <p:txBody>
          <a:bodyPr wrap="square" lIns="91425" tIns="91425" rIns="91425" bIns="91425" anchor="ctr" anchorCtr="0"/>
          <a:lstStyle>
            <a:lvl1pPr marL="0" marR="0" lvl="0" indent="0" algn="ctr" rtl="0">
              <a:spcBef>
                <a:spcPts val="0"/>
              </a:spcBef>
              <a:buNone/>
              <a:defRPr sz="44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154" name="Shape 154"/>
          <p:cNvSpPr txBox="1">
            <a:spLocks noGrp="1"/>
          </p:cNvSpPr>
          <p:nvPr>
            <p:ph type="body" idx="1"/>
          </p:nvPr>
        </p:nvSpPr>
        <p:spPr>
          <a:xfrm>
            <a:off x="457200" y="1600200"/>
            <a:ext cx="8229600" cy="5257800"/>
          </a:xfrm>
          <a:prstGeom prst="rect">
            <a:avLst/>
          </a:prstGeom>
          <a:noFill/>
          <a:ln>
            <a:noFill/>
          </a:ln>
        </p:spPr>
        <p:txBody>
          <a:bodyPr wrap="square" lIns="91425" tIns="91425" rIns="91425" bIns="91425" anchor="t" anchorCtr="0"/>
          <a:lstStyle>
            <a:lvl1pPr marL="457200" marR="0" lvl="0"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1pPr>
            <a:lvl2pPr marL="979714" marR="0" lvl="1" indent="-319314"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2pPr>
            <a:lvl3pPr marL="1371600" marR="0" lvl="2"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3pPr>
            <a:lvl4pPr marL="1920239" marR="0" lvl="3"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4pPr>
            <a:lvl5pPr marL="2377439" marR="0" lvl="4"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Shape 1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92075"/>
            <a:ext cx="8229600" cy="1508126"/>
          </a:xfrm>
          <a:prstGeom prst="rect">
            <a:avLst/>
          </a:prstGeom>
          <a:noFill/>
          <a:ln>
            <a:noFill/>
          </a:ln>
        </p:spPr>
        <p:txBody>
          <a:bodyPr wrap="square" lIns="91425" tIns="91425" rIns="91425" bIns="91425" anchor="ctr" anchorCtr="0"/>
          <a:lstStyle>
            <a:lvl1pPr marL="0" marR="0" lvl="0" indent="0" algn="ctr" rtl="0">
              <a:spcBef>
                <a:spcPts val="0"/>
              </a:spcBef>
              <a:buNone/>
              <a:defRPr sz="44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1600200"/>
            <a:ext cx="8229600" cy="5257800"/>
          </a:xfrm>
          <a:prstGeom prst="rect">
            <a:avLst/>
          </a:prstGeom>
          <a:noFill/>
          <a:ln>
            <a:noFill/>
          </a:ln>
        </p:spPr>
        <p:txBody>
          <a:bodyPr wrap="square" lIns="91425" tIns="91425" rIns="91425" bIns="91425" anchor="t" anchorCtr="0"/>
          <a:lstStyle>
            <a:lvl1pPr marL="457200" marR="0" lvl="0"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1pPr>
            <a:lvl2pPr marL="979714" marR="0" lvl="1" indent="-319314"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2pPr>
            <a:lvl3pPr marL="1371600" marR="0" lvl="2"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3pPr>
            <a:lvl4pPr marL="1920239" marR="0" lvl="3"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4pPr>
            <a:lvl5pPr marL="2377439" marR="0" lvl="4"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792288" y="4800600"/>
            <a:ext cx="5486400" cy="566737"/>
          </a:xfrm>
          <a:prstGeom prst="rect">
            <a:avLst/>
          </a:prstGeom>
          <a:noFill/>
          <a:ln>
            <a:noFill/>
          </a:ln>
        </p:spPr>
        <p:txBody>
          <a:bodyPr wrap="square" lIns="91425" tIns="91425" rIns="91425" bIns="91425" anchor="b" anchorCtr="0"/>
          <a:lstStyle>
            <a:lvl1pPr marL="0" marR="0" lvl="0" indent="0" algn="l" rtl="0">
              <a:spcBef>
                <a:spcPts val="0"/>
              </a:spcBef>
              <a:buNone/>
              <a:defRPr sz="20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1792288" y="5367337"/>
            <a:ext cx="5486400" cy="804862"/>
          </a:xfrm>
          <a:prstGeom prst="rect">
            <a:avLst/>
          </a:prstGeom>
          <a:noFill/>
          <a:ln>
            <a:noFill/>
          </a:ln>
        </p:spPr>
        <p:txBody>
          <a:bodyPr wrap="square" lIns="91425" tIns="91425" rIns="91425" bIns="91425" anchor="t" anchorCtr="0"/>
          <a:lstStyle>
            <a:lvl1pPr marL="0" marR="0" lvl="0" indent="0" algn="l" rtl="0">
              <a:spcBef>
                <a:spcPts val="300"/>
              </a:spcBef>
              <a:buClr>
                <a:srgbClr val="FFFFFF"/>
              </a:buClr>
              <a:buFont typeface="Arial"/>
              <a:buNone/>
              <a:defRPr sz="1400" b="0" i="0" u="none" strike="noStrike" cap="none">
                <a:solidFill>
                  <a:srgbClr val="FFFFFF"/>
                </a:solidFill>
                <a:latin typeface="Calibri"/>
                <a:ea typeface="Calibri"/>
                <a:cs typeface="Calibri"/>
                <a:sym typeface="Calibri"/>
              </a:defRPr>
            </a:lvl1pPr>
            <a:lvl2pPr marL="0" marR="0" lvl="1" indent="457200" algn="l" rtl="0">
              <a:spcBef>
                <a:spcPts val="300"/>
              </a:spcBef>
              <a:buClr>
                <a:srgbClr val="FFFFFF"/>
              </a:buClr>
              <a:buFont typeface="Arial"/>
              <a:buNone/>
              <a:defRPr sz="1400" b="0" i="0" u="none" strike="noStrike" cap="none">
                <a:solidFill>
                  <a:srgbClr val="FFFFFF"/>
                </a:solidFill>
                <a:latin typeface="Calibri"/>
                <a:ea typeface="Calibri"/>
                <a:cs typeface="Calibri"/>
                <a:sym typeface="Calibri"/>
              </a:defRPr>
            </a:lvl2pPr>
            <a:lvl3pPr marL="0" marR="0" lvl="2" indent="914400" algn="l" rtl="0">
              <a:spcBef>
                <a:spcPts val="300"/>
              </a:spcBef>
              <a:buClr>
                <a:srgbClr val="FFFFFF"/>
              </a:buClr>
              <a:buFont typeface="Arial"/>
              <a:buNone/>
              <a:defRPr sz="1400" b="0" i="0" u="none" strike="noStrike" cap="none">
                <a:solidFill>
                  <a:srgbClr val="FFFFFF"/>
                </a:solidFill>
                <a:latin typeface="Calibri"/>
                <a:ea typeface="Calibri"/>
                <a:cs typeface="Calibri"/>
                <a:sym typeface="Calibri"/>
              </a:defRPr>
            </a:lvl3pPr>
            <a:lvl4pPr marL="0" marR="0" lvl="3" indent="1371600" algn="l" rtl="0">
              <a:spcBef>
                <a:spcPts val="300"/>
              </a:spcBef>
              <a:buClr>
                <a:srgbClr val="FFFFFF"/>
              </a:buClr>
              <a:buFont typeface="Arial"/>
              <a:buNone/>
              <a:defRPr sz="1400" b="0" i="0" u="none" strike="noStrike" cap="none">
                <a:solidFill>
                  <a:srgbClr val="FFFFFF"/>
                </a:solidFill>
                <a:latin typeface="Calibri"/>
                <a:ea typeface="Calibri"/>
                <a:cs typeface="Calibri"/>
                <a:sym typeface="Calibri"/>
              </a:defRPr>
            </a:lvl4pPr>
            <a:lvl5pPr marL="0" marR="0" lvl="4" indent="1828800" algn="l" rtl="0">
              <a:spcBef>
                <a:spcPts val="300"/>
              </a:spcBef>
              <a:buClr>
                <a:srgbClr val="FFFFFF"/>
              </a:buClr>
              <a:buFont typeface="Arial"/>
              <a:buNone/>
              <a:defRPr sz="14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92076"/>
            <a:ext cx="8229600" cy="1508124"/>
          </a:xfrm>
          <a:prstGeom prst="rect">
            <a:avLst/>
          </a:prstGeom>
          <a:noFill/>
          <a:ln>
            <a:noFill/>
          </a:ln>
        </p:spPr>
        <p:txBody>
          <a:bodyPr wrap="square" lIns="91425" tIns="91425" rIns="91425" bIns="91425" anchor="ctr" anchorCtr="0"/>
          <a:lstStyle>
            <a:lvl1pPr marL="0" marR="0" lvl="0" indent="0" algn="ctr" rtl="0">
              <a:spcBef>
                <a:spcPts val="0"/>
              </a:spcBef>
              <a:buNone/>
              <a:defRPr sz="44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0"/>
            <a:ext cx="3008314" cy="1435100"/>
          </a:xfrm>
          <a:prstGeom prst="rect">
            <a:avLst/>
          </a:prstGeom>
          <a:noFill/>
          <a:ln>
            <a:noFill/>
          </a:ln>
        </p:spPr>
        <p:txBody>
          <a:bodyPr wrap="square" lIns="91425" tIns="91425" rIns="91425" bIns="91425" anchor="b" anchorCtr="0"/>
          <a:lstStyle>
            <a:lvl1pPr marL="0" marR="0" lvl="0" indent="0" algn="l" rtl="0">
              <a:spcBef>
                <a:spcPts val="0"/>
              </a:spcBef>
              <a:buNone/>
              <a:defRPr sz="20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a:off x="3575050" y="273050"/>
            <a:ext cx="5111750" cy="6584949"/>
          </a:xfrm>
          <a:prstGeom prst="rect">
            <a:avLst/>
          </a:prstGeom>
          <a:noFill/>
          <a:ln>
            <a:noFill/>
          </a:ln>
        </p:spPr>
        <p:txBody>
          <a:bodyPr wrap="square" lIns="91425" tIns="91425" rIns="91425" bIns="91425" anchor="t" anchorCtr="0"/>
          <a:lstStyle>
            <a:lvl1pPr marL="457200" marR="0" lvl="0"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1pPr>
            <a:lvl2pPr marL="979714" marR="0" lvl="1" indent="-319314"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2pPr>
            <a:lvl3pPr marL="1371600" marR="0" lvl="2"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3pPr>
            <a:lvl4pPr marL="1920239" marR="0" lvl="3"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4pPr>
            <a:lvl5pPr marL="2377439" marR="0" lvl="4"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629400" y="0"/>
            <a:ext cx="2057400" cy="6400802"/>
          </a:xfrm>
          <a:prstGeom prst="rect">
            <a:avLst/>
          </a:prstGeom>
          <a:noFill/>
          <a:ln>
            <a:noFill/>
          </a:ln>
        </p:spPr>
        <p:txBody>
          <a:bodyPr wrap="square" lIns="91425" tIns="91425" rIns="91425" bIns="91425" anchor="ctr" anchorCtr="0"/>
          <a:lstStyle>
            <a:lvl1pPr marL="0" marR="0" lvl="0" indent="0" algn="ctr" rtl="0">
              <a:spcBef>
                <a:spcPts val="0"/>
              </a:spcBef>
              <a:buNone/>
              <a:defRPr sz="44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457200" y="274637"/>
            <a:ext cx="6019799" cy="6583363"/>
          </a:xfrm>
          <a:prstGeom prst="rect">
            <a:avLst/>
          </a:prstGeom>
          <a:noFill/>
          <a:ln>
            <a:noFill/>
          </a:ln>
        </p:spPr>
        <p:txBody>
          <a:bodyPr wrap="square" lIns="91425" tIns="91425" rIns="91425" bIns="91425" anchor="t" anchorCtr="0"/>
          <a:lstStyle>
            <a:lvl1pPr marL="457200" marR="0" lvl="0"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1pPr>
            <a:lvl2pPr marL="979714" marR="0" lvl="1" indent="-319314"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2pPr>
            <a:lvl3pPr marL="1371600" marR="0" lvl="2"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3pPr>
            <a:lvl4pPr marL="1920239" marR="0" lvl="3"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4pPr>
            <a:lvl5pPr marL="2377439" marR="0" lvl="4"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92075"/>
            <a:ext cx="8229600" cy="1508126"/>
          </a:xfrm>
          <a:prstGeom prst="rect">
            <a:avLst/>
          </a:prstGeom>
          <a:noFill/>
          <a:ln>
            <a:noFill/>
          </a:ln>
        </p:spPr>
        <p:txBody>
          <a:bodyPr wrap="square" lIns="91425" tIns="91425" rIns="91425" bIns="91425" anchor="ctr" anchorCtr="0"/>
          <a:lstStyle>
            <a:lvl1pPr marL="0" marR="0" lvl="0" indent="0" algn="ctr" rtl="0">
              <a:spcBef>
                <a:spcPts val="0"/>
              </a:spcBef>
              <a:buNone/>
              <a:defRPr sz="44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600200"/>
            <a:ext cx="8229600" cy="5257800"/>
          </a:xfrm>
          <a:prstGeom prst="rect">
            <a:avLst/>
          </a:prstGeom>
          <a:noFill/>
          <a:ln>
            <a:noFill/>
          </a:ln>
        </p:spPr>
        <p:txBody>
          <a:bodyPr wrap="square" lIns="91425" tIns="91425" rIns="91425" bIns="91425" anchor="t" anchorCtr="0"/>
          <a:lstStyle>
            <a:lvl1pPr marL="457200" marR="0" lvl="0"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1pPr>
            <a:lvl2pPr marL="979714" marR="0" lvl="1" indent="-319314"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2pPr>
            <a:lvl3pPr marL="1371600" marR="0" lvl="2"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3pPr>
            <a:lvl4pPr marL="1920239" marR="0" lvl="3"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4pPr>
            <a:lvl5pPr marL="2377439" marR="0" lvl="4"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92075"/>
            <a:ext cx="8229600" cy="1508126"/>
          </a:xfrm>
          <a:prstGeom prst="rect">
            <a:avLst/>
          </a:prstGeom>
          <a:noFill/>
          <a:ln>
            <a:noFill/>
          </a:ln>
        </p:spPr>
        <p:txBody>
          <a:bodyPr wrap="square" lIns="91425" tIns="91425" rIns="91425" bIns="91425" anchor="ctr" anchorCtr="0"/>
          <a:lstStyle>
            <a:lvl1pPr marL="0" marR="0" lvl="0" indent="0" algn="ctr" rtl="0">
              <a:spcBef>
                <a:spcPts val="0"/>
              </a:spcBef>
              <a:buNone/>
              <a:defRPr sz="4400" b="1" i="0" u="none" strike="noStrike" cap="none">
                <a:solidFill>
                  <a:srgbClr val="FFFFFF"/>
                </a:solidFill>
                <a:latin typeface="Calibri"/>
                <a:ea typeface="Calibri"/>
                <a:cs typeface="Calibri"/>
                <a:sym typeface="Calibri"/>
              </a:defRPr>
            </a:lvl1pPr>
            <a:lvl2pPr marL="0" marR="0" lvl="1" indent="0" algn="ctr" rtl="0">
              <a:spcBef>
                <a:spcPts val="0"/>
              </a:spcBef>
              <a:buNone/>
              <a:defRPr sz="4400" b="1" i="0" u="none" strike="noStrike" cap="none">
                <a:solidFill>
                  <a:srgbClr val="FFFFFF"/>
                </a:solidFill>
                <a:latin typeface="Calibri"/>
                <a:ea typeface="Calibri"/>
                <a:cs typeface="Calibri"/>
                <a:sym typeface="Calibri"/>
              </a:defRPr>
            </a:lvl2pPr>
            <a:lvl3pPr marL="0" marR="0" lvl="2" indent="0" algn="ctr" rtl="0">
              <a:spcBef>
                <a:spcPts val="0"/>
              </a:spcBef>
              <a:buNone/>
              <a:defRPr sz="4400" b="1" i="0" u="none" strike="noStrike" cap="none">
                <a:solidFill>
                  <a:srgbClr val="FFFFFF"/>
                </a:solidFill>
                <a:latin typeface="Calibri"/>
                <a:ea typeface="Calibri"/>
                <a:cs typeface="Calibri"/>
                <a:sym typeface="Calibri"/>
              </a:defRPr>
            </a:lvl3pPr>
            <a:lvl4pPr marL="0" marR="0" lvl="3" indent="0" algn="ctr" rtl="0">
              <a:spcBef>
                <a:spcPts val="0"/>
              </a:spcBef>
              <a:buNone/>
              <a:defRPr sz="4400" b="1" i="0" u="none" strike="noStrike" cap="none">
                <a:solidFill>
                  <a:srgbClr val="FFFFFF"/>
                </a:solidFill>
                <a:latin typeface="Calibri"/>
                <a:ea typeface="Calibri"/>
                <a:cs typeface="Calibri"/>
                <a:sym typeface="Calibri"/>
              </a:defRPr>
            </a:lvl4pPr>
            <a:lvl5pPr marL="0" marR="0" lvl="4" indent="0" algn="ctr" rtl="0">
              <a:spcBef>
                <a:spcPts val="0"/>
              </a:spcBef>
              <a:buNone/>
              <a:defRPr sz="4400" b="1" i="0" u="none" strike="noStrike" cap="none">
                <a:solidFill>
                  <a:srgbClr val="FFFFFF"/>
                </a:solidFill>
                <a:latin typeface="Calibri"/>
                <a:ea typeface="Calibri"/>
                <a:cs typeface="Calibri"/>
                <a:sym typeface="Calibri"/>
              </a:defRPr>
            </a:lvl5pPr>
            <a:lvl6pPr marL="0" marR="0" lvl="5" indent="0" algn="ctr" rtl="0">
              <a:spcBef>
                <a:spcPts val="0"/>
              </a:spcBef>
              <a:buNone/>
              <a:defRPr sz="4400" b="1" i="0" u="none" strike="noStrike" cap="none">
                <a:solidFill>
                  <a:srgbClr val="FFFFFF"/>
                </a:solidFill>
                <a:latin typeface="Calibri"/>
                <a:ea typeface="Calibri"/>
                <a:cs typeface="Calibri"/>
                <a:sym typeface="Calibri"/>
              </a:defRPr>
            </a:lvl6pPr>
            <a:lvl7pPr marL="0" marR="0" lvl="6" indent="0" algn="ctr" rtl="0">
              <a:spcBef>
                <a:spcPts val="0"/>
              </a:spcBef>
              <a:buNone/>
              <a:defRPr sz="4400" b="1" i="0" u="none" strike="noStrike" cap="none">
                <a:solidFill>
                  <a:srgbClr val="FFFFFF"/>
                </a:solidFill>
                <a:latin typeface="Calibri"/>
                <a:ea typeface="Calibri"/>
                <a:cs typeface="Calibri"/>
                <a:sym typeface="Calibri"/>
              </a:defRPr>
            </a:lvl7pPr>
            <a:lvl8pPr marL="0" marR="0" lvl="7" indent="0" algn="ctr" rtl="0">
              <a:spcBef>
                <a:spcPts val="0"/>
              </a:spcBef>
              <a:buNone/>
              <a:defRPr sz="4400" b="1" i="0" u="none" strike="noStrike" cap="none">
                <a:solidFill>
                  <a:srgbClr val="FFFFFF"/>
                </a:solidFill>
                <a:latin typeface="Calibri"/>
                <a:ea typeface="Calibri"/>
                <a:cs typeface="Calibri"/>
                <a:sym typeface="Calibri"/>
              </a:defRPr>
            </a:lvl8pPr>
            <a:lvl9pPr marL="0" marR="0" lvl="8" indent="0" algn="ctr" rtl="0">
              <a:spcBef>
                <a:spcPts val="0"/>
              </a:spcBef>
              <a:buNone/>
              <a:defRPr sz="4400" b="1" i="0" u="none" strike="noStrike" cap="none">
                <a:solidFill>
                  <a:srgbClr val="FFFFFF"/>
                </a:solidFill>
                <a:latin typeface="Calibri"/>
                <a:ea typeface="Calibri"/>
                <a:cs typeface="Calibri"/>
                <a:sym typeface="Calibri"/>
              </a:defRPr>
            </a:lvl9pPr>
          </a:lstStyle>
          <a:p>
            <a:endParaRPr/>
          </a:p>
        </p:txBody>
      </p:sp>
      <p:sp>
        <p:nvSpPr>
          <p:cNvPr id="150" name="Shape 150"/>
          <p:cNvSpPr txBox="1">
            <a:spLocks noGrp="1"/>
          </p:cNvSpPr>
          <p:nvPr>
            <p:ph type="body" idx="1"/>
          </p:nvPr>
        </p:nvSpPr>
        <p:spPr>
          <a:xfrm>
            <a:off x="457200" y="1600200"/>
            <a:ext cx="8229600" cy="5257800"/>
          </a:xfrm>
          <a:prstGeom prst="rect">
            <a:avLst/>
          </a:prstGeom>
          <a:noFill/>
          <a:ln>
            <a:noFill/>
          </a:ln>
        </p:spPr>
        <p:txBody>
          <a:bodyPr wrap="square" lIns="91425" tIns="91425" rIns="91425" bIns="91425" anchor="t" anchorCtr="0"/>
          <a:lstStyle>
            <a:lvl1pPr marL="457200" marR="0" lvl="0"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1pPr>
            <a:lvl2pPr marL="979714" marR="0" lvl="1" indent="-319314"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2pPr>
            <a:lvl3pPr marL="1371600" marR="0" lvl="2" indent="-25400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3pPr>
            <a:lvl4pPr marL="1920239" marR="0" lvl="3"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4pPr>
            <a:lvl5pPr marL="2377439" marR="0" lvl="4" indent="-34543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5pPr>
            <a:lvl6pPr marL="2651760" marR="0" lvl="5"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6pPr>
            <a:lvl7pPr marL="3108960" marR="0" lvl="6" indent="-162560"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7pPr>
            <a:lvl8pPr marL="3566159" marR="0" lvl="7"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8pPr>
            <a:lvl9pPr marL="4023359" marR="0" lvl="8" indent="-162559" algn="l" rtl="0">
              <a:spcBef>
                <a:spcPts val="700"/>
              </a:spcBef>
              <a:buClr>
                <a:srgbClr val="FF8000"/>
              </a:buClr>
              <a:buSzPct val="100000"/>
              <a:buFont typeface="Arial"/>
              <a:buChar char="•"/>
              <a:defRPr sz="3200" b="0" i="0" u="none" strike="noStrike" cap="none">
                <a:solidFill>
                  <a:srgbClr val="FFFFFF"/>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2.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3.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hyperlink" Target="http://www.google.com/url?sa=i&amp;rct=j&amp;q=&amp;esrc=s&amp;frm=1&amp;source=images&amp;cd=&amp;cad=rja&amp;uact=8&amp;ved=0CAcQjRw&amp;url=http://www.nobelprize.org/educational/physics/energy/fission_2.html&amp;ei=av_rVLvYNpGNgwSQnIT4BA&amp;bvm=bv.86475890,d.eXY&amp;psig=AFQjCNFs7y66E5K5LsmDTMlfLKqaMVlpyQ&amp;ust=1424838783673912"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3.xml"/><Relationship Id="rId5" Type="http://schemas.openxmlformats.org/officeDocument/2006/relationships/image" Target="../media/image27.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uclearconnect.org/know-nuclear/technology/reactor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nuclearconnect.org/wp-content/uploads/2015/10/Radiation-Dose-Chart_web.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jp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3535680" y="2865119"/>
            <a:ext cx="5257799" cy="1143001"/>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4070" b="1" i="0" u="none" strike="noStrike" cap="none" dirty="0">
                <a:solidFill>
                  <a:srgbClr val="FFFFFF"/>
                </a:solidFill>
                <a:latin typeface="Calibri"/>
                <a:ea typeface="Calibri"/>
                <a:cs typeface="Calibri"/>
                <a:sym typeface="Calibri"/>
              </a:rPr>
              <a:t>Girl Scout “Get to Know Nuclear”</a:t>
            </a:r>
          </a:p>
        </p:txBody>
      </p:sp>
      <p:sp>
        <p:nvSpPr>
          <p:cNvPr id="160" name="Shape 160"/>
          <p:cNvSpPr txBox="1"/>
          <p:nvPr/>
        </p:nvSpPr>
        <p:spPr>
          <a:xfrm>
            <a:off x="3981027" y="4551575"/>
            <a:ext cx="4367100" cy="1354200"/>
          </a:xfrm>
          <a:prstGeom prst="rect">
            <a:avLst/>
          </a:prstGeom>
          <a:noFill/>
          <a:ln>
            <a:noFill/>
          </a:ln>
        </p:spPr>
        <p:txBody>
          <a:bodyPr wrap="square" lIns="45700" tIns="45700" rIns="45700"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100" b="1" i="0" u="none" strike="noStrike" cap="none" dirty="0">
                <a:solidFill>
                  <a:schemeClr val="lt1"/>
                </a:solidFill>
                <a:latin typeface="Calibri"/>
                <a:ea typeface="Calibri"/>
                <a:cs typeface="Calibri"/>
                <a:sym typeface="Calibri"/>
              </a:rPr>
              <a:t>October 27,2018</a:t>
            </a:r>
          </a:p>
          <a:p>
            <a:pPr marL="0" marR="0" lvl="0" indent="0" algn="ctr" rtl="0">
              <a:lnSpc>
                <a:spcPct val="100000"/>
              </a:lnSpc>
              <a:spcBef>
                <a:spcPts val="0"/>
              </a:spcBef>
              <a:spcAft>
                <a:spcPts val="0"/>
              </a:spcAft>
              <a:buClr>
                <a:schemeClr val="lt1"/>
              </a:buClr>
              <a:buSzPct val="25000"/>
              <a:buFont typeface="Calibri"/>
              <a:buNone/>
            </a:pPr>
            <a:r>
              <a:rPr lang="en-US" sz="4100" b="1" dirty="0">
                <a:solidFill>
                  <a:schemeClr val="lt1"/>
                </a:solidFill>
                <a:latin typeface="Calibri"/>
                <a:ea typeface="Calibri"/>
                <a:cs typeface="Calibri"/>
                <a:sym typeface="Calibri"/>
              </a:rPr>
              <a:t>UTK</a:t>
            </a:r>
            <a:r>
              <a:rPr lang="en-US" sz="4100" b="1" i="0" u="none" strike="noStrike" cap="none" dirty="0">
                <a:solidFill>
                  <a:schemeClr val="lt1"/>
                </a:solidFill>
                <a:latin typeface="Calibri"/>
                <a:ea typeface="Calibri"/>
                <a:cs typeface="Calibri"/>
                <a:sym typeface="Calibri"/>
              </a:rPr>
              <a:t> WIN Chapter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774700" y="58880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Fact or Myth</a:t>
            </a:r>
          </a:p>
        </p:txBody>
      </p:sp>
      <p:sp>
        <p:nvSpPr>
          <p:cNvPr id="322" name="Shape 322"/>
          <p:cNvSpPr txBox="1">
            <a:spLocks noGrp="1"/>
          </p:cNvSpPr>
          <p:nvPr>
            <p:ph type="body" idx="1"/>
          </p:nvPr>
        </p:nvSpPr>
        <p:spPr>
          <a:xfrm>
            <a:off x="457200" y="1600200"/>
            <a:ext cx="8229600" cy="5257800"/>
          </a:xfrm>
          <a:prstGeom prst="rect">
            <a:avLst/>
          </a:prstGeom>
          <a:noFill/>
          <a:ln>
            <a:noFill/>
          </a:ln>
        </p:spPr>
        <p:txBody>
          <a:bodyPr wrap="square" lIns="45700" tIns="45700" rIns="45700" bIns="45700" anchor="t" anchorCtr="0">
            <a:noAutofit/>
          </a:bodyPr>
          <a:lstStyle/>
          <a:p>
            <a:pPr marL="457200" marR="0" lvl="0" indent="-457200" algn="l" rtl="0">
              <a:spcBef>
                <a:spcPts val="0"/>
              </a:spcBef>
              <a:spcAft>
                <a:spcPts val="0"/>
              </a:spcAft>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The mass (energy) of an nucleus exactly equals the sum of the protons and neutrons?</a:t>
            </a:r>
          </a:p>
          <a:p>
            <a:pPr marL="914400" marR="0" lvl="1" indent="-457200" algn="l" rtl="0">
              <a:spcBef>
                <a:spcPts val="600"/>
              </a:spcBef>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Myth: The mass of an atom is slightly less than the mass of its constituent protons and neutrons.  The binding energy comprises the remaining energy difference.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558800" y="59261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300" b="1" i="0" u="none" strike="noStrike" cap="none">
                <a:solidFill>
                  <a:srgbClr val="FFFFFF"/>
                </a:solidFill>
                <a:latin typeface="Calibri"/>
                <a:ea typeface="Calibri"/>
                <a:cs typeface="Calibri"/>
                <a:sym typeface="Calibri"/>
              </a:rPr>
              <a:t>How does a nucleus stay together?</a:t>
            </a:r>
          </a:p>
        </p:txBody>
      </p:sp>
      <p:sp>
        <p:nvSpPr>
          <p:cNvPr id="328" name="Shape 328"/>
          <p:cNvSpPr txBox="1">
            <a:spLocks noGrp="1"/>
          </p:cNvSpPr>
          <p:nvPr>
            <p:ph type="body" idx="1"/>
          </p:nvPr>
        </p:nvSpPr>
        <p:spPr>
          <a:xfrm>
            <a:off x="190500" y="215901"/>
            <a:ext cx="8229600" cy="4201160"/>
          </a:xfrm>
          <a:prstGeom prst="rect">
            <a:avLst/>
          </a:prstGeom>
          <a:noFill/>
          <a:ln>
            <a:noFill/>
          </a:ln>
        </p:spPr>
        <p:txBody>
          <a:bodyPr wrap="square" lIns="45700" tIns="45700" rIns="45700" bIns="45700" anchor="t" anchorCtr="0">
            <a:noAutofit/>
          </a:bodyPr>
          <a:lstStyle/>
          <a:p>
            <a:pPr marL="457200" marR="0" lvl="0" indent="-457200" algn="l" rtl="0">
              <a:spcBef>
                <a:spcPts val="0"/>
              </a:spcBef>
              <a:spcAft>
                <a:spcPts val="0"/>
              </a:spcAft>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Binding Energy “glues” the nucleus together and overcomes the electromagnetic force</a:t>
            </a:r>
          </a:p>
          <a:p>
            <a:pPr marL="457200" marR="0" lvl="0" indent="-457200" algn="l" rtl="0">
              <a:spcBef>
                <a:spcPts val="700"/>
              </a:spcBef>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Mass difference between the atom and its constituent parts is directly proportional to the binding energy</a:t>
            </a:r>
          </a:p>
        </p:txBody>
      </p:sp>
      <p:pic>
        <p:nvPicPr>
          <p:cNvPr id="329" name="Shape 329" descr="Einstein E=Mc2"/>
          <p:cNvPicPr preferRelativeResize="0"/>
          <p:nvPr/>
        </p:nvPicPr>
        <p:blipFill rotWithShape="1">
          <a:blip r:embed="rId3">
            <a:alphaModFix/>
          </a:blip>
          <a:srcRect/>
          <a:stretch/>
        </p:blipFill>
        <p:spPr>
          <a:xfrm>
            <a:off x="4916853" y="2986832"/>
            <a:ext cx="3980226" cy="24252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533400" y="59007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Stable vs Unstable Atom</a:t>
            </a:r>
          </a:p>
        </p:txBody>
      </p:sp>
      <p:sp>
        <p:nvSpPr>
          <p:cNvPr id="335" name="Shape 335"/>
          <p:cNvSpPr txBox="1">
            <a:spLocks noGrp="1"/>
          </p:cNvSpPr>
          <p:nvPr>
            <p:ph type="body" idx="1"/>
          </p:nvPr>
        </p:nvSpPr>
        <p:spPr>
          <a:xfrm>
            <a:off x="457200" y="1028700"/>
            <a:ext cx="8229600" cy="4201160"/>
          </a:xfrm>
          <a:prstGeom prst="rect">
            <a:avLst/>
          </a:prstGeom>
          <a:noFill/>
          <a:ln>
            <a:noFill/>
          </a:ln>
        </p:spPr>
        <p:txBody>
          <a:bodyPr wrap="square" lIns="45700" tIns="45700" rIns="45700" bIns="45700" anchor="t" anchorCtr="0">
            <a:noAutofit/>
          </a:bodyPr>
          <a:lstStyle/>
          <a:p>
            <a:pPr marL="457200" marR="0" lvl="0" indent="-457200" algn="l" rtl="0">
              <a:spcBef>
                <a:spcPts val="0"/>
              </a:spcBef>
              <a:spcAft>
                <a:spcPts val="0"/>
              </a:spcAft>
              <a:buClr>
                <a:srgbClr val="FF8000"/>
              </a:buClr>
              <a:buSzPct val="100000"/>
              <a:buFont typeface="Arial"/>
              <a:buChar char="•"/>
            </a:pPr>
            <a:r>
              <a:rPr lang="en-US" sz="2900" b="0" i="0" u="none" strike="noStrike" cap="none">
                <a:solidFill>
                  <a:srgbClr val="FFFFFF"/>
                </a:solidFill>
                <a:latin typeface="Calibri"/>
                <a:ea typeface="Calibri"/>
                <a:cs typeface="Calibri"/>
                <a:sym typeface="Calibri"/>
              </a:rPr>
              <a:t>Stable atoms are in a preferential energy state </a:t>
            </a:r>
          </a:p>
          <a:p>
            <a:pPr marL="457200" marR="0" lvl="0" indent="-457200" algn="l" rtl="0">
              <a:spcBef>
                <a:spcPts val="600"/>
              </a:spcBef>
              <a:spcAft>
                <a:spcPts val="0"/>
              </a:spcAft>
              <a:buClr>
                <a:srgbClr val="FF8000"/>
              </a:buClr>
              <a:buSzPct val="100000"/>
              <a:buFont typeface="Arial"/>
              <a:buChar char="•"/>
            </a:pPr>
            <a:r>
              <a:rPr lang="en-US" sz="2900" b="0" i="0" u="none" strike="noStrike" cap="none">
                <a:solidFill>
                  <a:srgbClr val="FFFFFF"/>
                </a:solidFill>
                <a:latin typeface="Calibri"/>
                <a:ea typeface="Calibri"/>
                <a:cs typeface="Calibri"/>
                <a:sym typeface="Calibri"/>
              </a:rPr>
              <a:t>Unstable isotopes emit energy to reach a more stable state</a:t>
            </a:r>
          </a:p>
          <a:p>
            <a:pPr marL="457200" marR="0" lvl="0" indent="-457200" algn="l" rtl="0">
              <a:spcBef>
                <a:spcPts val="600"/>
              </a:spcBef>
              <a:buClr>
                <a:srgbClr val="FF8000"/>
              </a:buClr>
              <a:buSzPct val="100000"/>
              <a:buFont typeface="Arial"/>
              <a:buChar char="•"/>
            </a:pPr>
            <a:r>
              <a:rPr lang="en-US" sz="2900" b="0" i="0" u="none" strike="noStrike" cap="none">
                <a:solidFill>
                  <a:srgbClr val="FFFFFF"/>
                </a:solidFill>
                <a:latin typeface="Calibri"/>
                <a:ea typeface="Calibri"/>
                <a:cs typeface="Calibri"/>
                <a:sym typeface="Calibri"/>
              </a:rPr>
              <a:t>Unstable isotopes (radioisotopes) occur naturally or can be produced through engineering processes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739900" y="58753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Uranium</a:t>
            </a:r>
          </a:p>
        </p:txBody>
      </p:sp>
      <p:grpSp>
        <p:nvGrpSpPr>
          <p:cNvPr id="341" name="Shape 341"/>
          <p:cNvGrpSpPr/>
          <p:nvPr/>
        </p:nvGrpSpPr>
        <p:grpSpPr>
          <a:xfrm>
            <a:off x="465254" y="525462"/>
            <a:ext cx="7800976" cy="4502151"/>
            <a:chOff x="0" y="0"/>
            <a:chExt cx="7800975" cy="4502150"/>
          </a:xfrm>
        </p:grpSpPr>
        <p:sp>
          <p:nvSpPr>
            <p:cNvPr id="342" name="Shape 342"/>
            <p:cNvSpPr/>
            <p:nvPr/>
          </p:nvSpPr>
          <p:spPr>
            <a:xfrm>
              <a:off x="0" y="0"/>
              <a:ext cx="7800975" cy="4502150"/>
            </a:xfrm>
            <a:prstGeom prst="rect">
              <a:avLst/>
            </a:prstGeom>
            <a:solidFill>
              <a:srgbClr val="EEECE1"/>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pic>
          <p:nvPicPr>
            <p:cNvPr id="343" name="Shape 343"/>
            <p:cNvPicPr preferRelativeResize="0"/>
            <p:nvPr/>
          </p:nvPicPr>
          <p:blipFill rotWithShape="1">
            <a:blip r:embed="rId3">
              <a:alphaModFix/>
            </a:blip>
            <a:srcRect/>
            <a:stretch/>
          </p:blipFill>
          <p:spPr>
            <a:xfrm>
              <a:off x="0" y="0"/>
              <a:ext cx="7788493" cy="4486542"/>
            </a:xfrm>
            <a:prstGeom prst="rect">
              <a:avLst/>
            </a:prstGeom>
            <a:noFill/>
            <a:ln>
              <a:noFill/>
            </a:ln>
          </p:spPr>
        </p:pic>
      </p:grpSp>
      <p:sp>
        <p:nvSpPr>
          <p:cNvPr id="344" name="Shape 344"/>
          <p:cNvSpPr/>
          <p:nvPr/>
        </p:nvSpPr>
        <p:spPr>
          <a:xfrm>
            <a:off x="932717" y="2295807"/>
            <a:ext cx="6554710" cy="9415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31750" cap="flat" cmpd="sng">
            <a:solidFill>
              <a:srgbClr val="FF8000"/>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45" name="Shape 345"/>
          <p:cNvSpPr/>
          <p:nvPr/>
        </p:nvSpPr>
        <p:spPr>
          <a:xfrm>
            <a:off x="2108158" y="4215142"/>
            <a:ext cx="6554710" cy="9415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31750" cap="flat" cmpd="sng">
            <a:solidFill>
              <a:srgbClr val="00B050"/>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Shape 350"/>
          <p:cNvGrpSpPr/>
          <p:nvPr/>
        </p:nvGrpSpPr>
        <p:grpSpPr>
          <a:xfrm>
            <a:off x="2512797" y="3839889"/>
            <a:ext cx="1472739" cy="155309"/>
            <a:chOff x="0" y="0"/>
            <a:chExt cx="1472737" cy="155307"/>
          </a:xfrm>
        </p:grpSpPr>
        <p:sp>
          <p:nvSpPr>
            <p:cNvPr id="351" name="Shape 351"/>
            <p:cNvSpPr/>
            <p:nvPr/>
          </p:nvSpPr>
          <p:spPr>
            <a:xfrm flipH="1">
              <a:off x="0" y="4625"/>
              <a:ext cx="1401357" cy="150681"/>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52" name="Shape 352"/>
            <p:cNvSpPr/>
            <p:nvPr/>
          </p:nvSpPr>
          <p:spPr>
            <a:xfrm>
              <a:off x="1335576" y="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353" name="Shape 353"/>
          <p:cNvSpPr/>
          <p:nvPr/>
        </p:nvSpPr>
        <p:spPr>
          <a:xfrm>
            <a:off x="2755089" y="3475637"/>
            <a:ext cx="958489" cy="3708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Gill Sans"/>
                <a:ea typeface="Gill Sans"/>
                <a:cs typeface="Gill Sans"/>
                <a:sym typeface="Gill Sans"/>
              </a:rPr>
              <a:t>Neutron</a:t>
            </a:r>
          </a:p>
        </p:txBody>
      </p:sp>
      <p:grpSp>
        <p:nvGrpSpPr>
          <p:cNvPr id="354" name="Shape 354"/>
          <p:cNvGrpSpPr/>
          <p:nvPr/>
        </p:nvGrpSpPr>
        <p:grpSpPr>
          <a:xfrm>
            <a:off x="4477232" y="3424491"/>
            <a:ext cx="869165" cy="907535"/>
            <a:chOff x="0" y="0"/>
            <a:chExt cx="869163" cy="907534"/>
          </a:xfrm>
        </p:grpSpPr>
        <p:sp>
          <p:nvSpPr>
            <p:cNvPr id="355" name="Shape 355"/>
            <p:cNvSpPr/>
            <p:nvPr/>
          </p:nvSpPr>
          <p:spPr>
            <a:xfrm>
              <a:off x="242210" y="1849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56" name="Shape 356"/>
            <p:cNvSpPr/>
            <p:nvPr/>
          </p:nvSpPr>
          <p:spPr>
            <a:xfrm>
              <a:off x="78670" y="15565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57" name="Shape 357"/>
            <p:cNvSpPr/>
            <p:nvPr/>
          </p:nvSpPr>
          <p:spPr>
            <a:xfrm>
              <a:off x="594843" y="87073"/>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58" name="Shape 358"/>
            <p:cNvSpPr/>
            <p:nvPr/>
          </p:nvSpPr>
          <p:spPr>
            <a:xfrm>
              <a:off x="526262" y="1849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59" name="Shape 359"/>
            <p:cNvSpPr/>
            <p:nvPr/>
          </p:nvSpPr>
          <p:spPr>
            <a:xfrm>
              <a:off x="732002" y="22423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0" name="Shape 360"/>
            <p:cNvSpPr/>
            <p:nvPr/>
          </p:nvSpPr>
          <p:spPr>
            <a:xfrm>
              <a:off x="732002" y="46607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1" name="Shape 361"/>
            <p:cNvSpPr/>
            <p:nvPr/>
          </p:nvSpPr>
          <p:spPr>
            <a:xfrm>
              <a:off x="526262" y="723368"/>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2" name="Shape 362"/>
            <p:cNvSpPr/>
            <p:nvPr/>
          </p:nvSpPr>
          <p:spPr>
            <a:xfrm>
              <a:off x="457683" y="754102"/>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3" name="Shape 363"/>
            <p:cNvSpPr/>
            <p:nvPr/>
          </p:nvSpPr>
          <p:spPr>
            <a:xfrm>
              <a:off x="228341" y="741591"/>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4" name="Shape 364"/>
            <p:cNvSpPr/>
            <p:nvPr/>
          </p:nvSpPr>
          <p:spPr>
            <a:xfrm>
              <a:off x="173630" y="68201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5" name="Shape 365"/>
            <p:cNvSpPr/>
            <p:nvPr/>
          </p:nvSpPr>
          <p:spPr>
            <a:xfrm>
              <a:off x="10090" y="46607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6" name="Shape 366"/>
            <p:cNvSpPr/>
            <p:nvPr/>
          </p:nvSpPr>
          <p:spPr>
            <a:xfrm>
              <a:off x="389103" y="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7" name="Shape 367"/>
            <p:cNvSpPr/>
            <p:nvPr/>
          </p:nvSpPr>
          <p:spPr>
            <a:xfrm>
              <a:off x="663422" y="167018"/>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8" name="Shape 368"/>
            <p:cNvSpPr/>
            <p:nvPr/>
          </p:nvSpPr>
          <p:spPr>
            <a:xfrm>
              <a:off x="732002" y="32891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9" name="Shape 369"/>
            <p:cNvSpPr/>
            <p:nvPr/>
          </p:nvSpPr>
          <p:spPr>
            <a:xfrm>
              <a:off x="714685" y="563622"/>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0" name="Shape 370"/>
            <p:cNvSpPr/>
            <p:nvPr/>
          </p:nvSpPr>
          <p:spPr>
            <a:xfrm>
              <a:off x="646106" y="66237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1" name="Shape 371"/>
            <p:cNvSpPr/>
            <p:nvPr/>
          </p:nvSpPr>
          <p:spPr>
            <a:xfrm>
              <a:off x="346734" y="770372"/>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2" name="Shape 372"/>
            <p:cNvSpPr/>
            <p:nvPr/>
          </p:nvSpPr>
          <p:spPr>
            <a:xfrm>
              <a:off x="78670" y="626956"/>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3" name="Shape 373"/>
            <p:cNvSpPr/>
            <p:nvPr/>
          </p:nvSpPr>
          <p:spPr>
            <a:xfrm>
              <a:off x="36470" y="54485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4" name="Shape 374"/>
            <p:cNvSpPr/>
            <p:nvPr/>
          </p:nvSpPr>
          <p:spPr>
            <a:xfrm>
              <a:off x="0" y="361393"/>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5" name="Shape 375"/>
            <p:cNvSpPr/>
            <p:nvPr/>
          </p:nvSpPr>
          <p:spPr>
            <a:xfrm>
              <a:off x="147250" y="68578"/>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6" name="Shape 376"/>
            <p:cNvSpPr/>
            <p:nvPr/>
          </p:nvSpPr>
          <p:spPr>
            <a:xfrm>
              <a:off x="26873" y="26033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7" name="Shape 377"/>
            <p:cNvSpPr/>
            <p:nvPr/>
          </p:nvSpPr>
          <p:spPr>
            <a:xfrm>
              <a:off x="297787" y="35579"/>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8" name="Shape 378"/>
            <p:cNvSpPr/>
            <p:nvPr/>
          </p:nvSpPr>
          <p:spPr>
            <a:xfrm>
              <a:off x="123818" y="182777"/>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9" name="Shape 379"/>
            <p:cNvSpPr/>
            <p:nvPr/>
          </p:nvSpPr>
          <p:spPr>
            <a:xfrm>
              <a:off x="68579" y="40769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0" name="Shape 380"/>
            <p:cNvSpPr/>
            <p:nvPr/>
          </p:nvSpPr>
          <p:spPr>
            <a:xfrm>
              <a:off x="123818" y="498849"/>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1" name="Shape 381"/>
            <p:cNvSpPr/>
            <p:nvPr/>
          </p:nvSpPr>
          <p:spPr>
            <a:xfrm>
              <a:off x="320522" y="66220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2" name="Shape 382"/>
            <p:cNvSpPr/>
            <p:nvPr/>
          </p:nvSpPr>
          <p:spPr>
            <a:xfrm>
              <a:off x="415312" y="67301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3" name="Shape 383"/>
            <p:cNvSpPr/>
            <p:nvPr/>
          </p:nvSpPr>
          <p:spPr>
            <a:xfrm>
              <a:off x="594843" y="558377"/>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4" name="Shape 384"/>
            <p:cNvSpPr/>
            <p:nvPr/>
          </p:nvSpPr>
          <p:spPr>
            <a:xfrm>
              <a:off x="646106" y="47627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5" name="Shape 385"/>
            <p:cNvSpPr/>
            <p:nvPr/>
          </p:nvSpPr>
          <p:spPr>
            <a:xfrm>
              <a:off x="663422" y="27382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6" name="Shape 386"/>
            <p:cNvSpPr/>
            <p:nvPr/>
          </p:nvSpPr>
          <p:spPr>
            <a:xfrm>
              <a:off x="594843" y="19175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7" name="Shape 387"/>
            <p:cNvSpPr/>
            <p:nvPr/>
          </p:nvSpPr>
          <p:spPr>
            <a:xfrm>
              <a:off x="476450" y="7341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8" name="Shape 388"/>
            <p:cNvSpPr/>
            <p:nvPr/>
          </p:nvSpPr>
          <p:spPr>
            <a:xfrm>
              <a:off x="379369" y="98439"/>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9" name="Shape 389"/>
            <p:cNvSpPr/>
            <p:nvPr/>
          </p:nvSpPr>
          <p:spPr>
            <a:xfrm>
              <a:off x="242210" y="123169"/>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0" name="Shape 390"/>
            <p:cNvSpPr/>
            <p:nvPr/>
          </p:nvSpPr>
          <p:spPr>
            <a:xfrm>
              <a:off x="117561" y="25629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1" name="Shape 391"/>
            <p:cNvSpPr/>
            <p:nvPr/>
          </p:nvSpPr>
          <p:spPr>
            <a:xfrm>
              <a:off x="137159" y="393451"/>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2" name="Shape 392"/>
            <p:cNvSpPr/>
            <p:nvPr/>
          </p:nvSpPr>
          <p:spPr>
            <a:xfrm>
              <a:off x="223461" y="60854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3" name="Shape 393"/>
            <p:cNvSpPr/>
            <p:nvPr/>
          </p:nvSpPr>
          <p:spPr>
            <a:xfrm>
              <a:off x="332798" y="603231"/>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4" name="Shape 394"/>
            <p:cNvSpPr/>
            <p:nvPr/>
          </p:nvSpPr>
          <p:spPr>
            <a:xfrm>
              <a:off x="516529" y="641731"/>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5" name="Shape 395"/>
            <p:cNvSpPr/>
            <p:nvPr/>
          </p:nvSpPr>
          <p:spPr>
            <a:xfrm>
              <a:off x="577527" y="47627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6" name="Shape 396"/>
            <p:cNvSpPr/>
            <p:nvPr/>
          </p:nvSpPr>
          <p:spPr>
            <a:xfrm>
              <a:off x="663422" y="379608"/>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7" name="Shape 397"/>
            <p:cNvSpPr/>
            <p:nvPr/>
          </p:nvSpPr>
          <p:spPr>
            <a:xfrm>
              <a:off x="594843" y="27382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8" name="Shape 398"/>
            <p:cNvSpPr/>
            <p:nvPr/>
          </p:nvSpPr>
          <p:spPr>
            <a:xfrm>
              <a:off x="322509" y="15565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9" name="Shape 399"/>
            <p:cNvSpPr/>
            <p:nvPr/>
          </p:nvSpPr>
          <p:spPr>
            <a:xfrm>
              <a:off x="242210" y="21057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0" name="Shape 400"/>
            <p:cNvSpPr/>
            <p:nvPr/>
          </p:nvSpPr>
          <p:spPr>
            <a:xfrm>
              <a:off x="500039" y="15734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1" name="Shape 401"/>
            <p:cNvSpPr/>
            <p:nvPr/>
          </p:nvSpPr>
          <p:spPr>
            <a:xfrm>
              <a:off x="173630" y="311028"/>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2" name="Shape 402"/>
            <p:cNvSpPr/>
            <p:nvPr/>
          </p:nvSpPr>
          <p:spPr>
            <a:xfrm>
              <a:off x="205739" y="525216"/>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3" name="Shape 403"/>
            <p:cNvSpPr/>
            <p:nvPr/>
          </p:nvSpPr>
          <p:spPr>
            <a:xfrm>
              <a:off x="308566" y="527137"/>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4" name="Shape 404"/>
            <p:cNvSpPr/>
            <p:nvPr/>
          </p:nvSpPr>
          <p:spPr>
            <a:xfrm>
              <a:off x="431458" y="57315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5" name="Shape 405"/>
            <p:cNvSpPr/>
            <p:nvPr/>
          </p:nvSpPr>
          <p:spPr>
            <a:xfrm>
              <a:off x="545031" y="53996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6" name="Shape 406"/>
            <p:cNvSpPr/>
            <p:nvPr/>
          </p:nvSpPr>
          <p:spPr>
            <a:xfrm>
              <a:off x="594843" y="42997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7" name="Shape 407"/>
            <p:cNvSpPr/>
            <p:nvPr/>
          </p:nvSpPr>
          <p:spPr>
            <a:xfrm>
              <a:off x="545031" y="26121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8" name="Shape 408"/>
            <p:cNvSpPr/>
            <p:nvPr/>
          </p:nvSpPr>
          <p:spPr>
            <a:xfrm>
              <a:off x="541218" y="356043"/>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9" name="Shape 409"/>
            <p:cNvSpPr/>
            <p:nvPr/>
          </p:nvSpPr>
          <p:spPr>
            <a:xfrm>
              <a:off x="407870" y="19175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0" name="Shape 410"/>
            <p:cNvSpPr/>
            <p:nvPr/>
          </p:nvSpPr>
          <p:spPr>
            <a:xfrm>
              <a:off x="274319" y="27915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1" name="Shape 411"/>
            <p:cNvSpPr/>
            <p:nvPr/>
          </p:nvSpPr>
          <p:spPr>
            <a:xfrm>
              <a:off x="257456" y="415406"/>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2" name="Shape 412"/>
            <p:cNvSpPr/>
            <p:nvPr/>
          </p:nvSpPr>
          <p:spPr>
            <a:xfrm>
              <a:off x="483893" y="49855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3" name="Shape 413"/>
            <p:cNvSpPr/>
            <p:nvPr/>
          </p:nvSpPr>
          <p:spPr>
            <a:xfrm>
              <a:off x="500039" y="366433"/>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4" name="Shape 414"/>
            <p:cNvSpPr/>
            <p:nvPr/>
          </p:nvSpPr>
          <p:spPr>
            <a:xfrm>
              <a:off x="447950" y="27053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5" name="Shape 415"/>
            <p:cNvSpPr/>
            <p:nvPr/>
          </p:nvSpPr>
          <p:spPr>
            <a:xfrm>
              <a:off x="377146" y="448187"/>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6" name="Shape 416"/>
            <p:cNvSpPr/>
            <p:nvPr/>
          </p:nvSpPr>
          <p:spPr>
            <a:xfrm>
              <a:off x="346734" y="32891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7" name="Shape 417"/>
            <p:cNvSpPr/>
            <p:nvPr/>
          </p:nvSpPr>
          <p:spPr>
            <a:xfrm>
              <a:off x="440366" y="366433"/>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418" name="Shape 418"/>
          <p:cNvSpPr/>
          <p:nvPr/>
        </p:nvSpPr>
        <p:spPr>
          <a:xfrm>
            <a:off x="4468101" y="4387835"/>
            <a:ext cx="1108842" cy="650241"/>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Gill Sans"/>
                <a:ea typeface="Gill Sans"/>
                <a:cs typeface="Gill Sans"/>
                <a:sym typeface="Gill Sans"/>
              </a:rPr>
              <a:t>Uranium </a:t>
            </a:r>
          </a:p>
          <a:p>
            <a:pPr marL="0" marR="0" lvl="0" indent="0" algn="l" rtl="0">
              <a:spcBef>
                <a:spcPts val="0"/>
              </a:spcBef>
              <a:buSzPct val="25000"/>
              <a:buNone/>
            </a:pPr>
            <a:r>
              <a:rPr lang="en-US" sz="1800">
                <a:solidFill>
                  <a:srgbClr val="FFFFFF"/>
                </a:solidFill>
                <a:latin typeface="Gill Sans"/>
                <a:ea typeface="Gill Sans"/>
                <a:cs typeface="Gill Sans"/>
                <a:sym typeface="Gill Sans"/>
              </a:rPr>
              <a:t>Nucleus</a:t>
            </a:r>
          </a:p>
        </p:txBody>
      </p:sp>
      <p:sp>
        <p:nvSpPr>
          <p:cNvPr id="419" name="Shape 419"/>
          <p:cNvSpPr txBox="1">
            <a:spLocks noGrp="1"/>
          </p:cNvSpPr>
          <p:nvPr>
            <p:ph type="body" idx="4294967295"/>
          </p:nvPr>
        </p:nvSpPr>
        <p:spPr>
          <a:xfrm>
            <a:off x="457200" y="609600"/>
            <a:ext cx="8229600" cy="2119263"/>
          </a:xfrm>
          <a:prstGeom prst="rect">
            <a:avLst/>
          </a:prstGeom>
          <a:noFill/>
          <a:ln>
            <a:noFill/>
          </a:ln>
        </p:spPr>
        <p:txBody>
          <a:bodyPr wrap="square" lIns="45700" tIns="45700" rIns="45700" bIns="45700" anchor="t" anchorCtr="0">
            <a:noAutofit/>
          </a:bodyPr>
          <a:lstStyle/>
          <a:p>
            <a:pPr marL="457200" marR="0" lvl="0" indent="-457200" algn="l" rtl="0">
              <a:lnSpc>
                <a:spcPct val="90000"/>
              </a:lnSpc>
              <a:spcBef>
                <a:spcPts val="0"/>
              </a:spcBef>
              <a:spcAft>
                <a:spcPts val="0"/>
              </a:spcAft>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If the nucleus of a heavy atom (such as Uranium) absorbs a </a:t>
            </a:r>
            <a:r>
              <a:rPr lang="en-US" sz="3200" b="1" i="0" u="none" strike="noStrike" cap="none">
                <a:solidFill>
                  <a:srgbClr val="FFFFFF"/>
                </a:solidFill>
                <a:latin typeface="Calibri"/>
                <a:ea typeface="Calibri"/>
                <a:cs typeface="Calibri"/>
                <a:sym typeface="Calibri"/>
              </a:rPr>
              <a:t>neutron</a:t>
            </a:r>
            <a:r>
              <a:rPr lang="en-US" sz="3200" b="0" i="0" u="none" strike="noStrike" cap="none">
                <a:solidFill>
                  <a:srgbClr val="FFFFFF"/>
                </a:solidFill>
                <a:latin typeface="Calibri"/>
                <a:ea typeface="Calibri"/>
                <a:cs typeface="Calibri"/>
                <a:sym typeface="Calibri"/>
              </a:rPr>
              <a:t>, the nucleus can become unstable and split. </a:t>
            </a:r>
          </a:p>
          <a:p>
            <a:pPr marL="457200" marR="0" lvl="0" indent="-457200" algn="l" rtl="0">
              <a:lnSpc>
                <a:spcPct val="90000"/>
              </a:lnSpc>
              <a:spcBef>
                <a:spcPts val="700"/>
              </a:spcBef>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This is called NUCLEAR FISSION.</a:t>
            </a:r>
          </a:p>
        </p:txBody>
      </p:sp>
      <p:sp>
        <p:nvSpPr>
          <p:cNvPr id="420" name="Shape 420"/>
          <p:cNvSpPr txBox="1">
            <a:spLocks noGrp="1"/>
          </p:cNvSpPr>
          <p:nvPr>
            <p:ph type="title" idx="4294967295"/>
          </p:nvPr>
        </p:nvSpPr>
        <p:spPr>
          <a:xfrm>
            <a:off x="-571500" y="5784850"/>
            <a:ext cx="8229600" cy="1508124"/>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What is Nuclear Fission?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1536700" y="5657848"/>
            <a:ext cx="10104090" cy="1508126"/>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r>
              <a:rPr lang="en-US" sz="3500" b="1" i="0" u="none" strike="noStrike" cap="none">
                <a:solidFill>
                  <a:srgbClr val="FFFFFF"/>
                </a:solidFill>
                <a:latin typeface="Calibri"/>
                <a:ea typeface="Calibri"/>
                <a:cs typeface="Calibri"/>
                <a:sym typeface="Calibri"/>
              </a:rPr>
              <a:t>Fission: A nuclear chain reaction</a:t>
            </a:r>
          </a:p>
        </p:txBody>
      </p:sp>
      <p:pic>
        <p:nvPicPr>
          <p:cNvPr id="426" name="Shape 426"/>
          <p:cNvPicPr preferRelativeResize="0"/>
          <p:nvPr/>
        </p:nvPicPr>
        <p:blipFill rotWithShape="1">
          <a:blip r:embed="rId3">
            <a:alphaModFix/>
          </a:blip>
          <a:srcRect/>
          <a:stretch/>
        </p:blipFill>
        <p:spPr>
          <a:xfrm>
            <a:off x="858932" y="511058"/>
            <a:ext cx="7418400" cy="49533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508000" y="59134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Uranium Fission Reaction</a:t>
            </a:r>
          </a:p>
        </p:txBody>
      </p:sp>
      <p:sp>
        <p:nvSpPr>
          <p:cNvPr id="432" name="Shape 432"/>
          <p:cNvSpPr txBox="1">
            <a:spLocks noGrp="1"/>
          </p:cNvSpPr>
          <p:nvPr>
            <p:ph type="body" idx="1"/>
          </p:nvPr>
        </p:nvSpPr>
        <p:spPr>
          <a:xfrm>
            <a:off x="113605" y="1016000"/>
            <a:ext cx="8916790" cy="4201160"/>
          </a:xfrm>
          <a:prstGeom prst="rect">
            <a:avLst/>
          </a:prstGeom>
          <a:noFill/>
          <a:ln>
            <a:noFill/>
          </a:ln>
        </p:spPr>
        <p:txBody>
          <a:bodyPr wrap="square" lIns="45700" tIns="45700" rIns="45700" bIns="45700" anchor="t" anchorCtr="0">
            <a:noAutofit/>
          </a:bodyPr>
          <a:lstStyle/>
          <a:p>
            <a:pPr marL="361188" marR="0" lvl="1" indent="-183388" algn="l" rtl="0">
              <a:lnSpc>
                <a:spcPct val="80000"/>
              </a:lnSpc>
              <a:spcBef>
                <a:spcPts val="0"/>
              </a:spcBef>
              <a:spcAft>
                <a:spcPts val="0"/>
              </a:spcAft>
              <a:buClr>
                <a:srgbClr val="FFFFFF"/>
              </a:buClr>
              <a:buSzPct val="25000"/>
              <a:buFont typeface="Arial"/>
              <a:buNone/>
            </a:pPr>
            <a:r>
              <a:rPr lang="en-US" sz="3791" b="0" i="0" u="none" strike="noStrike" cap="none" baseline="30000">
                <a:solidFill>
                  <a:srgbClr val="FFFFFF"/>
                </a:solidFill>
                <a:latin typeface="Calibri"/>
                <a:ea typeface="Calibri"/>
                <a:cs typeface="Calibri"/>
                <a:sym typeface="Calibri"/>
              </a:rPr>
              <a:t>235</a:t>
            </a:r>
            <a:r>
              <a:rPr lang="en-US" sz="3791" b="0" i="0" u="none" strike="noStrike" cap="none">
                <a:solidFill>
                  <a:srgbClr val="FFFFFF"/>
                </a:solidFill>
                <a:latin typeface="Calibri"/>
                <a:ea typeface="Calibri"/>
                <a:cs typeface="Calibri"/>
                <a:sym typeface="Calibri"/>
              </a:rPr>
              <a:t>U + </a:t>
            </a:r>
            <a:r>
              <a:rPr lang="en-US" sz="3791" b="0" i="0" u="none" strike="noStrike" cap="none" baseline="30000">
                <a:solidFill>
                  <a:srgbClr val="FFFFFF"/>
                </a:solidFill>
                <a:latin typeface="Calibri"/>
                <a:ea typeface="Calibri"/>
                <a:cs typeface="Calibri"/>
                <a:sym typeface="Calibri"/>
              </a:rPr>
              <a:t>1</a:t>
            </a:r>
            <a:r>
              <a:rPr lang="en-US" sz="3791" b="0" i="0" u="none" strike="noStrike" cap="none">
                <a:solidFill>
                  <a:srgbClr val="FFFFFF"/>
                </a:solidFill>
                <a:latin typeface="Calibri"/>
                <a:ea typeface="Calibri"/>
                <a:cs typeface="Calibri"/>
                <a:sym typeface="Calibri"/>
              </a:rPr>
              <a:t>n </a:t>
            </a:r>
            <a:r>
              <a:rPr lang="en-US" sz="3791" b="0" i="0" u="none" strike="noStrike" cap="none">
                <a:solidFill>
                  <a:srgbClr val="FFFFFF"/>
                </a:solidFill>
                <a:latin typeface="Noto Sans Symbols"/>
                <a:ea typeface="Noto Sans Symbols"/>
                <a:cs typeface="Noto Sans Symbols"/>
                <a:sym typeface="Noto Sans Symbols"/>
              </a:rPr>
              <a:t>= </a:t>
            </a:r>
            <a:r>
              <a:rPr lang="en-US" sz="3791" b="0" i="0" u="none" strike="noStrike" cap="none" baseline="30000">
                <a:solidFill>
                  <a:srgbClr val="FFFFFF"/>
                </a:solidFill>
                <a:latin typeface="Calibri"/>
                <a:ea typeface="Calibri"/>
                <a:cs typeface="Calibri"/>
                <a:sym typeface="Calibri"/>
              </a:rPr>
              <a:t>139</a:t>
            </a:r>
            <a:r>
              <a:rPr lang="en-US" sz="3791" b="0" i="0" u="none" strike="noStrike" cap="none">
                <a:solidFill>
                  <a:srgbClr val="FFFFFF"/>
                </a:solidFill>
                <a:latin typeface="Calibri"/>
                <a:ea typeface="Calibri"/>
                <a:cs typeface="Calibri"/>
                <a:sym typeface="Calibri"/>
              </a:rPr>
              <a:t>La + </a:t>
            </a:r>
            <a:r>
              <a:rPr lang="en-US" sz="3791" b="0" i="0" u="none" strike="noStrike" cap="none" baseline="30000">
                <a:solidFill>
                  <a:srgbClr val="FFFFFF"/>
                </a:solidFill>
                <a:latin typeface="Calibri"/>
                <a:ea typeface="Calibri"/>
                <a:cs typeface="Calibri"/>
                <a:sym typeface="Calibri"/>
              </a:rPr>
              <a:t>95</a:t>
            </a:r>
            <a:r>
              <a:rPr lang="en-US" sz="3791" b="0" i="0" u="none" strike="noStrike" cap="none">
                <a:solidFill>
                  <a:srgbClr val="FFFFFF"/>
                </a:solidFill>
                <a:latin typeface="Calibri"/>
                <a:ea typeface="Calibri"/>
                <a:cs typeface="Calibri"/>
                <a:sym typeface="Calibri"/>
              </a:rPr>
              <a:t>Mo + 2 </a:t>
            </a:r>
            <a:r>
              <a:rPr lang="en-US" sz="3791" b="0" i="0" u="none" strike="noStrike" cap="none" baseline="30000">
                <a:solidFill>
                  <a:srgbClr val="FFFFFF"/>
                </a:solidFill>
                <a:latin typeface="Calibri"/>
                <a:ea typeface="Calibri"/>
                <a:cs typeface="Calibri"/>
                <a:sym typeface="Calibri"/>
              </a:rPr>
              <a:t>1</a:t>
            </a:r>
            <a:r>
              <a:rPr lang="en-US" sz="3791" b="0" i="0" u="none" strike="noStrike" cap="none">
                <a:solidFill>
                  <a:srgbClr val="FFFFFF"/>
                </a:solidFill>
                <a:latin typeface="Calibri"/>
                <a:ea typeface="Calibri"/>
                <a:cs typeface="Calibri"/>
                <a:sym typeface="Calibri"/>
              </a:rPr>
              <a:t>n + Energy</a:t>
            </a:r>
          </a:p>
          <a:p>
            <a:pPr marL="361188" marR="0" lvl="0" indent="-361188" algn="l" rtl="0">
              <a:lnSpc>
                <a:spcPct val="80000"/>
              </a:lnSpc>
              <a:spcBef>
                <a:spcPts val="600"/>
              </a:spcBef>
              <a:spcAft>
                <a:spcPts val="0"/>
              </a:spcAft>
              <a:buClr>
                <a:srgbClr val="FF8000"/>
              </a:buClr>
              <a:buSzPct val="100545"/>
              <a:buFont typeface="Arial"/>
              <a:buNone/>
            </a:pPr>
            <a:endParaRPr sz="2212" b="0" i="0" u="none" strike="noStrike" cap="none">
              <a:solidFill>
                <a:srgbClr val="FFFFFF"/>
              </a:solidFill>
              <a:latin typeface="Calibri"/>
              <a:ea typeface="Calibri"/>
              <a:cs typeface="Calibri"/>
              <a:sym typeface="Calibri"/>
            </a:endParaRPr>
          </a:p>
          <a:p>
            <a:pPr marL="361188" marR="0" lvl="0" indent="-361188" algn="l" rtl="0">
              <a:lnSpc>
                <a:spcPct val="80000"/>
              </a:lnSpc>
              <a:spcBef>
                <a:spcPts val="600"/>
              </a:spcBef>
              <a:spcAft>
                <a:spcPts val="0"/>
              </a:spcAft>
              <a:buClr>
                <a:srgbClr val="FF8000"/>
              </a:buClr>
              <a:buSzPct val="100545"/>
              <a:buFont typeface="Arial"/>
              <a:buNone/>
            </a:pPr>
            <a:endParaRPr sz="2212" b="0" i="0" u="none" strike="noStrike" cap="none">
              <a:solidFill>
                <a:srgbClr val="FFFFFF"/>
              </a:solidFill>
              <a:latin typeface="Calibri"/>
              <a:ea typeface="Calibri"/>
              <a:cs typeface="Calibri"/>
              <a:sym typeface="Calibri"/>
            </a:endParaRPr>
          </a:p>
          <a:p>
            <a:pPr marL="361188" marR="0" lvl="0" indent="-361188" algn="l" rtl="0">
              <a:lnSpc>
                <a:spcPct val="80000"/>
              </a:lnSpc>
              <a:spcBef>
                <a:spcPts val="600"/>
              </a:spcBef>
              <a:spcAft>
                <a:spcPts val="0"/>
              </a:spcAft>
              <a:buClr>
                <a:srgbClr val="FF8000"/>
              </a:buClr>
              <a:buSzPct val="100545"/>
              <a:buFont typeface="Arial"/>
              <a:buNone/>
            </a:pPr>
            <a:endParaRPr sz="2212" b="0" i="0" u="none" strike="noStrike" cap="none">
              <a:solidFill>
                <a:srgbClr val="FFFFFF"/>
              </a:solidFill>
              <a:latin typeface="Calibri"/>
              <a:ea typeface="Calibri"/>
              <a:cs typeface="Calibri"/>
              <a:sym typeface="Calibri"/>
            </a:endParaRPr>
          </a:p>
          <a:p>
            <a:pPr marL="361188" marR="0" lvl="0" indent="-361188" algn="l" rtl="0">
              <a:lnSpc>
                <a:spcPct val="80000"/>
              </a:lnSpc>
              <a:spcBef>
                <a:spcPts val="600"/>
              </a:spcBef>
              <a:spcAft>
                <a:spcPts val="0"/>
              </a:spcAft>
              <a:buClr>
                <a:srgbClr val="FF8000"/>
              </a:buClr>
              <a:buSzPct val="100000"/>
              <a:buFont typeface="Arial"/>
              <a:buNone/>
            </a:pPr>
            <a:endParaRPr sz="2400" b="0" i="0" u="none" strike="noStrike" cap="none">
              <a:solidFill>
                <a:srgbClr val="FFFFFF"/>
              </a:solidFill>
              <a:latin typeface="Calibri"/>
              <a:ea typeface="Calibri"/>
              <a:cs typeface="Calibri"/>
              <a:sym typeface="Calibri"/>
            </a:endParaRPr>
          </a:p>
          <a:p>
            <a:pPr marL="361188" marR="0" lvl="0" indent="-361188" algn="l" rtl="0">
              <a:lnSpc>
                <a:spcPct val="80000"/>
              </a:lnSpc>
              <a:spcBef>
                <a:spcPts val="600"/>
              </a:spcBef>
              <a:spcAft>
                <a:spcPts val="0"/>
              </a:spcAft>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Energy released is due to change in binding energy </a:t>
            </a:r>
          </a:p>
          <a:p>
            <a:pPr marL="722376" marR="0" lvl="1" indent="-366776" algn="l" rtl="0">
              <a:lnSpc>
                <a:spcPct val="80000"/>
              </a:lnSpc>
              <a:spcBef>
                <a:spcPts val="500"/>
              </a:spcBef>
              <a:spcAft>
                <a:spcPts val="0"/>
              </a:spcAft>
              <a:buClr>
                <a:srgbClr val="FF8000"/>
              </a:buClr>
              <a:buSzPct val="100000"/>
              <a:buFont typeface="Arial"/>
              <a:buChar char="•"/>
            </a:pPr>
            <a:r>
              <a:rPr lang="en-US" sz="2400" b="0" i="0" u="none" strike="noStrike" cap="none">
                <a:solidFill>
                  <a:srgbClr val="FFFFFF"/>
                </a:solidFill>
                <a:latin typeface="Calibri"/>
                <a:ea typeface="Calibri"/>
                <a:cs typeface="Calibri"/>
                <a:sym typeface="Calibri"/>
              </a:rPr>
              <a:t>Momentum transfer causing atomic vibration that leads to heat</a:t>
            </a:r>
          </a:p>
          <a:p>
            <a:pPr marL="722376" marR="0" lvl="1" indent="-366776" algn="l" rtl="0">
              <a:lnSpc>
                <a:spcPct val="80000"/>
              </a:lnSpc>
              <a:spcBef>
                <a:spcPts val="500"/>
              </a:spcBef>
              <a:spcAft>
                <a:spcPts val="0"/>
              </a:spcAft>
              <a:buClr>
                <a:srgbClr val="FF8000"/>
              </a:buClr>
              <a:buSzPct val="100000"/>
              <a:buFont typeface="Arial"/>
              <a:buChar char="•"/>
            </a:pPr>
            <a:r>
              <a:rPr lang="en-US" sz="2400" b="0" i="0" u="none" strike="noStrike" cap="none">
                <a:solidFill>
                  <a:srgbClr val="FFFFFF"/>
                </a:solidFill>
                <a:latin typeface="Calibri"/>
                <a:ea typeface="Calibri"/>
                <a:cs typeface="Calibri"/>
                <a:sym typeface="Calibri"/>
              </a:rPr>
              <a:t>Fission products will  continue to decay, producing more energy, until stable state is reached</a:t>
            </a:r>
          </a:p>
          <a:p>
            <a:pPr marL="722376" marR="0" lvl="1" indent="-366776" algn="l" rtl="0">
              <a:lnSpc>
                <a:spcPct val="80000"/>
              </a:lnSpc>
              <a:spcBef>
                <a:spcPts val="500"/>
              </a:spcBef>
              <a:spcAft>
                <a:spcPts val="0"/>
              </a:spcAft>
              <a:buClr>
                <a:srgbClr val="FF8000"/>
              </a:buClr>
              <a:buSzPct val="100000"/>
              <a:buFont typeface="Arial"/>
              <a:buChar char="•"/>
            </a:pPr>
            <a:r>
              <a:rPr lang="en-US" sz="2400" b="0" i="0" u="none" strike="noStrike" cap="none">
                <a:solidFill>
                  <a:schemeClr val="lt1"/>
                </a:solidFill>
                <a:latin typeface="Calibri"/>
                <a:ea typeface="Calibri"/>
                <a:cs typeface="Calibri"/>
                <a:sym typeface="Calibri"/>
              </a:rPr>
              <a:t>Energy is released as radiation (alphas and betas and gammas ‘Oh my’)</a:t>
            </a:r>
          </a:p>
          <a:p>
            <a:pPr marL="722376" marR="0" lvl="1" indent="-366776" algn="l" rtl="0">
              <a:lnSpc>
                <a:spcPct val="80000"/>
              </a:lnSpc>
              <a:spcBef>
                <a:spcPts val="500"/>
              </a:spcBef>
              <a:buClr>
                <a:srgbClr val="FF8000"/>
              </a:buClr>
              <a:buSzPct val="100545"/>
              <a:buFont typeface="Arial"/>
              <a:buNone/>
            </a:pPr>
            <a:endParaRPr sz="2212" b="0" i="0" u="none" strike="noStrike" cap="none">
              <a:solidFill>
                <a:srgbClr val="FFFFFF"/>
              </a:solidFill>
              <a:latin typeface="Calibri"/>
              <a:ea typeface="Calibri"/>
              <a:cs typeface="Calibri"/>
              <a:sym typeface="Calibri"/>
            </a:endParaRPr>
          </a:p>
        </p:txBody>
      </p:sp>
      <p:sp>
        <p:nvSpPr>
          <p:cNvPr id="433" name="Shape 433"/>
          <p:cNvSpPr/>
          <p:nvPr/>
        </p:nvSpPr>
        <p:spPr>
          <a:xfrm>
            <a:off x="2362200" y="609600"/>
            <a:ext cx="3886200" cy="1447800"/>
          </a:xfrm>
          <a:prstGeom prst="rect">
            <a:avLst/>
          </a:prstGeom>
          <a:noFill/>
          <a:ln w="47625" cap="flat" cmpd="sng">
            <a:solidFill>
              <a:schemeClr val="lt1"/>
            </a:solidFill>
            <a:prstDash val="solid"/>
            <a:bevel/>
            <a:headEnd type="none" w="med" len="med"/>
            <a:tailEnd type="none" w="med" len="med"/>
          </a:ln>
          <a:effectLst>
            <a:outerShdw blurRad="38100" dist="23000" dir="5400000" rotWithShape="0">
              <a:srgbClr val="000000">
                <a:alpha val="34901"/>
              </a:srgbClr>
            </a:outerShdw>
          </a:effectLst>
        </p:spPr>
        <p:txBody>
          <a:bodyPr wrap="square" lIns="45700" tIns="45700" rIns="45700" bIns="45700" anchor="ctr" anchorCtr="0">
            <a:noAutofit/>
          </a:bodyPr>
          <a:lstStyle/>
          <a:p>
            <a:pPr marL="0" marR="0" lvl="0" indent="0" algn="l" rtl="0">
              <a:lnSpc>
                <a:spcPct val="100000"/>
              </a:lnSpc>
              <a:spcBef>
                <a:spcPts val="0"/>
              </a:spcBef>
              <a:spcAft>
                <a:spcPts val="0"/>
              </a:spcAft>
              <a:buFont typeface="Calibri"/>
              <a:buNone/>
            </a:pPr>
            <a:endParaRPr sz="1800" b="0" i="0" u="none" strike="noStrike" cap="none">
              <a:solidFill>
                <a:srgbClr val="000000"/>
              </a:solidFill>
              <a:latin typeface="Calibri"/>
              <a:ea typeface="Calibri"/>
              <a:cs typeface="Calibri"/>
              <a:sym typeface="Calibri"/>
            </a:endParaRPr>
          </a:p>
        </p:txBody>
      </p:sp>
      <p:sp>
        <p:nvSpPr>
          <p:cNvPr id="434" name="Shape 434"/>
          <p:cNvSpPr txBox="1"/>
          <p:nvPr/>
        </p:nvSpPr>
        <p:spPr>
          <a:xfrm>
            <a:off x="3124200" y="1524000"/>
            <a:ext cx="2438399" cy="461662"/>
          </a:xfrm>
          <a:prstGeom prst="rect">
            <a:avLst/>
          </a:prstGeom>
          <a:noFill/>
          <a:ln>
            <a:noFill/>
          </a:ln>
        </p:spPr>
        <p:txBody>
          <a:bodyPr wrap="square" lIns="45700" tIns="45700" rIns="45700"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Fission Products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p:nvPr/>
        </p:nvSpPr>
        <p:spPr>
          <a:xfrm>
            <a:off x="-660400" y="5730875"/>
            <a:ext cx="8229600" cy="1508100"/>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000" b="1">
                <a:solidFill>
                  <a:srgbClr val="FFFFFF"/>
                </a:solidFill>
                <a:latin typeface="Calibri"/>
                <a:ea typeface="Calibri"/>
                <a:cs typeface="Calibri"/>
                <a:sym typeface="Calibri"/>
              </a:rPr>
              <a:t>Let’s Build a Nuclear Power Plant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grpSp>
        <p:nvGrpSpPr>
          <p:cNvPr id="444" name="Shape 444"/>
          <p:cNvGrpSpPr/>
          <p:nvPr/>
        </p:nvGrpSpPr>
        <p:grpSpPr>
          <a:xfrm>
            <a:off x="45398" y="-229981"/>
            <a:ext cx="1780935" cy="5793862"/>
            <a:chOff x="0" y="-1"/>
            <a:chExt cx="1814400" cy="5793860"/>
          </a:xfrm>
        </p:grpSpPr>
        <p:cxnSp>
          <p:nvCxnSpPr>
            <p:cNvPr id="445" name="Shape 445"/>
            <p:cNvCxnSpPr/>
            <p:nvPr/>
          </p:nvCxnSpPr>
          <p:spPr>
            <a:xfrm>
              <a:off x="0" y="2956580"/>
              <a:ext cx="1049900" cy="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nvGrpSpPr>
            <p:cNvPr id="446" name="Shape 446"/>
            <p:cNvGrpSpPr/>
            <p:nvPr/>
          </p:nvGrpSpPr>
          <p:grpSpPr>
            <a:xfrm>
              <a:off x="79275" y="3501136"/>
              <a:ext cx="1735125" cy="2292723"/>
              <a:chOff x="0" y="0"/>
              <a:chExt cx="1735123" cy="2292722"/>
            </a:xfrm>
          </p:grpSpPr>
          <p:cxnSp>
            <p:nvCxnSpPr>
              <p:cNvPr id="447" name="Shape 447"/>
              <p:cNvCxnSpPr/>
              <p:nvPr/>
            </p:nvCxnSpPr>
            <p:spPr>
              <a:xfrm rot="10800000" flipH="1">
                <a:off x="0" y="0"/>
                <a:ext cx="1014126" cy="271736"/>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48" name="Shape 448"/>
              <p:cNvCxnSpPr/>
              <p:nvPr/>
            </p:nvCxnSpPr>
            <p:spPr>
              <a:xfrm rot="10800000" flipH="1">
                <a:off x="236323" y="496524"/>
                <a:ext cx="909242" cy="52495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49" name="Shape 449"/>
              <p:cNvCxnSpPr/>
              <p:nvPr/>
            </p:nvCxnSpPr>
            <p:spPr>
              <a:xfrm rot="10800000" flipH="1">
                <a:off x="541764" y="834051"/>
                <a:ext cx="926140" cy="926138"/>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50" name="Shape 450"/>
              <p:cNvCxnSpPr/>
              <p:nvPr/>
            </p:nvCxnSpPr>
            <p:spPr>
              <a:xfrm rot="10800000" flipH="1">
                <a:off x="1080244" y="1158437"/>
                <a:ext cx="654878" cy="1134284"/>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grpSp>
          <p:nvGrpSpPr>
            <p:cNvPr id="451" name="Shape 451"/>
            <p:cNvGrpSpPr/>
            <p:nvPr/>
          </p:nvGrpSpPr>
          <p:grpSpPr>
            <a:xfrm>
              <a:off x="79273" y="-1"/>
              <a:ext cx="1735126" cy="2292723"/>
              <a:chOff x="0" y="0"/>
              <a:chExt cx="1735124" cy="2292721"/>
            </a:xfrm>
          </p:grpSpPr>
          <p:cxnSp>
            <p:nvCxnSpPr>
              <p:cNvPr id="452" name="Shape 452"/>
              <p:cNvCxnSpPr/>
              <p:nvPr/>
            </p:nvCxnSpPr>
            <p:spPr>
              <a:xfrm>
                <a:off x="0" y="2020985"/>
                <a:ext cx="1014128" cy="271734"/>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53" name="Shape 453"/>
              <p:cNvCxnSpPr/>
              <p:nvPr/>
            </p:nvCxnSpPr>
            <p:spPr>
              <a:xfrm>
                <a:off x="236323" y="1271245"/>
                <a:ext cx="909242" cy="52495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54" name="Shape 454"/>
              <p:cNvCxnSpPr/>
              <p:nvPr/>
            </p:nvCxnSpPr>
            <p:spPr>
              <a:xfrm>
                <a:off x="541764" y="532531"/>
                <a:ext cx="926140" cy="926138"/>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55" name="Shape 455"/>
              <p:cNvCxnSpPr/>
              <p:nvPr/>
            </p:nvCxnSpPr>
            <p:spPr>
              <a:xfrm>
                <a:off x="1080244" y="0"/>
                <a:ext cx="654878" cy="1134285"/>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grpSp>
      <p:sp>
        <p:nvSpPr>
          <p:cNvPr id="456" name="Shape 456"/>
          <p:cNvSpPr/>
          <p:nvPr/>
        </p:nvSpPr>
        <p:spPr>
          <a:xfrm>
            <a:off x="781997" y="1690314"/>
            <a:ext cx="1270000" cy="195327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FF4400"/>
              </a:gs>
              <a:gs pos="100000">
                <a:srgbClr val="0232CE"/>
              </a:gs>
            </a:gsLst>
            <a:lin ang="5752692"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SzPct val="25000"/>
              <a:buNone/>
            </a:pPr>
            <a:r>
              <a:rPr lang="en-US" sz="1800">
                <a:solidFill>
                  <a:srgbClr val="FFFFFF"/>
                </a:solidFill>
                <a:latin typeface="Calibri"/>
                <a:ea typeface="Calibri"/>
                <a:cs typeface="Calibri"/>
                <a:sym typeface="Calibri"/>
              </a:rPr>
              <a:t>Heat Energy from Fission</a:t>
            </a:r>
          </a:p>
        </p:txBody>
      </p:sp>
      <p:sp>
        <p:nvSpPr>
          <p:cNvPr id="457" name="Shape 457"/>
          <p:cNvSpPr txBox="1"/>
          <p:nvPr/>
        </p:nvSpPr>
        <p:spPr>
          <a:xfrm>
            <a:off x="7855796" y="1703021"/>
            <a:ext cx="1257714" cy="369329"/>
          </a:xfrm>
          <a:prstGeom prst="rect">
            <a:avLst/>
          </a:prstGeom>
          <a:no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FFFF00"/>
              </a:buClr>
              <a:buSzPct val="25000"/>
              <a:buFont typeface="Calibri"/>
              <a:buNone/>
            </a:pPr>
            <a:r>
              <a:rPr lang="en-US" sz="1800" b="1" i="0" u="none" strike="noStrike" cap="none">
                <a:solidFill>
                  <a:srgbClr val="FFFF00"/>
                </a:solidFill>
                <a:latin typeface="Calibri"/>
                <a:ea typeface="Calibri"/>
                <a:cs typeface="Calibri"/>
                <a:sym typeface="Calibri"/>
              </a:rPr>
              <a:t>ELECTRICITY</a:t>
            </a:r>
          </a:p>
        </p:txBody>
      </p:sp>
      <p:sp>
        <p:nvSpPr>
          <p:cNvPr id="458" name="Shape 458"/>
          <p:cNvSpPr/>
          <p:nvPr/>
        </p:nvSpPr>
        <p:spPr>
          <a:xfrm rot="-178814">
            <a:off x="7685048" y="1165262"/>
            <a:ext cx="1066799" cy="525051"/>
          </a:xfrm>
          <a:prstGeom prst="arc">
            <a:avLst>
              <a:gd name="adj1" fmla="val 12275852"/>
              <a:gd name="adj2" fmla="val 1264100"/>
            </a:avLst>
          </a:prstGeom>
          <a:noFill/>
          <a:ln w="76200" cap="flat" cmpd="sng">
            <a:solidFill>
              <a:srgbClr val="FFFF00"/>
            </a:solidFill>
            <a:prstDash val="solid"/>
            <a:bevel/>
            <a:headEnd type="none" w="med" len="med"/>
            <a:tailEnd type="triangle" w="lg" len="lg"/>
          </a:ln>
          <a:effectLst>
            <a:outerShdw blurRad="38100" dist="20000" dir="5400000" rotWithShape="0">
              <a:srgbClr val="000000">
                <a:alpha val="37647"/>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Font typeface="Calibri"/>
              <a:buNone/>
            </a:pPr>
            <a:endParaRPr sz="1800" b="0" i="0" u="none" strike="noStrike" cap="none">
              <a:solidFill>
                <a:srgbClr val="000000"/>
              </a:solidFill>
              <a:latin typeface="Calibri"/>
              <a:ea typeface="Calibri"/>
              <a:cs typeface="Calibri"/>
              <a:sym typeface="Calibri"/>
            </a:endParaRPr>
          </a:p>
        </p:txBody>
      </p:sp>
      <p:sp>
        <p:nvSpPr>
          <p:cNvPr id="459" name="Shape 459"/>
          <p:cNvSpPr/>
          <p:nvPr/>
        </p:nvSpPr>
        <p:spPr>
          <a:xfrm>
            <a:off x="-660400" y="5730875"/>
            <a:ext cx="8229600" cy="1508124"/>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000" b="1">
                <a:solidFill>
                  <a:srgbClr val="FFFFFF"/>
                </a:solidFill>
                <a:latin typeface="Calibri"/>
                <a:ea typeface="Calibri"/>
                <a:cs typeface="Calibri"/>
                <a:sym typeface="Calibri"/>
              </a:rPr>
              <a:t>Let’s Build a Nuclear Power Plant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64" name="Shape 464"/>
          <p:cNvGrpSpPr/>
          <p:nvPr/>
        </p:nvGrpSpPr>
        <p:grpSpPr>
          <a:xfrm>
            <a:off x="45398" y="-229981"/>
            <a:ext cx="9098613" cy="5793862"/>
            <a:chOff x="45398" y="-229981"/>
            <a:chExt cx="9098613" cy="5793862"/>
          </a:xfrm>
        </p:grpSpPr>
        <p:grpSp>
          <p:nvGrpSpPr>
            <p:cNvPr id="465" name="Shape 465"/>
            <p:cNvGrpSpPr/>
            <p:nvPr/>
          </p:nvGrpSpPr>
          <p:grpSpPr>
            <a:xfrm>
              <a:off x="45398" y="-229981"/>
              <a:ext cx="2006600" cy="5793862"/>
              <a:chOff x="45398" y="-229981"/>
              <a:chExt cx="2006600" cy="5793862"/>
            </a:xfrm>
          </p:grpSpPr>
          <p:grpSp>
            <p:nvGrpSpPr>
              <p:cNvPr id="466" name="Shape 466"/>
              <p:cNvGrpSpPr/>
              <p:nvPr/>
            </p:nvGrpSpPr>
            <p:grpSpPr>
              <a:xfrm>
                <a:off x="45398" y="-229981"/>
                <a:ext cx="1780935" cy="5793862"/>
                <a:chOff x="0" y="-1"/>
                <a:chExt cx="1814400" cy="5793860"/>
              </a:xfrm>
            </p:grpSpPr>
            <p:cxnSp>
              <p:nvCxnSpPr>
                <p:cNvPr id="467" name="Shape 467"/>
                <p:cNvCxnSpPr/>
                <p:nvPr/>
              </p:nvCxnSpPr>
              <p:spPr>
                <a:xfrm>
                  <a:off x="0" y="2956580"/>
                  <a:ext cx="1049900" cy="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nvGrpSpPr>
                <p:cNvPr id="468" name="Shape 468"/>
                <p:cNvGrpSpPr/>
                <p:nvPr/>
              </p:nvGrpSpPr>
              <p:grpSpPr>
                <a:xfrm>
                  <a:off x="79275" y="3501136"/>
                  <a:ext cx="1735125" cy="2292723"/>
                  <a:chOff x="0" y="0"/>
                  <a:chExt cx="1735123" cy="2292722"/>
                </a:xfrm>
              </p:grpSpPr>
              <p:cxnSp>
                <p:nvCxnSpPr>
                  <p:cNvPr id="469" name="Shape 469"/>
                  <p:cNvCxnSpPr/>
                  <p:nvPr/>
                </p:nvCxnSpPr>
                <p:spPr>
                  <a:xfrm rot="10800000" flipH="1">
                    <a:off x="0" y="0"/>
                    <a:ext cx="1014126" cy="271736"/>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70" name="Shape 470"/>
                  <p:cNvCxnSpPr/>
                  <p:nvPr/>
                </p:nvCxnSpPr>
                <p:spPr>
                  <a:xfrm rot="10800000" flipH="1">
                    <a:off x="236323" y="496524"/>
                    <a:ext cx="909242" cy="52495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71" name="Shape 471"/>
                  <p:cNvCxnSpPr/>
                  <p:nvPr/>
                </p:nvCxnSpPr>
                <p:spPr>
                  <a:xfrm rot="10800000" flipH="1">
                    <a:off x="541764" y="834051"/>
                    <a:ext cx="926140" cy="926138"/>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72" name="Shape 472"/>
                  <p:cNvCxnSpPr/>
                  <p:nvPr/>
                </p:nvCxnSpPr>
                <p:spPr>
                  <a:xfrm rot="10800000" flipH="1">
                    <a:off x="1080244" y="1158437"/>
                    <a:ext cx="654878" cy="1134284"/>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grpSp>
              <p:nvGrpSpPr>
                <p:cNvPr id="473" name="Shape 473"/>
                <p:cNvGrpSpPr/>
                <p:nvPr/>
              </p:nvGrpSpPr>
              <p:grpSpPr>
                <a:xfrm>
                  <a:off x="79273" y="-1"/>
                  <a:ext cx="1735126" cy="2292723"/>
                  <a:chOff x="0" y="0"/>
                  <a:chExt cx="1735124" cy="2292721"/>
                </a:xfrm>
              </p:grpSpPr>
              <p:cxnSp>
                <p:nvCxnSpPr>
                  <p:cNvPr id="474" name="Shape 474"/>
                  <p:cNvCxnSpPr/>
                  <p:nvPr/>
                </p:nvCxnSpPr>
                <p:spPr>
                  <a:xfrm>
                    <a:off x="0" y="2020985"/>
                    <a:ext cx="1014128" cy="271734"/>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75" name="Shape 475"/>
                  <p:cNvCxnSpPr/>
                  <p:nvPr/>
                </p:nvCxnSpPr>
                <p:spPr>
                  <a:xfrm>
                    <a:off x="236323" y="1271245"/>
                    <a:ext cx="909242" cy="52495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76" name="Shape 476"/>
                  <p:cNvCxnSpPr/>
                  <p:nvPr/>
                </p:nvCxnSpPr>
                <p:spPr>
                  <a:xfrm>
                    <a:off x="541764" y="532531"/>
                    <a:ext cx="926140" cy="926138"/>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477" name="Shape 477"/>
                  <p:cNvCxnSpPr/>
                  <p:nvPr/>
                </p:nvCxnSpPr>
                <p:spPr>
                  <a:xfrm>
                    <a:off x="1080244" y="0"/>
                    <a:ext cx="654878" cy="1134285"/>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grpSp>
          <p:sp>
            <p:nvSpPr>
              <p:cNvPr id="478" name="Shape 478"/>
              <p:cNvSpPr/>
              <p:nvPr/>
            </p:nvSpPr>
            <p:spPr>
              <a:xfrm>
                <a:off x="781997" y="1690314"/>
                <a:ext cx="1270000" cy="195327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FF4400"/>
                  </a:gs>
                  <a:gs pos="100000">
                    <a:srgbClr val="0232CE"/>
                  </a:gs>
                </a:gsLst>
                <a:lin ang="5752692"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SzPct val="25000"/>
                  <a:buNone/>
                </a:pPr>
                <a:r>
                  <a:rPr lang="en-US" sz="1800">
                    <a:solidFill>
                      <a:srgbClr val="FFFFFF"/>
                    </a:solidFill>
                    <a:latin typeface="Calibri"/>
                    <a:ea typeface="Calibri"/>
                    <a:cs typeface="Calibri"/>
                    <a:sym typeface="Calibri"/>
                  </a:rPr>
                  <a:t>Heat Energy from Fission</a:t>
                </a:r>
              </a:p>
            </p:txBody>
          </p:sp>
        </p:grpSp>
        <p:grpSp>
          <p:nvGrpSpPr>
            <p:cNvPr id="479" name="Shape 479"/>
            <p:cNvGrpSpPr/>
            <p:nvPr/>
          </p:nvGrpSpPr>
          <p:grpSpPr>
            <a:xfrm>
              <a:off x="5800769" y="724002"/>
              <a:ext cx="3343242" cy="1653451"/>
              <a:chOff x="5770269" y="789477"/>
              <a:chExt cx="3343242" cy="1653451"/>
            </a:xfrm>
          </p:grpSpPr>
          <p:sp>
            <p:nvSpPr>
              <p:cNvPr id="480" name="Shape 480"/>
              <p:cNvSpPr/>
              <p:nvPr/>
            </p:nvSpPr>
            <p:spPr>
              <a:xfrm rot="-5400000">
                <a:off x="5632225" y="1614653"/>
                <a:ext cx="966306" cy="690217"/>
              </a:xfrm>
              <a:custGeom>
                <a:avLst/>
                <a:gdLst/>
                <a:ahLst/>
                <a:cxnLst/>
                <a:rect l="0" t="0" r="0" b="0"/>
                <a:pathLst>
                  <a:path w="120000" h="120000" extrusionOk="0">
                    <a:moveTo>
                      <a:pt x="0" y="120000"/>
                    </a:moveTo>
                    <a:lnTo>
                      <a:pt x="21427" y="0"/>
                    </a:lnTo>
                    <a:lnTo>
                      <a:pt x="98572" y="0"/>
                    </a:lnTo>
                    <a:lnTo>
                      <a:pt x="120000" y="120000"/>
                    </a:lnTo>
                    <a:close/>
                  </a:path>
                </a:pathLst>
              </a:custGeom>
              <a:gradFill>
                <a:gsLst>
                  <a:gs pos="0">
                    <a:srgbClr val="978A8A"/>
                  </a:gs>
                  <a:gs pos="100000">
                    <a:srgbClr val="D6CBCB"/>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81" name="Shape 481"/>
              <p:cNvSpPr/>
              <p:nvPr/>
            </p:nvSpPr>
            <p:spPr>
              <a:xfrm>
                <a:off x="6710859" y="1476620"/>
                <a:ext cx="828262" cy="966307"/>
              </a:xfrm>
              <a:prstGeom prst="rect">
                <a:avLst/>
              </a:prstGeom>
              <a:gradFill>
                <a:gsLst>
                  <a:gs pos="0">
                    <a:srgbClr val="EA6706"/>
                  </a:gs>
                  <a:gs pos="100000">
                    <a:srgbClr val="FFBBA5"/>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482" name="Shape 482"/>
              <p:cNvCxnSpPr>
                <a:stCxn id="480" idx="0"/>
                <a:endCxn id="481" idx="0"/>
              </p:cNvCxnSpPr>
              <p:nvPr/>
            </p:nvCxnSpPr>
            <p:spPr>
              <a:xfrm>
                <a:off x="6115490" y="1476620"/>
                <a:ext cx="1009500" cy="0"/>
              </a:xfrm>
              <a:prstGeom prst="straightConnector1">
                <a:avLst/>
              </a:prstGeom>
              <a:noFill/>
              <a:ln w="127000" cap="flat" cmpd="sng">
                <a:solidFill>
                  <a:srgbClr val="4B4545"/>
                </a:solidFill>
                <a:prstDash val="solid"/>
                <a:round/>
                <a:headEnd type="none" w="med" len="med"/>
                <a:tailEnd type="none" w="med" len="med"/>
              </a:ln>
              <a:effectLst>
                <a:outerShdw blurRad="38100" dist="20000" dir="5400000" rotWithShape="0">
                  <a:srgbClr val="000000">
                    <a:alpha val="37647"/>
                  </a:srgbClr>
                </a:outerShdw>
              </a:effectLst>
            </p:spPr>
          </p:cxnSp>
          <p:sp>
            <p:nvSpPr>
              <p:cNvPr id="483" name="Shape 483"/>
              <p:cNvSpPr/>
              <p:nvPr/>
            </p:nvSpPr>
            <p:spPr>
              <a:xfrm>
                <a:off x="6165464" y="789477"/>
                <a:ext cx="1378334" cy="751569"/>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Turbine/</a:t>
                </a:r>
              </a:p>
              <a:p>
                <a:pPr marL="0" marR="0" lvl="0" indent="0" algn="l" rtl="0">
                  <a:spcBef>
                    <a:spcPts val="0"/>
                  </a:spcBef>
                  <a:buSzPct val="25000"/>
                  <a:buNone/>
                </a:pPr>
                <a:r>
                  <a:rPr lang="en-US" sz="1800" b="1">
                    <a:solidFill>
                      <a:srgbClr val="FFFFFF"/>
                    </a:solidFill>
                    <a:latin typeface="Calibri"/>
                    <a:ea typeface="Calibri"/>
                    <a:cs typeface="Calibri"/>
                    <a:sym typeface="Calibri"/>
                  </a:rPr>
                  <a:t>Generator</a:t>
                </a:r>
              </a:p>
            </p:txBody>
          </p:sp>
          <p:sp>
            <p:nvSpPr>
              <p:cNvPr id="484" name="Shape 484"/>
              <p:cNvSpPr txBox="1"/>
              <p:nvPr/>
            </p:nvSpPr>
            <p:spPr>
              <a:xfrm>
                <a:off x="7855796" y="1703021"/>
                <a:ext cx="1257714" cy="369329"/>
              </a:xfrm>
              <a:prstGeom prst="rect">
                <a:avLst/>
              </a:prstGeom>
              <a:no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FFFF00"/>
                  </a:buClr>
                  <a:buSzPct val="25000"/>
                  <a:buFont typeface="Calibri"/>
                  <a:buNone/>
                </a:pPr>
                <a:r>
                  <a:rPr lang="en-US" sz="1800" b="1" i="0" u="none" strike="noStrike" cap="none">
                    <a:solidFill>
                      <a:srgbClr val="FFFF00"/>
                    </a:solidFill>
                    <a:latin typeface="Calibri"/>
                    <a:ea typeface="Calibri"/>
                    <a:cs typeface="Calibri"/>
                    <a:sym typeface="Calibri"/>
                  </a:rPr>
                  <a:t>ELECTRICITY</a:t>
                </a:r>
              </a:p>
            </p:txBody>
          </p:sp>
          <p:sp>
            <p:nvSpPr>
              <p:cNvPr id="485" name="Shape 485"/>
              <p:cNvSpPr/>
              <p:nvPr/>
            </p:nvSpPr>
            <p:spPr>
              <a:xfrm rot="-178814">
                <a:off x="7685048" y="1165262"/>
                <a:ext cx="1066799" cy="525051"/>
              </a:xfrm>
              <a:prstGeom prst="arc">
                <a:avLst>
                  <a:gd name="adj1" fmla="val 12275852"/>
                  <a:gd name="adj2" fmla="val 1264100"/>
                </a:avLst>
              </a:prstGeom>
              <a:noFill/>
              <a:ln w="76200" cap="flat" cmpd="sng">
                <a:solidFill>
                  <a:srgbClr val="FFFF00"/>
                </a:solidFill>
                <a:prstDash val="solid"/>
                <a:bevel/>
                <a:headEnd type="none" w="med" len="med"/>
                <a:tailEnd type="triangle" w="lg" len="lg"/>
              </a:ln>
              <a:effectLst>
                <a:outerShdw blurRad="38100" dist="20000" dir="5400000" rotWithShape="0">
                  <a:srgbClr val="000000">
                    <a:alpha val="37647"/>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Font typeface="Calibri"/>
                  <a:buNone/>
                </a:pPr>
                <a:endParaRPr sz="1800" b="0" i="0" u="none" strike="noStrike" cap="none">
                  <a:solidFill>
                    <a:srgbClr val="000000"/>
                  </a:solidFill>
                  <a:latin typeface="Calibri"/>
                  <a:ea typeface="Calibri"/>
                  <a:cs typeface="Calibri"/>
                  <a:sym typeface="Calibri"/>
                </a:endParaRPr>
              </a:p>
            </p:txBody>
          </p:sp>
        </p:grpSp>
      </p:grpSp>
      <p:sp>
        <p:nvSpPr>
          <p:cNvPr id="486" name="Shape 486"/>
          <p:cNvSpPr/>
          <p:nvPr/>
        </p:nvSpPr>
        <p:spPr>
          <a:xfrm>
            <a:off x="-660400" y="5730875"/>
            <a:ext cx="8229600" cy="1508124"/>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000" b="1">
                <a:solidFill>
                  <a:srgbClr val="FFFFFF"/>
                </a:solidFill>
                <a:latin typeface="Calibri"/>
                <a:ea typeface="Calibri"/>
                <a:cs typeface="Calibri"/>
                <a:sym typeface="Calibri"/>
              </a:rPr>
              <a:t>Let’s Build a Nuclear Power Plant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p:nvPr/>
        </p:nvSpPr>
        <p:spPr>
          <a:xfrm>
            <a:off x="618777" y="1043540"/>
            <a:ext cx="3594226" cy="3693308"/>
          </a:xfrm>
          <a:prstGeom prst="rect">
            <a:avLst/>
          </a:prstGeom>
          <a:solidFill>
            <a:srgbClr val="DDDDDD"/>
          </a:solidFill>
          <a:ln w="9525" cap="flat" cmpd="sng">
            <a:solidFill>
              <a:srgbClr val="4A7EBB"/>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02" name="Shape 202"/>
          <p:cNvSpPr txBox="1">
            <a:spLocks noGrp="1"/>
          </p:cNvSpPr>
          <p:nvPr>
            <p:ph type="title"/>
          </p:nvPr>
        </p:nvSpPr>
        <p:spPr>
          <a:xfrm>
            <a:off x="-533400" y="59007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Atoms</a:t>
            </a:r>
          </a:p>
        </p:txBody>
      </p:sp>
      <p:grpSp>
        <p:nvGrpSpPr>
          <p:cNvPr id="203" name="Shape 203"/>
          <p:cNvGrpSpPr/>
          <p:nvPr/>
        </p:nvGrpSpPr>
        <p:grpSpPr>
          <a:xfrm>
            <a:off x="749298" y="1043540"/>
            <a:ext cx="3352802" cy="3475520"/>
            <a:chOff x="0" y="0"/>
            <a:chExt cx="3352800" cy="3475518"/>
          </a:xfrm>
        </p:grpSpPr>
        <p:sp>
          <p:nvSpPr>
            <p:cNvPr id="204" name="Shape 204"/>
            <p:cNvSpPr/>
            <p:nvPr/>
          </p:nvSpPr>
          <p:spPr>
            <a:xfrm>
              <a:off x="609600" y="99458"/>
              <a:ext cx="2133599" cy="33528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9525" cap="flat" cmpd="sng">
              <a:solidFill>
                <a:srgbClr val="000000"/>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205" name="Shape 205"/>
            <p:cNvGrpSpPr/>
            <p:nvPr/>
          </p:nvGrpSpPr>
          <p:grpSpPr>
            <a:xfrm>
              <a:off x="457199" y="1075554"/>
              <a:ext cx="457200" cy="486209"/>
              <a:chOff x="0" y="0"/>
              <a:chExt cx="457200" cy="486206"/>
            </a:xfrm>
          </p:grpSpPr>
          <p:sp>
            <p:nvSpPr>
              <p:cNvPr id="206" name="Shape 206"/>
              <p:cNvSpPr/>
              <p:nvPr/>
            </p:nvSpPr>
            <p:spPr>
              <a:xfrm>
                <a:off x="0" y="14502"/>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B2B2B2"/>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07" name="Shape 207"/>
              <p:cNvSpPr/>
              <p:nvPr/>
            </p:nvSpPr>
            <p:spPr>
              <a:xfrm>
                <a:off x="73489" y="0"/>
                <a:ext cx="310221" cy="48620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e</a:t>
                </a:r>
                <a:r>
                  <a:rPr lang="en-US" sz="2800" b="1" baseline="30000">
                    <a:solidFill>
                      <a:srgbClr val="1F497D"/>
                    </a:solidFill>
                    <a:latin typeface="Arial"/>
                    <a:ea typeface="Arial"/>
                    <a:cs typeface="Arial"/>
                    <a:sym typeface="Arial"/>
                  </a:rPr>
                  <a:t>-</a:t>
                </a:r>
              </a:p>
            </p:txBody>
          </p:sp>
        </p:grpSp>
        <p:grpSp>
          <p:nvGrpSpPr>
            <p:cNvPr id="208" name="Shape 208"/>
            <p:cNvGrpSpPr/>
            <p:nvPr/>
          </p:nvGrpSpPr>
          <p:grpSpPr>
            <a:xfrm>
              <a:off x="1142999" y="1471058"/>
              <a:ext cx="457200" cy="457200"/>
              <a:chOff x="0" y="0"/>
              <a:chExt cx="457200" cy="457200"/>
            </a:xfrm>
          </p:grpSpPr>
          <p:sp>
            <p:nvSpPr>
              <p:cNvPr id="209" name="Shape 209"/>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FF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10" name="Shape 210"/>
              <p:cNvSpPr/>
              <p:nvPr/>
            </p:nvSpPr>
            <p:spPr>
              <a:xfrm>
                <a:off x="106710" y="53269"/>
                <a:ext cx="243777"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latin typeface="Arial"/>
                    <a:ea typeface="Arial"/>
                    <a:cs typeface="Arial"/>
                    <a:sym typeface="Arial"/>
                  </a:rPr>
                  <a:t>n</a:t>
                </a:r>
              </a:p>
            </p:txBody>
          </p:sp>
        </p:grpSp>
        <p:grpSp>
          <p:nvGrpSpPr>
            <p:cNvPr id="211" name="Shape 211"/>
            <p:cNvGrpSpPr/>
            <p:nvPr/>
          </p:nvGrpSpPr>
          <p:grpSpPr>
            <a:xfrm>
              <a:off x="2362199" y="2218555"/>
              <a:ext cx="457200" cy="486207"/>
              <a:chOff x="0" y="0"/>
              <a:chExt cx="457200" cy="486206"/>
            </a:xfrm>
          </p:grpSpPr>
          <p:sp>
            <p:nvSpPr>
              <p:cNvPr id="212" name="Shape 212"/>
              <p:cNvSpPr/>
              <p:nvPr/>
            </p:nvSpPr>
            <p:spPr>
              <a:xfrm>
                <a:off x="0" y="14502"/>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B2B2B2"/>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13" name="Shape 213"/>
              <p:cNvSpPr/>
              <p:nvPr/>
            </p:nvSpPr>
            <p:spPr>
              <a:xfrm>
                <a:off x="73489" y="0"/>
                <a:ext cx="310221" cy="48620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e</a:t>
                </a:r>
                <a:r>
                  <a:rPr lang="en-US" sz="2800" b="1" baseline="30000">
                    <a:solidFill>
                      <a:srgbClr val="1F497D"/>
                    </a:solidFill>
                    <a:latin typeface="Arial"/>
                    <a:ea typeface="Arial"/>
                    <a:cs typeface="Arial"/>
                    <a:sym typeface="Arial"/>
                  </a:rPr>
                  <a:t>-</a:t>
                </a:r>
              </a:p>
            </p:txBody>
          </p:sp>
        </p:grpSp>
        <p:grpSp>
          <p:nvGrpSpPr>
            <p:cNvPr id="214" name="Shape 214"/>
            <p:cNvGrpSpPr/>
            <p:nvPr/>
          </p:nvGrpSpPr>
          <p:grpSpPr>
            <a:xfrm>
              <a:off x="1295399" y="1928258"/>
              <a:ext cx="457200" cy="457200"/>
              <a:chOff x="0" y="0"/>
              <a:chExt cx="457200" cy="457200"/>
            </a:xfrm>
          </p:grpSpPr>
          <p:sp>
            <p:nvSpPr>
              <p:cNvPr id="215" name="Shape 215"/>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00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16" name="Shape 216"/>
              <p:cNvSpPr/>
              <p:nvPr/>
            </p:nvSpPr>
            <p:spPr>
              <a:xfrm>
                <a:off x="62210" y="53269"/>
                <a:ext cx="332778"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p</a:t>
                </a:r>
                <a:r>
                  <a:rPr lang="en-US" sz="1800" b="1" baseline="30000">
                    <a:solidFill>
                      <a:srgbClr val="1F497D"/>
                    </a:solidFill>
                    <a:latin typeface="Arial"/>
                    <a:ea typeface="Arial"/>
                    <a:cs typeface="Arial"/>
                    <a:sym typeface="Arial"/>
                  </a:rPr>
                  <a:t>+</a:t>
                </a:r>
              </a:p>
            </p:txBody>
          </p:sp>
        </p:grpSp>
        <p:grpSp>
          <p:nvGrpSpPr>
            <p:cNvPr id="217" name="Shape 217"/>
            <p:cNvGrpSpPr/>
            <p:nvPr/>
          </p:nvGrpSpPr>
          <p:grpSpPr>
            <a:xfrm>
              <a:off x="1676399" y="1623458"/>
              <a:ext cx="457200" cy="457200"/>
              <a:chOff x="0" y="0"/>
              <a:chExt cx="457200" cy="457200"/>
            </a:xfrm>
          </p:grpSpPr>
          <p:sp>
            <p:nvSpPr>
              <p:cNvPr id="218" name="Shape 218"/>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FF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19" name="Shape 219"/>
              <p:cNvSpPr/>
              <p:nvPr/>
            </p:nvSpPr>
            <p:spPr>
              <a:xfrm>
                <a:off x="106710" y="53269"/>
                <a:ext cx="243777"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latin typeface="Arial"/>
                    <a:ea typeface="Arial"/>
                    <a:cs typeface="Arial"/>
                    <a:sym typeface="Arial"/>
                  </a:rPr>
                  <a:t>n</a:t>
                </a:r>
              </a:p>
            </p:txBody>
          </p:sp>
        </p:grpSp>
        <p:grpSp>
          <p:nvGrpSpPr>
            <p:cNvPr id="220" name="Shape 220"/>
            <p:cNvGrpSpPr/>
            <p:nvPr/>
          </p:nvGrpSpPr>
          <p:grpSpPr>
            <a:xfrm>
              <a:off x="1523999" y="1166258"/>
              <a:ext cx="457200" cy="457200"/>
              <a:chOff x="0" y="0"/>
              <a:chExt cx="457200" cy="457200"/>
            </a:xfrm>
          </p:grpSpPr>
          <p:sp>
            <p:nvSpPr>
              <p:cNvPr id="221" name="Shape 221"/>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00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22" name="Shape 222"/>
              <p:cNvSpPr/>
              <p:nvPr/>
            </p:nvSpPr>
            <p:spPr>
              <a:xfrm>
                <a:off x="62210" y="53269"/>
                <a:ext cx="332778"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p</a:t>
                </a:r>
                <a:r>
                  <a:rPr lang="en-US" sz="1800" b="1" baseline="30000">
                    <a:solidFill>
                      <a:srgbClr val="1F497D"/>
                    </a:solidFill>
                    <a:latin typeface="Arial"/>
                    <a:ea typeface="Arial"/>
                    <a:cs typeface="Arial"/>
                    <a:sym typeface="Arial"/>
                  </a:rPr>
                  <a:t>+</a:t>
                </a:r>
              </a:p>
            </p:txBody>
          </p:sp>
        </p:grpSp>
        <p:sp>
          <p:nvSpPr>
            <p:cNvPr id="223" name="Shape 223"/>
            <p:cNvSpPr/>
            <p:nvPr/>
          </p:nvSpPr>
          <p:spPr>
            <a:xfrm>
              <a:off x="0" y="709058"/>
              <a:ext cx="3352800" cy="20574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12700" cap="flat" cmpd="sng">
              <a:solidFill>
                <a:srgbClr val="000000"/>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24" name="Shape 224"/>
            <p:cNvSpPr/>
            <p:nvPr/>
          </p:nvSpPr>
          <p:spPr>
            <a:xfrm rot="-3046527">
              <a:off x="0" y="1090057"/>
              <a:ext cx="3429002" cy="129540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12700" cap="flat" cmpd="sng">
              <a:solidFill>
                <a:srgbClr val="000000"/>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grpSp>
        <p:nvGrpSpPr>
          <p:cNvPr id="491" name="Shape 491"/>
          <p:cNvGrpSpPr/>
          <p:nvPr/>
        </p:nvGrpSpPr>
        <p:grpSpPr>
          <a:xfrm>
            <a:off x="45398" y="-229981"/>
            <a:ext cx="9068113" cy="5793862"/>
            <a:chOff x="45398" y="-229981"/>
            <a:chExt cx="9068113" cy="5793862"/>
          </a:xfrm>
        </p:grpSpPr>
        <p:sp>
          <p:nvSpPr>
            <p:cNvPr id="492" name="Shape 492"/>
            <p:cNvSpPr/>
            <p:nvPr/>
          </p:nvSpPr>
          <p:spPr>
            <a:xfrm rot="5400000">
              <a:off x="223878" y="1896884"/>
              <a:ext cx="3842440" cy="1540045"/>
            </a:xfrm>
            <a:custGeom>
              <a:avLst/>
              <a:gdLst/>
              <a:ahLst/>
              <a:cxnLst/>
              <a:rect l="0" t="0" r="0" b="0"/>
              <a:pathLst>
                <a:path w="120000" h="120000" extrusionOk="0">
                  <a:moveTo>
                    <a:pt x="120000" y="0"/>
                  </a:moveTo>
                  <a:cubicBezTo>
                    <a:pt x="120000" y="66272"/>
                    <a:pt x="93138" y="120000"/>
                    <a:pt x="60000" y="120000"/>
                  </a:cubicBezTo>
                  <a:cubicBezTo>
                    <a:pt x="26861" y="120000"/>
                    <a:pt x="0" y="66272"/>
                    <a:pt x="0" y="0"/>
                  </a:cubicBezTo>
                </a:path>
              </a:pathLst>
            </a:custGeom>
            <a:noFill/>
            <a:ln w="127000" cap="flat" cmpd="sng">
              <a:solidFill>
                <a:srgbClr val="993380"/>
              </a:solidFill>
              <a:prstDash val="solid"/>
              <a:round/>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493" name="Shape 493"/>
            <p:cNvCxnSpPr/>
            <p:nvPr/>
          </p:nvCxnSpPr>
          <p:spPr>
            <a:xfrm rot="10800000" flipH="1">
              <a:off x="2912550" y="745621"/>
              <a:ext cx="1754472" cy="135"/>
            </a:xfrm>
            <a:prstGeom prst="straightConnector1">
              <a:avLst/>
            </a:prstGeom>
            <a:noFill/>
            <a:ln w="127000" cap="flat" cmpd="sng">
              <a:solidFill>
                <a:srgbClr val="FF0000"/>
              </a:solidFill>
              <a:prstDash val="solid"/>
              <a:round/>
              <a:headEnd type="none" w="med" len="med"/>
              <a:tailEnd type="none" w="med" len="med"/>
            </a:ln>
            <a:effectLst>
              <a:outerShdw blurRad="38100" dist="20000" dir="5400000" rotWithShape="0">
                <a:srgbClr val="000000">
                  <a:alpha val="37647"/>
                </a:srgbClr>
              </a:outerShdw>
            </a:effectLst>
          </p:spPr>
        </p:cxnSp>
        <p:cxnSp>
          <p:nvCxnSpPr>
            <p:cNvPr id="494" name="Shape 494"/>
            <p:cNvCxnSpPr/>
            <p:nvPr/>
          </p:nvCxnSpPr>
          <p:spPr>
            <a:xfrm>
              <a:off x="2952510" y="1251046"/>
              <a:ext cx="1714510" cy="0"/>
            </a:xfrm>
            <a:prstGeom prst="straightConnector1">
              <a:avLst/>
            </a:prstGeom>
            <a:noFill/>
            <a:ln w="76200" cap="flat" cmpd="sng">
              <a:solidFill>
                <a:srgbClr val="E82110"/>
              </a:solidFill>
              <a:prstDash val="solid"/>
              <a:round/>
              <a:headEnd type="none" w="med" len="med"/>
              <a:tailEnd type="triangle" w="lg" len="lg"/>
            </a:ln>
            <a:effectLst>
              <a:outerShdw blurRad="38100" dist="20000" dir="5400000" rotWithShape="0">
                <a:srgbClr val="000000">
                  <a:alpha val="37647"/>
                </a:srgbClr>
              </a:outerShdw>
            </a:effectLst>
          </p:spPr>
        </p:cxnSp>
        <p:sp>
          <p:nvSpPr>
            <p:cNvPr id="495" name="Shape 495"/>
            <p:cNvSpPr/>
            <p:nvPr/>
          </p:nvSpPr>
          <p:spPr>
            <a:xfrm rot="-5400000" flipH="1">
              <a:off x="3515824" y="1896818"/>
              <a:ext cx="3842440" cy="1540045"/>
            </a:xfrm>
            <a:custGeom>
              <a:avLst/>
              <a:gdLst/>
              <a:ahLst/>
              <a:cxnLst/>
              <a:rect l="0" t="0" r="0" b="0"/>
              <a:pathLst>
                <a:path w="120000" h="120000" extrusionOk="0">
                  <a:moveTo>
                    <a:pt x="120000" y="0"/>
                  </a:moveTo>
                  <a:cubicBezTo>
                    <a:pt x="120000" y="66272"/>
                    <a:pt x="93138" y="120000"/>
                    <a:pt x="60000" y="120000"/>
                  </a:cubicBezTo>
                  <a:cubicBezTo>
                    <a:pt x="26861" y="120000"/>
                    <a:pt x="0" y="66272"/>
                    <a:pt x="0" y="0"/>
                  </a:cubicBezTo>
                </a:path>
              </a:pathLst>
            </a:custGeom>
            <a:noFill/>
            <a:ln w="127000" cap="flat" cmpd="sng">
              <a:solidFill>
                <a:srgbClr val="993380"/>
              </a:solidFill>
              <a:prstDash val="solid"/>
              <a:round/>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96" name="Shape 496"/>
            <p:cNvSpPr/>
            <p:nvPr/>
          </p:nvSpPr>
          <p:spPr>
            <a:xfrm rot="-5400000">
              <a:off x="5632225" y="1614653"/>
              <a:ext cx="966306" cy="690217"/>
            </a:xfrm>
            <a:custGeom>
              <a:avLst/>
              <a:gdLst/>
              <a:ahLst/>
              <a:cxnLst/>
              <a:rect l="0" t="0" r="0" b="0"/>
              <a:pathLst>
                <a:path w="120000" h="120000" extrusionOk="0">
                  <a:moveTo>
                    <a:pt x="0" y="120000"/>
                  </a:moveTo>
                  <a:lnTo>
                    <a:pt x="21427" y="0"/>
                  </a:lnTo>
                  <a:lnTo>
                    <a:pt x="98572" y="0"/>
                  </a:lnTo>
                  <a:lnTo>
                    <a:pt x="120000" y="120000"/>
                  </a:lnTo>
                  <a:close/>
                </a:path>
              </a:pathLst>
            </a:custGeom>
            <a:gradFill>
              <a:gsLst>
                <a:gs pos="0">
                  <a:srgbClr val="978A8A"/>
                </a:gs>
                <a:gs pos="100000">
                  <a:srgbClr val="D6CBCB"/>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97" name="Shape 497"/>
            <p:cNvSpPr/>
            <p:nvPr/>
          </p:nvSpPr>
          <p:spPr>
            <a:xfrm>
              <a:off x="6710859" y="1476620"/>
              <a:ext cx="828262" cy="966307"/>
            </a:xfrm>
            <a:prstGeom prst="rect">
              <a:avLst/>
            </a:prstGeom>
            <a:gradFill>
              <a:gsLst>
                <a:gs pos="0">
                  <a:srgbClr val="EA6706"/>
                </a:gs>
                <a:gs pos="100000">
                  <a:srgbClr val="FFBBA5"/>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498" name="Shape 498"/>
            <p:cNvCxnSpPr>
              <a:stCxn id="496" idx="0"/>
              <a:endCxn id="497" idx="0"/>
            </p:cNvCxnSpPr>
            <p:nvPr/>
          </p:nvCxnSpPr>
          <p:spPr>
            <a:xfrm>
              <a:off x="6115490" y="1476620"/>
              <a:ext cx="1009500" cy="0"/>
            </a:xfrm>
            <a:prstGeom prst="straightConnector1">
              <a:avLst/>
            </a:prstGeom>
            <a:noFill/>
            <a:ln w="127000" cap="flat" cmpd="sng">
              <a:solidFill>
                <a:srgbClr val="4B4545"/>
              </a:solidFill>
              <a:prstDash val="solid"/>
              <a:round/>
              <a:headEnd type="none" w="med" len="med"/>
              <a:tailEnd type="none" w="med" len="med"/>
            </a:ln>
            <a:effectLst>
              <a:outerShdw blurRad="38100" dist="20000" dir="5400000" rotWithShape="0">
                <a:srgbClr val="000000">
                  <a:alpha val="37647"/>
                </a:srgbClr>
              </a:outerShdw>
            </a:effectLst>
          </p:spPr>
        </p:cxnSp>
        <p:sp>
          <p:nvSpPr>
            <p:cNvPr id="499" name="Shape 499"/>
            <p:cNvSpPr/>
            <p:nvPr/>
          </p:nvSpPr>
          <p:spPr>
            <a:xfrm>
              <a:off x="6165464" y="789477"/>
              <a:ext cx="1378334" cy="751569"/>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Turbine/</a:t>
              </a:r>
            </a:p>
            <a:p>
              <a:pPr marL="0" marR="0" lvl="0" indent="0" algn="l" rtl="0">
                <a:spcBef>
                  <a:spcPts val="0"/>
                </a:spcBef>
                <a:buSzPct val="25000"/>
                <a:buNone/>
              </a:pPr>
              <a:r>
                <a:rPr lang="en-US" sz="1800" b="1">
                  <a:solidFill>
                    <a:srgbClr val="FFFFFF"/>
                  </a:solidFill>
                  <a:latin typeface="Calibri"/>
                  <a:ea typeface="Calibri"/>
                  <a:cs typeface="Calibri"/>
                  <a:sym typeface="Calibri"/>
                </a:rPr>
                <a:t>Generator</a:t>
              </a:r>
            </a:p>
          </p:txBody>
        </p:sp>
        <p:grpSp>
          <p:nvGrpSpPr>
            <p:cNvPr id="500" name="Shape 500"/>
            <p:cNvGrpSpPr/>
            <p:nvPr/>
          </p:nvGrpSpPr>
          <p:grpSpPr>
            <a:xfrm>
              <a:off x="45398" y="-229981"/>
              <a:ext cx="1780935" cy="5793862"/>
              <a:chOff x="0" y="-1"/>
              <a:chExt cx="1814400" cy="5793860"/>
            </a:xfrm>
          </p:grpSpPr>
          <p:cxnSp>
            <p:nvCxnSpPr>
              <p:cNvPr id="501" name="Shape 501"/>
              <p:cNvCxnSpPr/>
              <p:nvPr/>
            </p:nvCxnSpPr>
            <p:spPr>
              <a:xfrm>
                <a:off x="0" y="2956580"/>
                <a:ext cx="1049900" cy="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nvGrpSpPr>
              <p:cNvPr id="502" name="Shape 502"/>
              <p:cNvGrpSpPr/>
              <p:nvPr/>
            </p:nvGrpSpPr>
            <p:grpSpPr>
              <a:xfrm>
                <a:off x="79275" y="3501136"/>
                <a:ext cx="1735125" cy="2292723"/>
                <a:chOff x="0" y="0"/>
                <a:chExt cx="1735123" cy="2292722"/>
              </a:xfrm>
            </p:grpSpPr>
            <p:cxnSp>
              <p:nvCxnSpPr>
                <p:cNvPr id="503" name="Shape 503"/>
                <p:cNvCxnSpPr/>
                <p:nvPr/>
              </p:nvCxnSpPr>
              <p:spPr>
                <a:xfrm rot="10800000" flipH="1">
                  <a:off x="0" y="0"/>
                  <a:ext cx="1014126" cy="271736"/>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04" name="Shape 504"/>
                <p:cNvCxnSpPr/>
                <p:nvPr/>
              </p:nvCxnSpPr>
              <p:spPr>
                <a:xfrm rot="10800000" flipH="1">
                  <a:off x="236323" y="496524"/>
                  <a:ext cx="909242" cy="52495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05" name="Shape 505"/>
                <p:cNvCxnSpPr/>
                <p:nvPr/>
              </p:nvCxnSpPr>
              <p:spPr>
                <a:xfrm rot="10800000" flipH="1">
                  <a:off x="541764" y="834051"/>
                  <a:ext cx="926140" cy="926138"/>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06" name="Shape 506"/>
                <p:cNvCxnSpPr/>
                <p:nvPr/>
              </p:nvCxnSpPr>
              <p:spPr>
                <a:xfrm rot="10800000" flipH="1">
                  <a:off x="1080244" y="1158437"/>
                  <a:ext cx="654878" cy="1134284"/>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grpSp>
            <p:nvGrpSpPr>
              <p:cNvPr id="507" name="Shape 507"/>
              <p:cNvGrpSpPr/>
              <p:nvPr/>
            </p:nvGrpSpPr>
            <p:grpSpPr>
              <a:xfrm>
                <a:off x="79273" y="-1"/>
                <a:ext cx="1735126" cy="2292723"/>
                <a:chOff x="0" y="0"/>
                <a:chExt cx="1735124" cy="2292721"/>
              </a:xfrm>
            </p:grpSpPr>
            <p:cxnSp>
              <p:nvCxnSpPr>
                <p:cNvPr id="508" name="Shape 508"/>
                <p:cNvCxnSpPr/>
                <p:nvPr/>
              </p:nvCxnSpPr>
              <p:spPr>
                <a:xfrm>
                  <a:off x="0" y="2020985"/>
                  <a:ext cx="1014128" cy="271734"/>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09" name="Shape 509"/>
                <p:cNvCxnSpPr/>
                <p:nvPr/>
              </p:nvCxnSpPr>
              <p:spPr>
                <a:xfrm>
                  <a:off x="236323" y="1271245"/>
                  <a:ext cx="909242" cy="52495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10" name="Shape 510"/>
                <p:cNvCxnSpPr/>
                <p:nvPr/>
              </p:nvCxnSpPr>
              <p:spPr>
                <a:xfrm>
                  <a:off x="541764" y="532531"/>
                  <a:ext cx="926140" cy="926138"/>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11" name="Shape 511"/>
                <p:cNvCxnSpPr/>
                <p:nvPr/>
              </p:nvCxnSpPr>
              <p:spPr>
                <a:xfrm>
                  <a:off x="1080244" y="0"/>
                  <a:ext cx="654878" cy="1134285"/>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grpSp>
        <p:sp>
          <p:nvSpPr>
            <p:cNvPr id="512" name="Shape 512"/>
            <p:cNvSpPr/>
            <p:nvPr/>
          </p:nvSpPr>
          <p:spPr>
            <a:xfrm>
              <a:off x="3342421" y="1400620"/>
              <a:ext cx="1000979" cy="434341"/>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300" b="1">
                  <a:solidFill>
                    <a:srgbClr val="FFFFFF"/>
                  </a:solidFill>
                  <a:latin typeface="Calibri"/>
                  <a:ea typeface="Calibri"/>
                  <a:cs typeface="Calibri"/>
                  <a:sym typeface="Calibri"/>
                </a:rPr>
                <a:t>STEAM</a:t>
              </a:r>
            </a:p>
          </p:txBody>
        </p:sp>
        <p:sp>
          <p:nvSpPr>
            <p:cNvPr id="513" name="Shape 513"/>
            <p:cNvSpPr/>
            <p:nvPr/>
          </p:nvSpPr>
          <p:spPr>
            <a:xfrm>
              <a:off x="781997" y="1690314"/>
              <a:ext cx="1270000" cy="195327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FF4400"/>
                </a:gs>
                <a:gs pos="100000">
                  <a:srgbClr val="0232CE"/>
                </a:gs>
              </a:gsLst>
              <a:lin ang="5752692"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SzPct val="25000"/>
                <a:buNone/>
              </a:pPr>
              <a:r>
                <a:rPr lang="en-US" sz="1800">
                  <a:solidFill>
                    <a:srgbClr val="FFFFFF"/>
                  </a:solidFill>
                  <a:latin typeface="Calibri"/>
                  <a:ea typeface="Calibri"/>
                  <a:cs typeface="Calibri"/>
                  <a:sym typeface="Calibri"/>
                </a:rPr>
                <a:t>Heat Energy from Fission</a:t>
              </a:r>
            </a:p>
          </p:txBody>
        </p:sp>
        <p:sp>
          <p:nvSpPr>
            <p:cNvPr id="514" name="Shape 514"/>
            <p:cNvSpPr txBox="1"/>
            <p:nvPr/>
          </p:nvSpPr>
          <p:spPr>
            <a:xfrm>
              <a:off x="7855796" y="1703021"/>
              <a:ext cx="1257714" cy="369329"/>
            </a:xfrm>
            <a:prstGeom prst="rect">
              <a:avLst/>
            </a:prstGeom>
            <a:no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FFFF00"/>
                </a:buClr>
                <a:buSzPct val="25000"/>
                <a:buFont typeface="Calibri"/>
                <a:buNone/>
              </a:pPr>
              <a:r>
                <a:rPr lang="en-US" sz="1800" b="1" i="0" u="none" strike="noStrike" cap="none">
                  <a:solidFill>
                    <a:srgbClr val="FFFF00"/>
                  </a:solidFill>
                  <a:latin typeface="Calibri"/>
                  <a:ea typeface="Calibri"/>
                  <a:cs typeface="Calibri"/>
                  <a:sym typeface="Calibri"/>
                </a:rPr>
                <a:t>ELECTRICITY</a:t>
              </a:r>
            </a:p>
          </p:txBody>
        </p:sp>
        <p:sp>
          <p:nvSpPr>
            <p:cNvPr id="515" name="Shape 515"/>
            <p:cNvSpPr/>
            <p:nvPr/>
          </p:nvSpPr>
          <p:spPr>
            <a:xfrm rot="-178814">
              <a:off x="7685048" y="1165262"/>
              <a:ext cx="1066799" cy="525051"/>
            </a:xfrm>
            <a:prstGeom prst="arc">
              <a:avLst>
                <a:gd name="adj1" fmla="val 12275852"/>
                <a:gd name="adj2" fmla="val 1264100"/>
              </a:avLst>
            </a:prstGeom>
            <a:noFill/>
            <a:ln w="76200" cap="flat" cmpd="sng">
              <a:solidFill>
                <a:srgbClr val="FFFF00"/>
              </a:solidFill>
              <a:prstDash val="solid"/>
              <a:bevel/>
              <a:headEnd type="none" w="med" len="med"/>
              <a:tailEnd type="triangle" w="lg" len="lg"/>
            </a:ln>
            <a:effectLst>
              <a:outerShdw blurRad="38100" dist="20000" dir="5400000" rotWithShape="0">
                <a:srgbClr val="000000">
                  <a:alpha val="37647"/>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Font typeface="Calibri"/>
                <a:buNone/>
              </a:pPr>
              <a:endParaRPr sz="1800" b="0" i="0" u="none" strike="noStrike" cap="none">
                <a:solidFill>
                  <a:srgbClr val="000000"/>
                </a:solidFill>
                <a:latin typeface="Calibri"/>
                <a:ea typeface="Calibri"/>
                <a:cs typeface="Calibri"/>
                <a:sym typeface="Calibri"/>
              </a:endParaRPr>
            </a:p>
          </p:txBody>
        </p:sp>
      </p:grpSp>
      <p:sp>
        <p:nvSpPr>
          <p:cNvPr id="516" name="Shape 516"/>
          <p:cNvSpPr/>
          <p:nvPr/>
        </p:nvSpPr>
        <p:spPr>
          <a:xfrm>
            <a:off x="-660400" y="5730875"/>
            <a:ext cx="8229600" cy="1508124"/>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000" b="1">
                <a:solidFill>
                  <a:srgbClr val="FFFFFF"/>
                </a:solidFill>
                <a:latin typeface="Calibri"/>
                <a:ea typeface="Calibri"/>
                <a:cs typeface="Calibri"/>
                <a:sym typeface="Calibri"/>
              </a:rPr>
              <a:t>Let’s Build a Nuclear Power Plant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Shape 521"/>
          <p:cNvGrpSpPr/>
          <p:nvPr/>
        </p:nvGrpSpPr>
        <p:grpSpPr>
          <a:xfrm>
            <a:off x="45398" y="-229981"/>
            <a:ext cx="9068113" cy="5839807"/>
            <a:chOff x="45398" y="-229981"/>
            <a:chExt cx="9068113" cy="5839807"/>
          </a:xfrm>
        </p:grpSpPr>
        <p:sp>
          <p:nvSpPr>
            <p:cNvPr id="522" name="Shape 522"/>
            <p:cNvSpPr/>
            <p:nvPr/>
          </p:nvSpPr>
          <p:spPr>
            <a:xfrm>
              <a:off x="5124221" y="3836901"/>
              <a:ext cx="828262" cy="828262"/>
            </a:xfrm>
            <a:prstGeom prst="rect">
              <a:avLst/>
            </a:prstGeom>
            <a:solidFill>
              <a:srgbClr val="0000FF"/>
            </a:soli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523" name="Shape 523"/>
            <p:cNvSpPr/>
            <p:nvPr/>
          </p:nvSpPr>
          <p:spPr>
            <a:xfrm rot="5400000">
              <a:off x="223878" y="1896884"/>
              <a:ext cx="3842440" cy="1540045"/>
            </a:xfrm>
            <a:custGeom>
              <a:avLst/>
              <a:gdLst/>
              <a:ahLst/>
              <a:cxnLst/>
              <a:rect l="0" t="0" r="0" b="0"/>
              <a:pathLst>
                <a:path w="120000" h="120000" extrusionOk="0">
                  <a:moveTo>
                    <a:pt x="120000" y="0"/>
                  </a:moveTo>
                  <a:cubicBezTo>
                    <a:pt x="120000" y="66272"/>
                    <a:pt x="93138" y="120000"/>
                    <a:pt x="60000" y="120000"/>
                  </a:cubicBezTo>
                  <a:cubicBezTo>
                    <a:pt x="26861" y="120000"/>
                    <a:pt x="0" y="66272"/>
                    <a:pt x="0" y="0"/>
                  </a:cubicBezTo>
                </a:path>
              </a:pathLst>
            </a:custGeom>
            <a:noFill/>
            <a:ln w="127000" cap="flat" cmpd="sng">
              <a:solidFill>
                <a:srgbClr val="993380"/>
              </a:solidFill>
              <a:prstDash val="solid"/>
              <a:round/>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524" name="Shape 524"/>
            <p:cNvCxnSpPr/>
            <p:nvPr/>
          </p:nvCxnSpPr>
          <p:spPr>
            <a:xfrm>
              <a:off x="2952510" y="4572467"/>
              <a:ext cx="1714510" cy="0"/>
            </a:xfrm>
            <a:prstGeom prst="straightConnector1">
              <a:avLst/>
            </a:prstGeom>
            <a:noFill/>
            <a:ln w="127000" cap="flat" cmpd="sng">
              <a:solidFill>
                <a:srgbClr val="3366FF"/>
              </a:solidFill>
              <a:prstDash val="solid"/>
              <a:round/>
              <a:headEnd type="none" w="med" len="med"/>
              <a:tailEnd type="none" w="med" len="med"/>
            </a:ln>
            <a:effectLst>
              <a:outerShdw blurRad="38100" dist="20000" dir="5400000" rotWithShape="0">
                <a:srgbClr val="000000">
                  <a:alpha val="37647"/>
                </a:srgbClr>
              </a:outerShdw>
            </a:effectLst>
          </p:spPr>
        </p:cxnSp>
        <p:cxnSp>
          <p:nvCxnSpPr>
            <p:cNvPr id="525" name="Shape 525"/>
            <p:cNvCxnSpPr/>
            <p:nvPr/>
          </p:nvCxnSpPr>
          <p:spPr>
            <a:xfrm rot="10800000" flipH="1">
              <a:off x="2912550" y="745621"/>
              <a:ext cx="1754472" cy="135"/>
            </a:xfrm>
            <a:prstGeom prst="straightConnector1">
              <a:avLst/>
            </a:prstGeom>
            <a:noFill/>
            <a:ln w="127000" cap="flat" cmpd="sng">
              <a:solidFill>
                <a:srgbClr val="FF0000"/>
              </a:solidFill>
              <a:prstDash val="solid"/>
              <a:round/>
              <a:headEnd type="none" w="med" len="med"/>
              <a:tailEnd type="none" w="med" len="med"/>
            </a:ln>
            <a:effectLst>
              <a:outerShdw blurRad="38100" dist="20000" dir="5400000" rotWithShape="0">
                <a:srgbClr val="000000">
                  <a:alpha val="37647"/>
                </a:srgbClr>
              </a:outerShdw>
            </a:effectLst>
          </p:spPr>
        </p:cxnSp>
        <p:cxnSp>
          <p:nvCxnSpPr>
            <p:cNvPr id="526" name="Shape 526"/>
            <p:cNvCxnSpPr/>
            <p:nvPr/>
          </p:nvCxnSpPr>
          <p:spPr>
            <a:xfrm>
              <a:off x="2952510" y="1251046"/>
              <a:ext cx="1714510" cy="0"/>
            </a:xfrm>
            <a:prstGeom prst="straightConnector1">
              <a:avLst/>
            </a:prstGeom>
            <a:noFill/>
            <a:ln w="76200" cap="flat" cmpd="sng">
              <a:solidFill>
                <a:srgbClr val="E82110"/>
              </a:solidFill>
              <a:prstDash val="solid"/>
              <a:round/>
              <a:headEnd type="none" w="med" len="med"/>
              <a:tailEnd type="triangle" w="lg" len="lg"/>
            </a:ln>
            <a:effectLst>
              <a:outerShdw blurRad="38100" dist="20000" dir="5400000" rotWithShape="0">
                <a:srgbClr val="000000">
                  <a:alpha val="37647"/>
                </a:srgbClr>
              </a:outerShdw>
            </a:effectLst>
          </p:spPr>
        </p:cxnSp>
        <p:cxnSp>
          <p:nvCxnSpPr>
            <p:cNvPr id="527" name="Shape 527"/>
            <p:cNvCxnSpPr/>
            <p:nvPr/>
          </p:nvCxnSpPr>
          <p:spPr>
            <a:xfrm flipH="1">
              <a:off x="2913505" y="4086462"/>
              <a:ext cx="1753515" cy="0"/>
            </a:xfrm>
            <a:prstGeom prst="straightConnector1">
              <a:avLst/>
            </a:prstGeom>
            <a:noFill/>
            <a:ln w="63500" cap="flat" cmpd="sng">
              <a:solidFill>
                <a:srgbClr val="00A2E6"/>
              </a:solidFill>
              <a:prstDash val="solid"/>
              <a:round/>
              <a:headEnd type="none" w="med" len="med"/>
              <a:tailEnd type="triangle" w="lg" len="lg"/>
            </a:ln>
            <a:effectLst>
              <a:outerShdw blurRad="38100" dist="20000" dir="5400000" rotWithShape="0">
                <a:srgbClr val="000000">
                  <a:alpha val="37647"/>
                </a:srgbClr>
              </a:outerShdw>
            </a:effectLst>
          </p:spPr>
        </p:cxnSp>
        <p:sp>
          <p:nvSpPr>
            <p:cNvPr id="528" name="Shape 528"/>
            <p:cNvSpPr/>
            <p:nvPr/>
          </p:nvSpPr>
          <p:spPr>
            <a:xfrm rot="-5400000" flipH="1">
              <a:off x="3515824" y="1896818"/>
              <a:ext cx="3842440" cy="1540045"/>
            </a:xfrm>
            <a:custGeom>
              <a:avLst/>
              <a:gdLst/>
              <a:ahLst/>
              <a:cxnLst/>
              <a:rect l="0" t="0" r="0" b="0"/>
              <a:pathLst>
                <a:path w="120000" h="120000" extrusionOk="0">
                  <a:moveTo>
                    <a:pt x="120000" y="0"/>
                  </a:moveTo>
                  <a:cubicBezTo>
                    <a:pt x="120000" y="66272"/>
                    <a:pt x="93138" y="120000"/>
                    <a:pt x="60000" y="120000"/>
                  </a:cubicBezTo>
                  <a:cubicBezTo>
                    <a:pt x="26861" y="120000"/>
                    <a:pt x="0" y="66272"/>
                    <a:pt x="0" y="0"/>
                  </a:cubicBezTo>
                </a:path>
              </a:pathLst>
            </a:custGeom>
            <a:noFill/>
            <a:ln w="127000" cap="flat" cmpd="sng">
              <a:solidFill>
                <a:srgbClr val="993380"/>
              </a:solidFill>
              <a:prstDash val="solid"/>
              <a:round/>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529" name="Shape 529"/>
            <p:cNvCxnSpPr/>
            <p:nvPr/>
          </p:nvCxnSpPr>
          <p:spPr>
            <a:xfrm>
              <a:off x="5917198" y="4087408"/>
              <a:ext cx="605492" cy="0"/>
            </a:xfrm>
            <a:prstGeom prst="straightConnector1">
              <a:avLst/>
            </a:prstGeom>
            <a:noFill/>
            <a:ln w="38100" cap="flat" cmpd="sng">
              <a:solidFill>
                <a:srgbClr val="0000FF"/>
              </a:solidFill>
              <a:prstDash val="solid"/>
              <a:round/>
              <a:headEnd type="none" w="med" len="med"/>
              <a:tailEnd type="none" w="med" len="med"/>
            </a:ln>
            <a:effectLst>
              <a:outerShdw blurRad="38100" dist="20000" dir="5400000" rotWithShape="0">
                <a:srgbClr val="000000">
                  <a:alpha val="37647"/>
                </a:srgbClr>
              </a:outerShdw>
            </a:effectLst>
          </p:spPr>
        </p:cxnSp>
        <p:cxnSp>
          <p:nvCxnSpPr>
            <p:cNvPr id="530" name="Shape 530"/>
            <p:cNvCxnSpPr/>
            <p:nvPr/>
          </p:nvCxnSpPr>
          <p:spPr>
            <a:xfrm>
              <a:off x="5924942" y="4430260"/>
              <a:ext cx="605492" cy="0"/>
            </a:xfrm>
            <a:prstGeom prst="straightConnector1">
              <a:avLst/>
            </a:prstGeom>
            <a:noFill/>
            <a:ln w="38100" cap="flat" cmpd="sng">
              <a:solidFill>
                <a:srgbClr val="0000FF"/>
              </a:solidFill>
              <a:prstDash val="solid"/>
              <a:round/>
              <a:headEnd type="none" w="med" len="med"/>
              <a:tailEnd type="none" w="med" len="med"/>
            </a:ln>
            <a:effectLst>
              <a:outerShdw blurRad="38100" dist="20000" dir="5400000" rotWithShape="0">
                <a:srgbClr val="000000">
                  <a:alpha val="37647"/>
                </a:srgbClr>
              </a:outerShdw>
            </a:effectLst>
          </p:spPr>
        </p:cxnSp>
        <p:sp>
          <p:nvSpPr>
            <p:cNvPr id="531" name="Shape 531"/>
            <p:cNvSpPr/>
            <p:nvPr/>
          </p:nvSpPr>
          <p:spPr>
            <a:xfrm>
              <a:off x="5131430" y="4702628"/>
              <a:ext cx="1410444" cy="444808"/>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Condenser</a:t>
              </a:r>
            </a:p>
          </p:txBody>
        </p:sp>
        <p:sp>
          <p:nvSpPr>
            <p:cNvPr id="532" name="Shape 532"/>
            <p:cNvSpPr/>
            <p:nvPr/>
          </p:nvSpPr>
          <p:spPr>
            <a:xfrm rot="-5400000">
              <a:off x="5632225" y="1614653"/>
              <a:ext cx="966306" cy="690217"/>
            </a:xfrm>
            <a:custGeom>
              <a:avLst/>
              <a:gdLst/>
              <a:ahLst/>
              <a:cxnLst/>
              <a:rect l="0" t="0" r="0" b="0"/>
              <a:pathLst>
                <a:path w="120000" h="120000" extrusionOk="0">
                  <a:moveTo>
                    <a:pt x="0" y="120000"/>
                  </a:moveTo>
                  <a:lnTo>
                    <a:pt x="21427" y="0"/>
                  </a:lnTo>
                  <a:lnTo>
                    <a:pt x="98572" y="0"/>
                  </a:lnTo>
                  <a:lnTo>
                    <a:pt x="120000" y="120000"/>
                  </a:lnTo>
                  <a:close/>
                </a:path>
              </a:pathLst>
            </a:custGeom>
            <a:gradFill>
              <a:gsLst>
                <a:gs pos="0">
                  <a:srgbClr val="978A8A"/>
                </a:gs>
                <a:gs pos="100000">
                  <a:srgbClr val="D6CBCB"/>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533" name="Shape 533"/>
            <p:cNvSpPr/>
            <p:nvPr/>
          </p:nvSpPr>
          <p:spPr>
            <a:xfrm>
              <a:off x="6710859" y="1476620"/>
              <a:ext cx="828262" cy="966307"/>
            </a:xfrm>
            <a:prstGeom prst="rect">
              <a:avLst/>
            </a:prstGeom>
            <a:gradFill>
              <a:gsLst>
                <a:gs pos="0">
                  <a:srgbClr val="EA6706"/>
                </a:gs>
                <a:gs pos="100000">
                  <a:srgbClr val="FFBBA5"/>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534" name="Shape 534"/>
            <p:cNvCxnSpPr>
              <a:stCxn id="532" idx="0"/>
              <a:endCxn id="533" idx="0"/>
            </p:cNvCxnSpPr>
            <p:nvPr/>
          </p:nvCxnSpPr>
          <p:spPr>
            <a:xfrm>
              <a:off x="6115490" y="1476620"/>
              <a:ext cx="1009500" cy="0"/>
            </a:xfrm>
            <a:prstGeom prst="straightConnector1">
              <a:avLst/>
            </a:prstGeom>
            <a:noFill/>
            <a:ln w="127000" cap="flat" cmpd="sng">
              <a:solidFill>
                <a:srgbClr val="4B4545"/>
              </a:solidFill>
              <a:prstDash val="solid"/>
              <a:round/>
              <a:headEnd type="none" w="med" len="med"/>
              <a:tailEnd type="none" w="med" len="med"/>
            </a:ln>
            <a:effectLst>
              <a:outerShdw blurRad="38100" dist="20000" dir="5400000" rotWithShape="0">
                <a:srgbClr val="000000">
                  <a:alpha val="37647"/>
                </a:srgbClr>
              </a:outerShdw>
            </a:effectLst>
          </p:spPr>
        </p:cxnSp>
        <p:sp>
          <p:nvSpPr>
            <p:cNvPr id="535" name="Shape 535"/>
            <p:cNvSpPr/>
            <p:nvPr/>
          </p:nvSpPr>
          <p:spPr>
            <a:xfrm>
              <a:off x="6165464" y="789477"/>
              <a:ext cx="1378334" cy="751569"/>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Turbine/</a:t>
              </a:r>
            </a:p>
            <a:p>
              <a:pPr marL="0" marR="0" lvl="0" indent="0" algn="l" rtl="0">
                <a:spcBef>
                  <a:spcPts val="0"/>
                </a:spcBef>
                <a:buSzPct val="25000"/>
                <a:buNone/>
              </a:pPr>
              <a:r>
                <a:rPr lang="en-US" sz="1800" b="1">
                  <a:solidFill>
                    <a:srgbClr val="FFFFFF"/>
                  </a:solidFill>
                  <a:latin typeface="Calibri"/>
                  <a:ea typeface="Calibri"/>
                  <a:cs typeface="Calibri"/>
                  <a:sym typeface="Calibri"/>
                </a:rPr>
                <a:t>Generator</a:t>
              </a:r>
            </a:p>
          </p:txBody>
        </p:sp>
        <p:grpSp>
          <p:nvGrpSpPr>
            <p:cNvPr id="536" name="Shape 536"/>
            <p:cNvGrpSpPr/>
            <p:nvPr/>
          </p:nvGrpSpPr>
          <p:grpSpPr>
            <a:xfrm>
              <a:off x="2952510" y="4337875"/>
              <a:ext cx="951317" cy="770986"/>
              <a:chOff x="0" y="0"/>
              <a:chExt cx="951315" cy="770985"/>
            </a:xfrm>
          </p:grpSpPr>
          <p:sp>
            <p:nvSpPr>
              <p:cNvPr id="537" name="Shape 537"/>
              <p:cNvSpPr/>
              <p:nvPr/>
            </p:nvSpPr>
            <p:spPr>
              <a:xfrm>
                <a:off x="180332" y="0"/>
                <a:ext cx="770982" cy="770985"/>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C5D6D3"/>
                  </a:gs>
                  <a:gs pos="35000">
                    <a:srgbClr val="D6E1DF"/>
                  </a:gs>
                  <a:gs pos="100000">
                    <a:srgbClr val="EFF4F3"/>
                  </a:gs>
                </a:gsLst>
                <a:lin ang="16200000" scaled="0"/>
              </a:gradFill>
              <a:ln>
                <a:noFill/>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538" name="Shape 538"/>
              <p:cNvSpPr/>
              <p:nvPr/>
            </p:nvSpPr>
            <p:spPr>
              <a:xfrm>
                <a:off x="0" y="33554"/>
                <a:ext cx="565825" cy="326055"/>
              </a:xfrm>
              <a:prstGeom prst="rect">
                <a:avLst/>
              </a:prstGeom>
              <a:gradFill>
                <a:gsLst>
                  <a:gs pos="0">
                    <a:srgbClr val="C5D6D3"/>
                  </a:gs>
                  <a:gs pos="35000">
                    <a:srgbClr val="D6E1DF"/>
                  </a:gs>
                  <a:gs pos="100000">
                    <a:srgbClr val="EFF4F3"/>
                  </a:gs>
                </a:gsLst>
                <a:lin ang="16200000" scaled="0"/>
              </a:gradFill>
              <a:ln>
                <a:noFill/>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539" name="Shape 539"/>
            <p:cNvSpPr/>
            <p:nvPr/>
          </p:nvSpPr>
          <p:spPr>
            <a:xfrm>
              <a:off x="3159492" y="5165019"/>
              <a:ext cx="825903" cy="444806"/>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Pump</a:t>
              </a:r>
            </a:p>
          </p:txBody>
        </p:sp>
        <p:grpSp>
          <p:nvGrpSpPr>
            <p:cNvPr id="540" name="Shape 540"/>
            <p:cNvGrpSpPr/>
            <p:nvPr/>
          </p:nvGrpSpPr>
          <p:grpSpPr>
            <a:xfrm>
              <a:off x="45398" y="-229981"/>
              <a:ext cx="1780935" cy="5793862"/>
              <a:chOff x="0" y="-1"/>
              <a:chExt cx="1814400" cy="5793860"/>
            </a:xfrm>
          </p:grpSpPr>
          <p:cxnSp>
            <p:nvCxnSpPr>
              <p:cNvPr id="541" name="Shape 541"/>
              <p:cNvCxnSpPr/>
              <p:nvPr/>
            </p:nvCxnSpPr>
            <p:spPr>
              <a:xfrm>
                <a:off x="0" y="2956580"/>
                <a:ext cx="1049900" cy="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nvGrpSpPr>
              <p:cNvPr id="542" name="Shape 542"/>
              <p:cNvGrpSpPr/>
              <p:nvPr/>
            </p:nvGrpSpPr>
            <p:grpSpPr>
              <a:xfrm>
                <a:off x="79275" y="3501136"/>
                <a:ext cx="1735125" cy="2292723"/>
                <a:chOff x="0" y="0"/>
                <a:chExt cx="1735123" cy="2292722"/>
              </a:xfrm>
            </p:grpSpPr>
            <p:cxnSp>
              <p:nvCxnSpPr>
                <p:cNvPr id="543" name="Shape 543"/>
                <p:cNvCxnSpPr/>
                <p:nvPr/>
              </p:nvCxnSpPr>
              <p:spPr>
                <a:xfrm rot="10800000" flipH="1">
                  <a:off x="0" y="0"/>
                  <a:ext cx="1014126" cy="271736"/>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44" name="Shape 544"/>
                <p:cNvCxnSpPr/>
                <p:nvPr/>
              </p:nvCxnSpPr>
              <p:spPr>
                <a:xfrm rot="10800000" flipH="1">
                  <a:off x="236323" y="496524"/>
                  <a:ext cx="909242" cy="52495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45" name="Shape 545"/>
                <p:cNvCxnSpPr/>
                <p:nvPr/>
              </p:nvCxnSpPr>
              <p:spPr>
                <a:xfrm rot="10800000" flipH="1">
                  <a:off x="541764" y="834051"/>
                  <a:ext cx="926140" cy="926138"/>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46" name="Shape 546"/>
                <p:cNvCxnSpPr/>
                <p:nvPr/>
              </p:nvCxnSpPr>
              <p:spPr>
                <a:xfrm rot="10800000" flipH="1">
                  <a:off x="1080244" y="1158437"/>
                  <a:ext cx="654878" cy="1134284"/>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grpSp>
            <p:nvGrpSpPr>
              <p:cNvPr id="547" name="Shape 547"/>
              <p:cNvGrpSpPr/>
              <p:nvPr/>
            </p:nvGrpSpPr>
            <p:grpSpPr>
              <a:xfrm>
                <a:off x="79273" y="-1"/>
                <a:ext cx="1735126" cy="2292723"/>
                <a:chOff x="0" y="0"/>
                <a:chExt cx="1735124" cy="2292721"/>
              </a:xfrm>
            </p:grpSpPr>
            <p:cxnSp>
              <p:nvCxnSpPr>
                <p:cNvPr id="548" name="Shape 548"/>
                <p:cNvCxnSpPr/>
                <p:nvPr/>
              </p:nvCxnSpPr>
              <p:spPr>
                <a:xfrm>
                  <a:off x="0" y="2020985"/>
                  <a:ext cx="1014128" cy="271734"/>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49" name="Shape 549"/>
                <p:cNvCxnSpPr/>
                <p:nvPr/>
              </p:nvCxnSpPr>
              <p:spPr>
                <a:xfrm>
                  <a:off x="236323" y="1271245"/>
                  <a:ext cx="909242" cy="524950"/>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50" name="Shape 550"/>
                <p:cNvCxnSpPr/>
                <p:nvPr/>
              </p:nvCxnSpPr>
              <p:spPr>
                <a:xfrm>
                  <a:off x="541764" y="532531"/>
                  <a:ext cx="926140" cy="926138"/>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cxnSp>
              <p:nvCxnSpPr>
                <p:cNvPr id="551" name="Shape 551"/>
                <p:cNvCxnSpPr/>
                <p:nvPr/>
              </p:nvCxnSpPr>
              <p:spPr>
                <a:xfrm>
                  <a:off x="1080244" y="0"/>
                  <a:ext cx="654878" cy="1134285"/>
                </a:xfrm>
                <a:prstGeom prst="straightConnector1">
                  <a:avLst/>
                </a:prstGeom>
                <a:noFill/>
                <a:ln w="25400" cap="flat" cmpd="sng">
                  <a:solidFill>
                    <a:srgbClr val="FAC810"/>
                  </a:solidFill>
                  <a:prstDash val="solid"/>
                  <a:bevel/>
                  <a:headEnd type="none" w="med" len="med"/>
                  <a:tailEnd type="triangle" w="lg" len="lg"/>
                </a:ln>
                <a:effectLst>
                  <a:outerShdw blurRad="38100" dist="20000" dir="5400000" rotWithShape="0">
                    <a:srgbClr val="000000">
                      <a:alpha val="37647"/>
                    </a:srgbClr>
                  </a:outerShdw>
                </a:effectLst>
              </p:spPr>
            </p:cxnSp>
          </p:grpSp>
        </p:grpSp>
        <p:sp>
          <p:nvSpPr>
            <p:cNvPr id="552" name="Shape 552"/>
            <p:cNvSpPr/>
            <p:nvPr/>
          </p:nvSpPr>
          <p:spPr>
            <a:xfrm>
              <a:off x="2971800" y="3585019"/>
              <a:ext cx="1848325" cy="434341"/>
            </a:xfrm>
            <a:prstGeom prst="rect">
              <a:avLst/>
            </a:prstGeom>
            <a:noFill/>
            <a:ln>
              <a:noFill/>
            </a:ln>
          </p:spPr>
          <p:txBody>
            <a:bodyPr wrap="square" lIns="45700" tIns="45700" rIns="45700" bIns="45700" anchor="t" anchorCtr="0">
              <a:noAutofit/>
            </a:bodyPr>
            <a:lstStyle/>
            <a:p>
              <a:pPr marL="0" marR="0" lvl="0" indent="0" algn="l" rtl="0">
                <a:spcBef>
                  <a:spcPts val="0"/>
                </a:spcBef>
                <a:buSzPct val="25000"/>
                <a:buNone/>
              </a:pPr>
              <a:r>
                <a:rPr lang="en-US" sz="2300" b="1">
                  <a:solidFill>
                    <a:srgbClr val="FFFFFF"/>
                  </a:solidFill>
                  <a:latin typeface="Calibri"/>
                  <a:ea typeface="Calibri"/>
                  <a:cs typeface="Calibri"/>
                  <a:sym typeface="Calibri"/>
                </a:rPr>
                <a:t>COLD WATER</a:t>
              </a:r>
            </a:p>
          </p:txBody>
        </p:sp>
        <p:sp>
          <p:nvSpPr>
            <p:cNvPr id="553" name="Shape 553"/>
            <p:cNvSpPr/>
            <p:nvPr/>
          </p:nvSpPr>
          <p:spPr>
            <a:xfrm>
              <a:off x="3342421" y="1400620"/>
              <a:ext cx="1000979" cy="434341"/>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300" b="1">
                  <a:solidFill>
                    <a:srgbClr val="FFFFFF"/>
                  </a:solidFill>
                  <a:latin typeface="Calibri"/>
                  <a:ea typeface="Calibri"/>
                  <a:cs typeface="Calibri"/>
                  <a:sym typeface="Calibri"/>
                </a:rPr>
                <a:t>STEAM</a:t>
              </a:r>
            </a:p>
          </p:txBody>
        </p:sp>
        <p:sp>
          <p:nvSpPr>
            <p:cNvPr id="554" name="Shape 554"/>
            <p:cNvSpPr/>
            <p:nvPr/>
          </p:nvSpPr>
          <p:spPr>
            <a:xfrm>
              <a:off x="781997" y="1690314"/>
              <a:ext cx="1270000" cy="195327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FF4400"/>
                </a:gs>
                <a:gs pos="100000">
                  <a:srgbClr val="0232CE"/>
                </a:gs>
              </a:gsLst>
              <a:lin ang="5752692"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SzPct val="25000"/>
                <a:buNone/>
              </a:pPr>
              <a:r>
                <a:rPr lang="en-US" sz="1800">
                  <a:solidFill>
                    <a:srgbClr val="FFFFFF"/>
                  </a:solidFill>
                  <a:latin typeface="Calibri"/>
                  <a:ea typeface="Calibri"/>
                  <a:cs typeface="Calibri"/>
                  <a:sym typeface="Calibri"/>
                </a:rPr>
                <a:t>Heat Energy from Fission</a:t>
              </a:r>
            </a:p>
          </p:txBody>
        </p:sp>
        <p:sp>
          <p:nvSpPr>
            <p:cNvPr id="555" name="Shape 555"/>
            <p:cNvSpPr txBox="1"/>
            <p:nvPr/>
          </p:nvSpPr>
          <p:spPr>
            <a:xfrm>
              <a:off x="7855796" y="1703021"/>
              <a:ext cx="1257714" cy="369329"/>
            </a:xfrm>
            <a:prstGeom prst="rect">
              <a:avLst/>
            </a:prstGeom>
            <a:no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FFFF00"/>
                </a:buClr>
                <a:buSzPct val="25000"/>
                <a:buFont typeface="Calibri"/>
                <a:buNone/>
              </a:pPr>
              <a:r>
                <a:rPr lang="en-US" sz="1800" b="1" i="0" u="none" strike="noStrike" cap="none">
                  <a:solidFill>
                    <a:srgbClr val="FFFF00"/>
                  </a:solidFill>
                  <a:latin typeface="Calibri"/>
                  <a:ea typeface="Calibri"/>
                  <a:cs typeface="Calibri"/>
                  <a:sym typeface="Calibri"/>
                </a:rPr>
                <a:t>ELECTRICITY</a:t>
              </a:r>
            </a:p>
          </p:txBody>
        </p:sp>
        <p:sp>
          <p:nvSpPr>
            <p:cNvPr id="556" name="Shape 556"/>
            <p:cNvSpPr/>
            <p:nvPr/>
          </p:nvSpPr>
          <p:spPr>
            <a:xfrm rot="-178814">
              <a:off x="7685048" y="1165262"/>
              <a:ext cx="1066799" cy="525051"/>
            </a:xfrm>
            <a:prstGeom prst="arc">
              <a:avLst>
                <a:gd name="adj1" fmla="val 12275852"/>
                <a:gd name="adj2" fmla="val 1264100"/>
              </a:avLst>
            </a:prstGeom>
            <a:noFill/>
            <a:ln w="76200" cap="flat" cmpd="sng">
              <a:solidFill>
                <a:srgbClr val="FFFF00"/>
              </a:solidFill>
              <a:prstDash val="solid"/>
              <a:bevel/>
              <a:headEnd type="none" w="med" len="med"/>
              <a:tailEnd type="triangle" w="lg" len="lg"/>
            </a:ln>
            <a:effectLst>
              <a:outerShdw blurRad="38100" dist="20000" dir="5400000" rotWithShape="0">
                <a:srgbClr val="000000">
                  <a:alpha val="37647"/>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Font typeface="Calibri"/>
                <a:buNone/>
              </a:pPr>
              <a:endParaRPr sz="1800" b="0" i="0" u="none" strike="noStrike" cap="none">
                <a:solidFill>
                  <a:srgbClr val="000000"/>
                </a:solidFill>
                <a:latin typeface="Calibri"/>
                <a:ea typeface="Calibri"/>
                <a:cs typeface="Calibri"/>
                <a:sym typeface="Calibri"/>
              </a:endParaRPr>
            </a:p>
          </p:txBody>
        </p:sp>
      </p:grpSp>
      <p:sp>
        <p:nvSpPr>
          <p:cNvPr id="557" name="Shape 557"/>
          <p:cNvSpPr/>
          <p:nvPr/>
        </p:nvSpPr>
        <p:spPr>
          <a:xfrm>
            <a:off x="-660400" y="5730875"/>
            <a:ext cx="8229600" cy="1508124"/>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000" b="1">
                <a:solidFill>
                  <a:srgbClr val="FFFFFF"/>
                </a:solidFill>
                <a:latin typeface="Calibri"/>
                <a:ea typeface="Calibri"/>
                <a:cs typeface="Calibri"/>
                <a:sym typeface="Calibri"/>
              </a:rPr>
              <a:t>Let’s Build a Nuclear Power Plant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558800" y="5784848"/>
            <a:ext cx="8229600" cy="150812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500" b="1" i="0" u="none" strike="noStrike" cap="none">
                <a:solidFill>
                  <a:srgbClr val="FFFFFF"/>
                </a:solidFill>
                <a:latin typeface="Calibri"/>
                <a:ea typeface="Calibri"/>
                <a:cs typeface="Calibri"/>
                <a:sym typeface="Calibri"/>
              </a:rPr>
              <a:t>What does Uranium look like?</a:t>
            </a:r>
          </a:p>
        </p:txBody>
      </p:sp>
      <p:sp>
        <p:nvSpPr>
          <p:cNvPr id="563" name="Shape 563"/>
          <p:cNvSpPr txBox="1">
            <a:spLocks noGrp="1"/>
          </p:cNvSpPr>
          <p:nvPr>
            <p:ph type="body" idx="1"/>
          </p:nvPr>
        </p:nvSpPr>
        <p:spPr>
          <a:xfrm>
            <a:off x="177800" y="292100"/>
            <a:ext cx="8792171" cy="5270499"/>
          </a:xfrm>
          <a:prstGeom prst="rect">
            <a:avLst/>
          </a:prstGeom>
          <a:noFill/>
          <a:ln>
            <a:noFill/>
          </a:ln>
        </p:spPr>
        <p:txBody>
          <a:bodyPr wrap="square" lIns="45700" tIns="45700" rIns="45700" bIns="45700" anchor="t" anchorCtr="0">
            <a:noAutofit/>
          </a:bodyPr>
          <a:lstStyle/>
          <a:p>
            <a:pPr marL="153305" marR="0" lvl="0" indent="-153305" algn="l" rtl="0">
              <a:spcBef>
                <a:spcPts val="0"/>
              </a:spcBef>
              <a:spcAft>
                <a:spcPts val="0"/>
              </a:spcAft>
              <a:buClr>
                <a:srgbClr val="FF8000"/>
              </a:buClr>
              <a:buSzPct val="25000"/>
              <a:buFont typeface="Arial"/>
              <a:buNone/>
            </a:pPr>
            <a:r>
              <a:rPr lang="en-US" sz="2784" b="0" i="0" u="none" strike="noStrike" cap="none">
                <a:solidFill>
                  <a:srgbClr val="FFFFFF"/>
                </a:solidFill>
                <a:latin typeface="Calibri"/>
                <a:ea typeface="Calibri"/>
                <a:cs typeface="Calibri"/>
                <a:sym typeface="Calibri"/>
              </a:rPr>
              <a:t>Natural Uranium …..</a:t>
            </a:r>
          </a:p>
          <a:p>
            <a:pPr marL="397763" marR="0" lvl="0" indent="-397763" algn="l" rtl="0">
              <a:spcBef>
                <a:spcPts val="600"/>
              </a:spcBef>
              <a:spcAft>
                <a:spcPts val="0"/>
              </a:spcAft>
              <a:buClr>
                <a:srgbClr val="FF8000"/>
              </a:buClr>
              <a:buSzPct val="99428"/>
              <a:buFont typeface="Arial"/>
              <a:buChar char="•"/>
            </a:pPr>
            <a:r>
              <a:rPr lang="en-US" sz="2784" b="0" i="0" u="none" strike="noStrike" cap="none">
                <a:solidFill>
                  <a:srgbClr val="FFFFFF"/>
                </a:solidFill>
                <a:latin typeface="Calibri"/>
                <a:ea typeface="Calibri"/>
                <a:cs typeface="Calibri"/>
                <a:sym typeface="Calibri"/>
              </a:rPr>
              <a:t>Is a dense, heavy metal.</a:t>
            </a:r>
          </a:p>
          <a:p>
            <a:pPr marL="397763" marR="0" lvl="0" indent="-397763" algn="l" rtl="0">
              <a:spcBef>
                <a:spcPts val="600"/>
              </a:spcBef>
              <a:spcAft>
                <a:spcPts val="0"/>
              </a:spcAft>
              <a:buClr>
                <a:srgbClr val="FF8000"/>
              </a:buClr>
              <a:buSzPct val="99428"/>
              <a:buFont typeface="Arial"/>
              <a:buChar char="•"/>
            </a:pPr>
            <a:r>
              <a:rPr lang="en-US" sz="2784" b="0" i="0" u="none" strike="noStrike" cap="none">
                <a:solidFill>
                  <a:srgbClr val="FFFFFF"/>
                </a:solidFill>
                <a:latin typeface="Calibri"/>
                <a:ea typeface="Calibri"/>
                <a:cs typeface="Calibri"/>
                <a:sym typeface="Calibri"/>
              </a:rPr>
              <a:t>Is found in ordinary rocks and soil around the world.</a:t>
            </a:r>
          </a:p>
          <a:p>
            <a:pPr marL="397763" marR="0" lvl="0" indent="-397763" algn="l" rtl="0">
              <a:spcBef>
                <a:spcPts val="600"/>
              </a:spcBef>
              <a:spcAft>
                <a:spcPts val="0"/>
              </a:spcAft>
              <a:buClr>
                <a:srgbClr val="FF8000"/>
              </a:buClr>
              <a:buSzPct val="99428"/>
              <a:buFont typeface="Arial"/>
              <a:buNone/>
            </a:pPr>
            <a:endParaRPr sz="2784" b="0" i="0" u="none" strike="noStrike" cap="none">
              <a:solidFill>
                <a:srgbClr val="FFFFFF"/>
              </a:solidFill>
              <a:latin typeface="Calibri"/>
              <a:ea typeface="Calibri"/>
              <a:cs typeface="Calibri"/>
              <a:sym typeface="Calibri"/>
            </a:endParaRPr>
          </a:p>
          <a:p>
            <a:pPr marL="397763" marR="0" lvl="0" indent="-397763" algn="l" rtl="0">
              <a:spcBef>
                <a:spcPts val="600"/>
              </a:spcBef>
              <a:spcAft>
                <a:spcPts val="0"/>
              </a:spcAft>
              <a:buClr>
                <a:srgbClr val="FF8000"/>
              </a:buClr>
              <a:buSzPct val="99428"/>
              <a:buFont typeface="Arial"/>
              <a:buNone/>
            </a:pPr>
            <a:endParaRPr sz="2784" b="0" i="0" u="none" strike="noStrike" cap="none">
              <a:solidFill>
                <a:srgbClr val="FFFFFF"/>
              </a:solidFill>
              <a:latin typeface="Calibri"/>
              <a:ea typeface="Calibri"/>
              <a:cs typeface="Calibri"/>
              <a:sym typeface="Calibri"/>
            </a:endParaRPr>
          </a:p>
          <a:p>
            <a:pPr marL="397763" marR="0" lvl="0" indent="-397763" algn="l" rtl="0">
              <a:spcBef>
                <a:spcPts val="600"/>
              </a:spcBef>
              <a:spcAft>
                <a:spcPts val="0"/>
              </a:spcAft>
              <a:buClr>
                <a:srgbClr val="FF8000"/>
              </a:buClr>
              <a:buSzPct val="99428"/>
              <a:buFont typeface="Arial"/>
              <a:buNone/>
            </a:pPr>
            <a:endParaRPr sz="2784" b="0" i="0" u="none" strike="noStrike" cap="none">
              <a:solidFill>
                <a:srgbClr val="FFFFFF"/>
              </a:solidFill>
              <a:latin typeface="Calibri"/>
              <a:ea typeface="Calibri"/>
              <a:cs typeface="Calibri"/>
              <a:sym typeface="Calibri"/>
            </a:endParaRPr>
          </a:p>
          <a:p>
            <a:pPr marL="397763" marR="0" lvl="0" indent="-397763" algn="l" rtl="0">
              <a:spcBef>
                <a:spcPts val="600"/>
              </a:spcBef>
              <a:spcAft>
                <a:spcPts val="0"/>
              </a:spcAft>
              <a:buClr>
                <a:srgbClr val="FF8000"/>
              </a:buClr>
              <a:buSzPct val="99428"/>
              <a:buFont typeface="Arial"/>
              <a:buNone/>
            </a:pPr>
            <a:endParaRPr sz="2784" b="0" i="0" u="none" strike="noStrike" cap="none">
              <a:solidFill>
                <a:srgbClr val="FFFFFF"/>
              </a:solidFill>
              <a:latin typeface="Calibri"/>
              <a:ea typeface="Calibri"/>
              <a:cs typeface="Calibri"/>
              <a:sym typeface="Calibri"/>
            </a:endParaRPr>
          </a:p>
          <a:p>
            <a:pPr marL="397763" marR="0" lvl="0" indent="-397763" algn="l" rtl="0">
              <a:spcBef>
                <a:spcPts val="600"/>
              </a:spcBef>
              <a:spcAft>
                <a:spcPts val="0"/>
              </a:spcAft>
              <a:buClr>
                <a:srgbClr val="FF8000"/>
              </a:buClr>
              <a:buSzPct val="99428"/>
              <a:buFont typeface="Arial"/>
              <a:buNone/>
            </a:pPr>
            <a:endParaRPr sz="2784" b="0" i="0" u="none" strike="noStrike" cap="none">
              <a:solidFill>
                <a:srgbClr val="FFFFFF"/>
              </a:solidFill>
              <a:latin typeface="Calibri"/>
              <a:ea typeface="Calibri"/>
              <a:cs typeface="Calibri"/>
              <a:sym typeface="Calibri"/>
            </a:endParaRPr>
          </a:p>
          <a:p>
            <a:pPr marL="397763" marR="0" lvl="0" indent="-397763" algn="l" rtl="0">
              <a:spcBef>
                <a:spcPts val="600"/>
              </a:spcBef>
              <a:spcAft>
                <a:spcPts val="0"/>
              </a:spcAft>
              <a:buClr>
                <a:srgbClr val="FF8000"/>
              </a:buClr>
              <a:buSzPct val="99428"/>
              <a:buFont typeface="Arial"/>
              <a:buNone/>
            </a:pPr>
            <a:endParaRPr sz="2784" b="0" i="0" u="none" strike="noStrike" cap="none">
              <a:solidFill>
                <a:srgbClr val="FFFFFF"/>
              </a:solidFill>
              <a:latin typeface="Calibri"/>
              <a:ea typeface="Calibri"/>
              <a:cs typeface="Calibri"/>
              <a:sym typeface="Calibri"/>
            </a:endParaRPr>
          </a:p>
          <a:p>
            <a:pPr marL="397763" marR="0" lvl="0" indent="-397763" algn="l" rtl="0">
              <a:spcBef>
                <a:spcPts val="600"/>
              </a:spcBef>
              <a:spcAft>
                <a:spcPts val="0"/>
              </a:spcAft>
              <a:buClr>
                <a:srgbClr val="FF8000"/>
              </a:buClr>
              <a:buSzPct val="99428"/>
              <a:buFont typeface="Arial"/>
              <a:buChar char="•"/>
            </a:pPr>
            <a:r>
              <a:rPr lang="en-US" sz="2784" b="0" i="0" u="none" strike="noStrike" cap="none">
                <a:solidFill>
                  <a:schemeClr val="lt1"/>
                </a:solidFill>
                <a:latin typeface="Calibri"/>
                <a:ea typeface="Calibri"/>
                <a:cs typeface="Calibri"/>
                <a:sym typeface="Calibri"/>
              </a:rPr>
              <a:t>Is ~1% U-235 (fissile), ~99% U-238 (not fissile)</a:t>
            </a:r>
          </a:p>
          <a:p>
            <a:pPr marL="397763" marR="0" lvl="0" indent="-397763" algn="l" rtl="0">
              <a:spcBef>
                <a:spcPts val="600"/>
              </a:spcBef>
              <a:buClr>
                <a:srgbClr val="FF8000"/>
              </a:buClr>
              <a:buSzPct val="99428"/>
              <a:buFont typeface="Arial"/>
              <a:buNone/>
            </a:pPr>
            <a:endParaRPr sz="2784" b="0" i="0" u="none" strike="noStrike" cap="none">
              <a:solidFill>
                <a:srgbClr val="FFFFFF"/>
              </a:solidFill>
              <a:latin typeface="Calibri"/>
              <a:ea typeface="Calibri"/>
              <a:cs typeface="Calibri"/>
              <a:sym typeface="Calibri"/>
            </a:endParaRPr>
          </a:p>
        </p:txBody>
      </p:sp>
      <p:pic>
        <p:nvPicPr>
          <p:cNvPr id="564" name="Shape 564"/>
          <p:cNvPicPr preferRelativeResize="0"/>
          <p:nvPr/>
        </p:nvPicPr>
        <p:blipFill rotWithShape="1">
          <a:blip r:embed="rId3">
            <a:alphaModFix/>
          </a:blip>
          <a:srcRect/>
          <a:stretch/>
        </p:blipFill>
        <p:spPr>
          <a:xfrm>
            <a:off x="4475353" y="1982786"/>
            <a:ext cx="4317459" cy="2430871"/>
          </a:xfrm>
          <a:prstGeom prst="rect">
            <a:avLst/>
          </a:prstGeom>
          <a:noFill/>
          <a:ln>
            <a:noFill/>
          </a:ln>
          <a:effectLst>
            <a:outerShdw blurRad="50799" dist="38100" dir="2700000" rotWithShape="0">
              <a:srgbClr val="000000">
                <a:alpha val="40000"/>
              </a:srgbClr>
            </a:outerShdw>
          </a:effectLst>
        </p:spPr>
      </p:pic>
      <p:pic>
        <p:nvPicPr>
          <p:cNvPr id="565" name="Shape 565"/>
          <p:cNvPicPr preferRelativeResize="0"/>
          <p:nvPr/>
        </p:nvPicPr>
        <p:blipFill rotWithShape="1">
          <a:blip r:embed="rId4">
            <a:alphaModFix/>
          </a:blip>
          <a:srcRect/>
          <a:stretch/>
        </p:blipFill>
        <p:spPr>
          <a:xfrm>
            <a:off x="558799" y="1981200"/>
            <a:ext cx="3247987" cy="24294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grpSp>
        <p:nvGrpSpPr>
          <p:cNvPr id="570" name="Shape 570"/>
          <p:cNvGrpSpPr/>
          <p:nvPr/>
        </p:nvGrpSpPr>
        <p:grpSpPr>
          <a:xfrm>
            <a:off x="63096" y="619002"/>
            <a:ext cx="8976326" cy="4440135"/>
            <a:chOff x="0" y="0"/>
            <a:chExt cx="8976323" cy="4440133"/>
          </a:xfrm>
        </p:grpSpPr>
        <p:grpSp>
          <p:nvGrpSpPr>
            <p:cNvPr id="571" name="Shape 571"/>
            <p:cNvGrpSpPr/>
            <p:nvPr/>
          </p:nvGrpSpPr>
          <p:grpSpPr>
            <a:xfrm>
              <a:off x="0" y="0"/>
              <a:ext cx="8976323" cy="4440133"/>
              <a:chOff x="0" y="0"/>
              <a:chExt cx="8976322" cy="4440132"/>
            </a:xfrm>
          </p:grpSpPr>
          <p:pic>
            <p:nvPicPr>
              <p:cNvPr id="572" name="Shape 572"/>
              <p:cNvPicPr preferRelativeResize="0"/>
              <p:nvPr/>
            </p:nvPicPr>
            <p:blipFill rotWithShape="1">
              <a:blip r:embed="rId3">
                <a:alphaModFix/>
              </a:blip>
              <a:srcRect/>
              <a:stretch/>
            </p:blipFill>
            <p:spPr>
              <a:xfrm>
                <a:off x="0" y="0"/>
                <a:ext cx="8976322" cy="4440132"/>
              </a:xfrm>
              <a:prstGeom prst="rect">
                <a:avLst/>
              </a:prstGeom>
              <a:noFill/>
              <a:ln>
                <a:noFill/>
              </a:ln>
            </p:spPr>
          </p:pic>
          <p:sp>
            <p:nvSpPr>
              <p:cNvPr id="573" name="Shape 573"/>
              <p:cNvSpPr/>
              <p:nvPr/>
            </p:nvSpPr>
            <p:spPr>
              <a:xfrm>
                <a:off x="591497" y="2174997"/>
                <a:ext cx="4552406" cy="2054225"/>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574" name="Shape 574"/>
              <p:cNvSpPr/>
              <p:nvPr/>
            </p:nvSpPr>
            <p:spPr>
              <a:xfrm>
                <a:off x="1794624" y="373184"/>
                <a:ext cx="4718348" cy="419597"/>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575" name="Shape 575"/>
              <p:cNvSpPr/>
              <p:nvPr/>
            </p:nvSpPr>
            <p:spPr>
              <a:xfrm>
                <a:off x="7614100" y="1732083"/>
                <a:ext cx="858938" cy="419597"/>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576" name="Shape 576"/>
              <p:cNvSpPr/>
              <p:nvPr/>
            </p:nvSpPr>
            <p:spPr>
              <a:xfrm>
                <a:off x="476700" y="373184"/>
                <a:ext cx="858938" cy="419597"/>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577" name="Shape 577"/>
              <p:cNvSpPr/>
              <p:nvPr/>
            </p:nvSpPr>
            <p:spPr>
              <a:xfrm>
                <a:off x="6382201" y="289046"/>
                <a:ext cx="1494881" cy="757735"/>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sp>
          <p:nvSpPr>
            <p:cNvPr id="578" name="Shape 578"/>
            <p:cNvSpPr/>
            <p:nvPr/>
          </p:nvSpPr>
          <p:spPr>
            <a:xfrm>
              <a:off x="7366402" y="3896244"/>
              <a:ext cx="1270001" cy="488554"/>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sp>
        <p:nvSpPr>
          <p:cNvPr id="579" name="Shape 579"/>
          <p:cNvSpPr/>
          <p:nvPr/>
        </p:nvSpPr>
        <p:spPr>
          <a:xfrm>
            <a:off x="2016882" y="2665728"/>
            <a:ext cx="1273595" cy="3581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latin typeface="Calibri"/>
                <a:ea typeface="Calibri"/>
                <a:cs typeface="Calibri"/>
                <a:sym typeface="Calibri"/>
              </a:rPr>
              <a:t>Enrichment</a:t>
            </a:r>
          </a:p>
        </p:txBody>
      </p:sp>
      <p:sp>
        <p:nvSpPr>
          <p:cNvPr id="580" name="Shape 580"/>
          <p:cNvSpPr/>
          <p:nvPr/>
        </p:nvSpPr>
        <p:spPr>
          <a:xfrm>
            <a:off x="3655182" y="2532378"/>
            <a:ext cx="1262322" cy="624841"/>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800">
                <a:latin typeface="Calibri"/>
                <a:ea typeface="Calibri"/>
                <a:cs typeface="Calibri"/>
                <a:sym typeface="Calibri"/>
              </a:rPr>
              <a:t>Fuel</a:t>
            </a:r>
            <a:br>
              <a:rPr lang="en-US" sz="1800">
                <a:latin typeface="Calibri"/>
                <a:ea typeface="Calibri"/>
                <a:cs typeface="Calibri"/>
                <a:sym typeface="Calibri"/>
              </a:rPr>
            </a:br>
            <a:r>
              <a:rPr lang="en-US" sz="1800">
                <a:latin typeface="Calibri"/>
                <a:ea typeface="Calibri"/>
                <a:cs typeface="Calibri"/>
                <a:sym typeface="Calibri"/>
              </a:rPr>
              <a:t>Fabrication</a:t>
            </a:r>
          </a:p>
        </p:txBody>
      </p:sp>
      <p:sp>
        <p:nvSpPr>
          <p:cNvPr id="581" name="Shape 581"/>
          <p:cNvSpPr/>
          <p:nvPr/>
        </p:nvSpPr>
        <p:spPr>
          <a:xfrm>
            <a:off x="416243" y="2532378"/>
            <a:ext cx="966079" cy="624841"/>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800">
                <a:latin typeface="Calibri"/>
                <a:ea typeface="Calibri"/>
                <a:cs typeface="Calibri"/>
                <a:sym typeface="Calibri"/>
              </a:rPr>
              <a:t>Uranium</a:t>
            </a:r>
            <a:br>
              <a:rPr lang="en-US" sz="1800">
                <a:latin typeface="Calibri"/>
                <a:ea typeface="Calibri"/>
                <a:cs typeface="Calibri"/>
                <a:sym typeface="Calibri"/>
              </a:rPr>
            </a:br>
            <a:r>
              <a:rPr lang="en-US" sz="1800">
                <a:latin typeface="Calibri"/>
                <a:ea typeface="Calibri"/>
                <a:cs typeface="Calibri"/>
                <a:sym typeface="Calibri"/>
              </a:rPr>
              <a:t>Mining</a:t>
            </a:r>
          </a:p>
        </p:txBody>
      </p:sp>
      <p:sp>
        <p:nvSpPr>
          <p:cNvPr id="582" name="Shape 582"/>
          <p:cNvSpPr/>
          <p:nvPr/>
        </p:nvSpPr>
        <p:spPr>
          <a:xfrm>
            <a:off x="5534782" y="2665728"/>
            <a:ext cx="888055" cy="3581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latin typeface="Calibri"/>
                <a:ea typeface="Calibri"/>
                <a:cs typeface="Calibri"/>
                <a:sym typeface="Calibri"/>
              </a:rPr>
              <a:t>Reactor</a:t>
            </a:r>
          </a:p>
        </p:txBody>
      </p:sp>
      <p:sp>
        <p:nvSpPr>
          <p:cNvPr id="583" name="Shape 583"/>
          <p:cNvSpPr/>
          <p:nvPr/>
        </p:nvSpPr>
        <p:spPr>
          <a:xfrm>
            <a:off x="7655682" y="4481828"/>
            <a:ext cx="1076138" cy="624841"/>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800">
                <a:latin typeface="Calibri"/>
                <a:ea typeface="Calibri"/>
                <a:cs typeface="Calibri"/>
                <a:sym typeface="Calibri"/>
              </a:rPr>
              <a:t>Longterm</a:t>
            </a:r>
            <a:br>
              <a:rPr lang="en-US" sz="1800">
                <a:latin typeface="Calibri"/>
                <a:ea typeface="Calibri"/>
                <a:cs typeface="Calibri"/>
                <a:sym typeface="Calibri"/>
              </a:rPr>
            </a:br>
            <a:r>
              <a:rPr lang="en-US" sz="1800">
                <a:latin typeface="Calibri"/>
                <a:ea typeface="Calibri"/>
                <a:cs typeface="Calibri"/>
                <a:sym typeface="Calibri"/>
              </a:rPr>
              <a:t>Storage</a:t>
            </a:r>
          </a:p>
        </p:txBody>
      </p:sp>
      <p:sp>
        <p:nvSpPr>
          <p:cNvPr id="584" name="Shape 584"/>
          <p:cNvSpPr/>
          <p:nvPr/>
        </p:nvSpPr>
        <p:spPr>
          <a:xfrm>
            <a:off x="7614606" y="1154429"/>
            <a:ext cx="1158291" cy="3581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latin typeface="Calibri"/>
                <a:ea typeface="Calibri"/>
                <a:cs typeface="Calibri"/>
                <a:sym typeface="Calibri"/>
              </a:rPr>
              <a:t>Electricity</a:t>
            </a:r>
          </a:p>
        </p:txBody>
      </p:sp>
      <p:pic>
        <p:nvPicPr>
          <p:cNvPr id="585" name="Shape 585"/>
          <p:cNvPicPr preferRelativeResize="0"/>
          <p:nvPr/>
        </p:nvPicPr>
        <p:blipFill rotWithShape="1">
          <a:blip r:embed="rId4">
            <a:alphaModFix/>
          </a:blip>
          <a:srcRect/>
          <a:stretch/>
        </p:blipFill>
        <p:spPr>
          <a:xfrm>
            <a:off x="6432310" y="810093"/>
            <a:ext cx="1587657" cy="932750"/>
          </a:xfrm>
          <a:prstGeom prst="rect">
            <a:avLst/>
          </a:prstGeom>
          <a:noFill/>
          <a:ln>
            <a:noFill/>
          </a:ln>
          <a:effectLst>
            <a:outerShdw blurRad="38100" dist="20000" dir="5400000" rotWithShape="0">
              <a:srgbClr val="000000">
                <a:alpha val="37647"/>
              </a:srgbClr>
            </a:outerShdw>
          </a:effectLst>
        </p:spPr>
      </p:pic>
      <p:sp>
        <p:nvSpPr>
          <p:cNvPr id="586" name="Shape 586"/>
          <p:cNvSpPr txBox="1">
            <a:spLocks noGrp="1"/>
          </p:cNvSpPr>
          <p:nvPr>
            <p:ph type="title"/>
          </p:nvPr>
        </p:nvSpPr>
        <p:spPr>
          <a:xfrm>
            <a:off x="-558800" y="5784848"/>
            <a:ext cx="8229600" cy="150812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500" b="1" i="0" u="none" strike="noStrike" cap="none">
                <a:solidFill>
                  <a:srgbClr val="FFFFFF"/>
                </a:solidFill>
                <a:latin typeface="Calibri"/>
                <a:ea typeface="Calibri"/>
                <a:cs typeface="Calibri"/>
                <a:sym typeface="Calibri"/>
              </a:rPr>
              <a:t>Uranium Fuel Cycle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grpSp>
        <p:nvGrpSpPr>
          <p:cNvPr id="591" name="Shape 591"/>
          <p:cNvGrpSpPr/>
          <p:nvPr/>
        </p:nvGrpSpPr>
        <p:grpSpPr>
          <a:xfrm>
            <a:off x="762000" y="838198"/>
            <a:ext cx="914400" cy="1454324"/>
            <a:chOff x="0" y="0"/>
            <a:chExt cx="914400" cy="1454322"/>
          </a:xfrm>
        </p:grpSpPr>
        <p:sp>
          <p:nvSpPr>
            <p:cNvPr id="592" name="Shape 592"/>
            <p:cNvSpPr/>
            <p:nvPr/>
          </p:nvSpPr>
          <p:spPr>
            <a:xfrm>
              <a:off x="0" y="0"/>
              <a:ext cx="914400" cy="1454322"/>
            </a:xfrm>
            <a:custGeom>
              <a:avLst/>
              <a:gdLst/>
              <a:ahLst/>
              <a:cxnLst/>
              <a:rect l="0" t="0" r="0" b="0"/>
              <a:pathLst>
                <a:path w="120000" h="120000" extrusionOk="0">
                  <a:moveTo>
                    <a:pt x="0" y="9433"/>
                  </a:moveTo>
                  <a:cubicBezTo>
                    <a:pt x="0" y="4222"/>
                    <a:pt x="26861" y="0"/>
                    <a:pt x="60000" y="0"/>
                  </a:cubicBezTo>
                  <a:cubicBezTo>
                    <a:pt x="93138" y="0"/>
                    <a:pt x="120000" y="4222"/>
                    <a:pt x="120000" y="9433"/>
                  </a:cubicBezTo>
                  <a:lnTo>
                    <a:pt x="120000" y="110566"/>
                  </a:lnTo>
                  <a:cubicBezTo>
                    <a:pt x="120000" y="115777"/>
                    <a:pt x="93138" y="120000"/>
                    <a:pt x="60000" y="120000"/>
                  </a:cubicBezTo>
                  <a:cubicBezTo>
                    <a:pt x="26861" y="120000"/>
                    <a:pt x="0" y="115777"/>
                    <a:pt x="0" y="110566"/>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593" name="Shape 593"/>
            <p:cNvSpPr/>
            <p:nvPr/>
          </p:nvSpPr>
          <p:spPr>
            <a:xfrm>
              <a:off x="0" y="0"/>
              <a:ext cx="914400" cy="228601"/>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594" name="Shape 594"/>
          <p:cNvSpPr txBox="1">
            <a:spLocks noGrp="1"/>
          </p:cNvSpPr>
          <p:nvPr>
            <p:ph type="title" idx="4294967295"/>
          </p:nvPr>
        </p:nvSpPr>
        <p:spPr>
          <a:xfrm>
            <a:off x="-838200" y="5730875"/>
            <a:ext cx="8229600" cy="1508124"/>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000" b="1" i="0" u="none" strike="noStrike" cap="none">
                <a:solidFill>
                  <a:srgbClr val="FFFFFF"/>
                </a:solidFill>
                <a:latin typeface="Calibri"/>
                <a:ea typeface="Calibri"/>
                <a:cs typeface="Calibri"/>
                <a:sym typeface="Calibri"/>
              </a:rPr>
              <a:t>Let’s Build a Nuclear Power Plant</a:t>
            </a:r>
          </a:p>
        </p:txBody>
      </p:sp>
      <p:pic>
        <p:nvPicPr>
          <p:cNvPr id="595" name="Shape 595"/>
          <p:cNvPicPr preferRelativeResize="0"/>
          <p:nvPr/>
        </p:nvPicPr>
        <p:blipFill rotWithShape="1">
          <a:blip r:embed="rId3">
            <a:alphaModFix/>
          </a:blip>
          <a:srcRect/>
          <a:stretch/>
        </p:blipFill>
        <p:spPr>
          <a:xfrm>
            <a:off x="3733800" y="533400"/>
            <a:ext cx="4778735" cy="3916247"/>
          </a:xfrm>
          <a:prstGeom prst="rect">
            <a:avLst/>
          </a:prstGeom>
          <a:noFill/>
          <a:ln w="63500" cap="rnd" cmpd="sng">
            <a:solidFill>
              <a:srgbClr val="333333"/>
            </a:solidFill>
            <a:prstDash val="solid"/>
            <a:round/>
            <a:headEnd type="none" w="med" len="med"/>
            <a:tailEnd type="none" w="med" len="med"/>
          </a:ln>
          <a:effectLst>
            <a:outerShdw blurRad="76200" rotWithShape="0">
              <a:srgbClr val="000000">
                <a:alpha val="20000"/>
              </a:srgbClr>
            </a:outerShdw>
          </a:effectLst>
        </p:spPr>
      </p:pic>
      <p:sp>
        <p:nvSpPr>
          <p:cNvPr id="596" name="Shape 596"/>
          <p:cNvSpPr txBox="1"/>
          <p:nvPr/>
        </p:nvSpPr>
        <p:spPr>
          <a:xfrm>
            <a:off x="2362200" y="4876800"/>
            <a:ext cx="6534800" cy="461662"/>
          </a:xfrm>
          <a:prstGeom prst="rect">
            <a:avLst/>
          </a:prstGeom>
          <a:no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400" b="1">
                <a:solidFill>
                  <a:schemeClr val="lt1"/>
                </a:solidFill>
                <a:latin typeface="Calibri"/>
                <a:ea typeface="Calibri"/>
                <a:cs typeface="Calibri"/>
                <a:sym typeface="Calibri"/>
              </a:rPr>
              <a:t>The Uranium is fabricated into ceramic fuel pellets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p:nvPr/>
        </p:nvSpPr>
        <p:spPr>
          <a:xfrm>
            <a:off x="1905000" y="4493876"/>
            <a:ext cx="6934199" cy="738664"/>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400" b="1">
                <a:solidFill>
                  <a:srgbClr val="FFFFFF"/>
                </a:solidFill>
                <a:latin typeface="Calibri"/>
                <a:ea typeface="Calibri"/>
                <a:cs typeface="Calibri"/>
                <a:sym typeface="Calibri"/>
              </a:rPr>
              <a:t>The ceramic fuel pellets are stacked in a column and sealed inside a metallic alloy case to form a fuel rod.</a:t>
            </a:r>
          </a:p>
        </p:txBody>
      </p:sp>
      <p:grpSp>
        <p:nvGrpSpPr>
          <p:cNvPr id="602" name="Shape 602"/>
          <p:cNvGrpSpPr/>
          <p:nvPr/>
        </p:nvGrpSpPr>
        <p:grpSpPr>
          <a:xfrm>
            <a:off x="571033" y="227735"/>
            <a:ext cx="343366" cy="5670557"/>
            <a:chOff x="0" y="0"/>
            <a:chExt cx="343366" cy="5670554"/>
          </a:xfrm>
        </p:grpSpPr>
        <p:grpSp>
          <p:nvGrpSpPr>
            <p:cNvPr id="603" name="Shape 603"/>
            <p:cNvGrpSpPr/>
            <p:nvPr/>
          </p:nvGrpSpPr>
          <p:grpSpPr>
            <a:xfrm>
              <a:off x="59408" y="5341554"/>
              <a:ext cx="213872" cy="284453"/>
              <a:chOff x="0" y="0"/>
              <a:chExt cx="213871" cy="284451"/>
            </a:xfrm>
          </p:grpSpPr>
          <p:sp>
            <p:nvSpPr>
              <p:cNvPr id="604" name="Shape 604"/>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05" name="Shape 605"/>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06" name="Shape 606"/>
            <p:cNvGrpSpPr/>
            <p:nvPr/>
          </p:nvGrpSpPr>
          <p:grpSpPr>
            <a:xfrm>
              <a:off x="59408" y="5066016"/>
              <a:ext cx="213872" cy="284451"/>
              <a:chOff x="0" y="0"/>
              <a:chExt cx="213871" cy="284451"/>
            </a:xfrm>
          </p:grpSpPr>
          <p:sp>
            <p:nvSpPr>
              <p:cNvPr id="607" name="Shape 607"/>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08" name="Shape 608"/>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09" name="Shape 609"/>
            <p:cNvGrpSpPr/>
            <p:nvPr/>
          </p:nvGrpSpPr>
          <p:grpSpPr>
            <a:xfrm>
              <a:off x="59408" y="4239406"/>
              <a:ext cx="213872" cy="284451"/>
              <a:chOff x="0" y="0"/>
              <a:chExt cx="213871" cy="284451"/>
            </a:xfrm>
          </p:grpSpPr>
          <p:sp>
            <p:nvSpPr>
              <p:cNvPr id="610" name="Shape 610"/>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11" name="Shape 611"/>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12" name="Shape 612"/>
            <p:cNvGrpSpPr/>
            <p:nvPr/>
          </p:nvGrpSpPr>
          <p:grpSpPr>
            <a:xfrm>
              <a:off x="59408" y="4514943"/>
              <a:ext cx="213872" cy="284451"/>
              <a:chOff x="0" y="0"/>
              <a:chExt cx="213871" cy="284451"/>
            </a:xfrm>
          </p:grpSpPr>
          <p:sp>
            <p:nvSpPr>
              <p:cNvPr id="613" name="Shape 613"/>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14" name="Shape 614"/>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15" name="Shape 615"/>
            <p:cNvGrpSpPr/>
            <p:nvPr/>
          </p:nvGrpSpPr>
          <p:grpSpPr>
            <a:xfrm>
              <a:off x="59408" y="4790479"/>
              <a:ext cx="213872" cy="284451"/>
              <a:chOff x="0" y="0"/>
              <a:chExt cx="213871" cy="284451"/>
            </a:xfrm>
          </p:grpSpPr>
          <p:sp>
            <p:nvSpPr>
              <p:cNvPr id="616" name="Shape 616"/>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17" name="Shape 617"/>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18" name="Shape 618"/>
            <p:cNvGrpSpPr/>
            <p:nvPr/>
          </p:nvGrpSpPr>
          <p:grpSpPr>
            <a:xfrm>
              <a:off x="59408" y="3963866"/>
              <a:ext cx="213872" cy="284453"/>
              <a:chOff x="0" y="0"/>
              <a:chExt cx="213871" cy="284451"/>
            </a:xfrm>
          </p:grpSpPr>
          <p:sp>
            <p:nvSpPr>
              <p:cNvPr id="619" name="Shape 619"/>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20" name="Shape 620"/>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21" name="Shape 621"/>
            <p:cNvGrpSpPr/>
            <p:nvPr/>
          </p:nvGrpSpPr>
          <p:grpSpPr>
            <a:xfrm>
              <a:off x="59408" y="3694272"/>
              <a:ext cx="213872" cy="284451"/>
              <a:chOff x="0" y="0"/>
              <a:chExt cx="213871" cy="284451"/>
            </a:xfrm>
          </p:grpSpPr>
          <p:sp>
            <p:nvSpPr>
              <p:cNvPr id="622" name="Shape 622"/>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23" name="Shape 623"/>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24" name="Shape 624"/>
            <p:cNvGrpSpPr/>
            <p:nvPr/>
          </p:nvGrpSpPr>
          <p:grpSpPr>
            <a:xfrm>
              <a:off x="59408" y="3418734"/>
              <a:ext cx="213872" cy="284451"/>
              <a:chOff x="0" y="0"/>
              <a:chExt cx="213871" cy="284451"/>
            </a:xfrm>
          </p:grpSpPr>
          <p:sp>
            <p:nvSpPr>
              <p:cNvPr id="625" name="Shape 625"/>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26" name="Shape 626"/>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27" name="Shape 627"/>
            <p:cNvGrpSpPr/>
            <p:nvPr/>
          </p:nvGrpSpPr>
          <p:grpSpPr>
            <a:xfrm>
              <a:off x="59408" y="2592123"/>
              <a:ext cx="213872" cy="284451"/>
              <a:chOff x="0" y="0"/>
              <a:chExt cx="213871" cy="284451"/>
            </a:xfrm>
          </p:grpSpPr>
          <p:sp>
            <p:nvSpPr>
              <p:cNvPr id="628" name="Shape 628"/>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29" name="Shape 629"/>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30" name="Shape 630"/>
            <p:cNvGrpSpPr/>
            <p:nvPr/>
          </p:nvGrpSpPr>
          <p:grpSpPr>
            <a:xfrm>
              <a:off x="59408" y="2867650"/>
              <a:ext cx="213872" cy="284451"/>
              <a:chOff x="0" y="0"/>
              <a:chExt cx="213871" cy="284451"/>
            </a:xfrm>
          </p:grpSpPr>
          <p:sp>
            <p:nvSpPr>
              <p:cNvPr id="631" name="Shape 631"/>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32" name="Shape 632"/>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33" name="Shape 633"/>
            <p:cNvGrpSpPr/>
            <p:nvPr/>
          </p:nvGrpSpPr>
          <p:grpSpPr>
            <a:xfrm>
              <a:off x="59408" y="3143197"/>
              <a:ext cx="213872" cy="284451"/>
              <a:chOff x="0" y="0"/>
              <a:chExt cx="213871" cy="284451"/>
            </a:xfrm>
          </p:grpSpPr>
          <p:sp>
            <p:nvSpPr>
              <p:cNvPr id="634" name="Shape 634"/>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35" name="Shape 635"/>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36" name="Shape 636"/>
            <p:cNvGrpSpPr/>
            <p:nvPr/>
          </p:nvGrpSpPr>
          <p:grpSpPr>
            <a:xfrm>
              <a:off x="59408" y="2316584"/>
              <a:ext cx="213872" cy="284451"/>
              <a:chOff x="0" y="0"/>
              <a:chExt cx="213871" cy="284451"/>
            </a:xfrm>
          </p:grpSpPr>
          <p:sp>
            <p:nvSpPr>
              <p:cNvPr id="637" name="Shape 637"/>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38" name="Shape 638"/>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39" name="Shape 639"/>
            <p:cNvGrpSpPr/>
            <p:nvPr/>
          </p:nvGrpSpPr>
          <p:grpSpPr>
            <a:xfrm>
              <a:off x="59408" y="2047582"/>
              <a:ext cx="213872" cy="284451"/>
              <a:chOff x="0" y="0"/>
              <a:chExt cx="213871" cy="284451"/>
            </a:xfrm>
          </p:grpSpPr>
          <p:sp>
            <p:nvSpPr>
              <p:cNvPr id="640" name="Shape 640"/>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41" name="Shape 641"/>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42" name="Shape 642"/>
            <p:cNvGrpSpPr/>
            <p:nvPr/>
          </p:nvGrpSpPr>
          <p:grpSpPr>
            <a:xfrm>
              <a:off x="59408" y="1772046"/>
              <a:ext cx="213872" cy="284451"/>
              <a:chOff x="0" y="0"/>
              <a:chExt cx="213871" cy="284451"/>
            </a:xfrm>
          </p:grpSpPr>
          <p:sp>
            <p:nvSpPr>
              <p:cNvPr id="643" name="Shape 643"/>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44" name="Shape 644"/>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45" name="Shape 645"/>
            <p:cNvGrpSpPr/>
            <p:nvPr/>
          </p:nvGrpSpPr>
          <p:grpSpPr>
            <a:xfrm>
              <a:off x="59408" y="945433"/>
              <a:ext cx="213872" cy="284451"/>
              <a:chOff x="0" y="0"/>
              <a:chExt cx="213871" cy="284451"/>
            </a:xfrm>
          </p:grpSpPr>
          <p:sp>
            <p:nvSpPr>
              <p:cNvPr id="646" name="Shape 646"/>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47" name="Shape 647"/>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48" name="Shape 648"/>
            <p:cNvGrpSpPr/>
            <p:nvPr/>
          </p:nvGrpSpPr>
          <p:grpSpPr>
            <a:xfrm>
              <a:off x="59408" y="1220970"/>
              <a:ext cx="213872" cy="284453"/>
              <a:chOff x="0" y="0"/>
              <a:chExt cx="213871" cy="284451"/>
            </a:xfrm>
          </p:grpSpPr>
          <p:sp>
            <p:nvSpPr>
              <p:cNvPr id="649" name="Shape 649"/>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50" name="Shape 650"/>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51" name="Shape 651"/>
            <p:cNvGrpSpPr/>
            <p:nvPr/>
          </p:nvGrpSpPr>
          <p:grpSpPr>
            <a:xfrm>
              <a:off x="59408" y="1496508"/>
              <a:ext cx="213872" cy="284453"/>
              <a:chOff x="0" y="0"/>
              <a:chExt cx="213871" cy="284451"/>
            </a:xfrm>
          </p:grpSpPr>
          <p:sp>
            <p:nvSpPr>
              <p:cNvPr id="652" name="Shape 652"/>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53" name="Shape 653"/>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654" name="Shape 654"/>
            <p:cNvGrpSpPr/>
            <p:nvPr/>
          </p:nvGrpSpPr>
          <p:grpSpPr>
            <a:xfrm>
              <a:off x="59408" y="669896"/>
              <a:ext cx="213872" cy="284451"/>
              <a:chOff x="0" y="0"/>
              <a:chExt cx="213871" cy="284451"/>
            </a:xfrm>
          </p:grpSpPr>
          <p:sp>
            <p:nvSpPr>
              <p:cNvPr id="655" name="Shape 655"/>
              <p:cNvSpPr/>
              <p:nvPr/>
            </p:nvSpPr>
            <p:spPr>
              <a:xfrm>
                <a:off x="0" y="0"/>
                <a:ext cx="213871" cy="284450"/>
              </a:xfrm>
              <a:custGeom>
                <a:avLst/>
                <a:gdLst/>
                <a:ahLst/>
                <a:cxnLst/>
                <a:rect l="0" t="0" r="0" b="0"/>
                <a:pathLst>
                  <a:path w="120000" h="120000" extrusionOk="0">
                    <a:moveTo>
                      <a:pt x="0" y="11277"/>
                    </a:moveTo>
                    <a:cubicBezTo>
                      <a:pt x="0" y="5050"/>
                      <a:pt x="26861" y="0"/>
                      <a:pt x="60000" y="0"/>
                    </a:cubicBezTo>
                    <a:cubicBezTo>
                      <a:pt x="93138" y="0"/>
                      <a:pt x="120000" y="5050"/>
                      <a:pt x="120000" y="11277"/>
                    </a:cubicBezTo>
                    <a:lnTo>
                      <a:pt x="120000" y="108722"/>
                    </a:lnTo>
                    <a:cubicBezTo>
                      <a:pt x="120000" y="114950"/>
                      <a:pt x="93138" y="120000"/>
                      <a:pt x="60000" y="120000"/>
                    </a:cubicBezTo>
                    <a:cubicBezTo>
                      <a:pt x="26861" y="120000"/>
                      <a:pt x="0" y="114950"/>
                      <a:pt x="0" y="108722"/>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56" name="Shape 656"/>
              <p:cNvSpPr/>
              <p:nvPr/>
            </p:nvSpPr>
            <p:spPr>
              <a:xfrm>
                <a:off x="0" y="0"/>
                <a:ext cx="213871" cy="53468"/>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657" name="Shape 657"/>
            <p:cNvSpPr/>
            <p:nvPr/>
          </p:nvSpPr>
          <p:spPr>
            <a:xfrm>
              <a:off x="0" y="0"/>
              <a:ext cx="343366" cy="5670554"/>
            </a:xfrm>
            <a:custGeom>
              <a:avLst/>
              <a:gdLst/>
              <a:ahLst/>
              <a:cxnLst/>
              <a:rect l="0" t="0" r="0" b="0"/>
              <a:pathLst>
                <a:path w="120000" h="120000" extrusionOk="0">
                  <a:moveTo>
                    <a:pt x="120000" y="905"/>
                  </a:moveTo>
                  <a:cubicBezTo>
                    <a:pt x="120000" y="1411"/>
                    <a:pt x="93138" y="1816"/>
                    <a:pt x="60000" y="1816"/>
                  </a:cubicBezTo>
                  <a:cubicBezTo>
                    <a:pt x="26861" y="1816"/>
                    <a:pt x="0" y="1411"/>
                    <a:pt x="0" y="905"/>
                  </a:cubicBezTo>
                  <a:cubicBezTo>
                    <a:pt x="0" y="405"/>
                    <a:pt x="26861" y="0"/>
                    <a:pt x="60000" y="0"/>
                  </a:cubicBezTo>
                  <a:cubicBezTo>
                    <a:pt x="93138" y="0"/>
                    <a:pt x="120000" y="405"/>
                    <a:pt x="120000" y="905"/>
                  </a:cubicBezTo>
                  <a:lnTo>
                    <a:pt x="120000" y="119094"/>
                  </a:lnTo>
                  <a:cubicBezTo>
                    <a:pt x="120000" y="119594"/>
                    <a:pt x="93138" y="120000"/>
                    <a:pt x="60000" y="120000"/>
                  </a:cubicBezTo>
                  <a:cubicBezTo>
                    <a:pt x="26861" y="120000"/>
                    <a:pt x="0" y="119594"/>
                    <a:pt x="0" y="119094"/>
                  </a:cubicBezTo>
                  <a:lnTo>
                    <a:pt x="0" y="905"/>
                  </a:lnTo>
                </a:path>
              </a:pathLst>
            </a:custGeom>
            <a:noFill/>
            <a:ln w="38100" cap="flat" cmpd="sng">
              <a:solidFill>
                <a:srgbClr val="7D8F8C"/>
              </a:solidFill>
              <a:prstDash val="solid"/>
              <a:bevel/>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pic>
        <p:nvPicPr>
          <p:cNvPr id="658" name="Shape 658" descr="Sheets of zirconium for the fabrication of fuel assembly tubes"/>
          <p:cNvPicPr preferRelativeResize="0"/>
          <p:nvPr/>
        </p:nvPicPr>
        <p:blipFill rotWithShape="1">
          <a:blip r:embed="rId3">
            <a:alphaModFix/>
          </a:blip>
          <a:srcRect/>
          <a:stretch/>
        </p:blipFill>
        <p:spPr>
          <a:xfrm>
            <a:off x="3886200" y="685800"/>
            <a:ext cx="4831311" cy="3490370"/>
          </a:xfrm>
          <a:prstGeom prst="rect">
            <a:avLst/>
          </a:prstGeom>
          <a:noFill/>
          <a:ln>
            <a:noFill/>
          </a:ln>
          <a:effectLst>
            <a:outerShdw blurRad="50799" dist="38100" dir="2700000" rotWithShape="0">
              <a:srgbClr val="000000">
                <a:alpha val="40000"/>
              </a:srgbClr>
            </a:outerShdw>
          </a:effectLst>
        </p:spPr>
      </p:pic>
      <p:grpSp>
        <p:nvGrpSpPr>
          <p:cNvPr id="659" name="Shape 659"/>
          <p:cNvGrpSpPr/>
          <p:nvPr/>
        </p:nvGrpSpPr>
        <p:grpSpPr>
          <a:xfrm>
            <a:off x="228600" y="-1447800"/>
            <a:ext cx="939020" cy="1219201"/>
            <a:chOff x="0" y="0"/>
            <a:chExt cx="914400" cy="1558548"/>
          </a:xfrm>
        </p:grpSpPr>
        <p:sp>
          <p:nvSpPr>
            <p:cNvPr id="660" name="Shape 660"/>
            <p:cNvSpPr/>
            <p:nvPr/>
          </p:nvSpPr>
          <p:spPr>
            <a:xfrm>
              <a:off x="0" y="104222"/>
              <a:ext cx="914400" cy="1454324"/>
            </a:xfrm>
            <a:custGeom>
              <a:avLst/>
              <a:gdLst/>
              <a:ahLst/>
              <a:cxnLst/>
              <a:rect l="0" t="0" r="0" b="0"/>
              <a:pathLst>
                <a:path w="120000" h="120000" extrusionOk="0">
                  <a:moveTo>
                    <a:pt x="0" y="9433"/>
                  </a:moveTo>
                  <a:cubicBezTo>
                    <a:pt x="0" y="4222"/>
                    <a:pt x="26861" y="0"/>
                    <a:pt x="60000" y="0"/>
                  </a:cubicBezTo>
                  <a:cubicBezTo>
                    <a:pt x="93138" y="0"/>
                    <a:pt x="120000" y="4222"/>
                    <a:pt x="120000" y="9433"/>
                  </a:cubicBezTo>
                  <a:lnTo>
                    <a:pt x="120000" y="110566"/>
                  </a:lnTo>
                  <a:cubicBezTo>
                    <a:pt x="120000" y="115777"/>
                    <a:pt x="93138" y="120000"/>
                    <a:pt x="60000" y="120000"/>
                  </a:cubicBezTo>
                  <a:cubicBezTo>
                    <a:pt x="26861" y="120000"/>
                    <a:pt x="0" y="115777"/>
                    <a:pt x="0" y="110566"/>
                  </a:cubicBezTo>
                  <a:close/>
                </a:path>
              </a:pathLst>
            </a:custGeom>
            <a:gradFill>
              <a:gsLst>
                <a:gs pos="0">
                  <a:srgbClr val="000000"/>
                </a:gs>
                <a:gs pos="100000">
                  <a:srgbClr val="BABABA"/>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61" name="Shape 661"/>
            <p:cNvSpPr/>
            <p:nvPr/>
          </p:nvSpPr>
          <p:spPr>
            <a:xfrm>
              <a:off x="0" y="0"/>
              <a:ext cx="914400" cy="228601"/>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FF">
                <a:alpha val="40000"/>
              </a:srgbClr>
            </a:soli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662" name="Shape 662"/>
          <p:cNvSpPr txBox="1"/>
          <p:nvPr/>
        </p:nvSpPr>
        <p:spPr>
          <a:xfrm>
            <a:off x="-838200" y="5730875"/>
            <a:ext cx="8229600" cy="1508124"/>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000" b="1" i="0" u="none" strike="noStrike" cap="none">
                <a:solidFill>
                  <a:srgbClr val="FFFFFF"/>
                </a:solidFill>
                <a:latin typeface="Calibri"/>
                <a:ea typeface="Calibri"/>
                <a:cs typeface="Calibri"/>
                <a:sym typeface="Calibri"/>
              </a:rPr>
              <a:t>Let’s Build a Nuclear Power Plant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p:nvPr/>
        </p:nvSpPr>
        <p:spPr>
          <a:xfrm>
            <a:off x="2317667" y="5122787"/>
            <a:ext cx="6476999" cy="369332"/>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2400" b="1">
                <a:solidFill>
                  <a:srgbClr val="FFFFFF"/>
                </a:solidFill>
                <a:latin typeface="Calibri"/>
                <a:ea typeface="Calibri"/>
                <a:cs typeface="Calibri"/>
                <a:sym typeface="Calibri"/>
              </a:rPr>
              <a:t>The fuel rods are grouped as a fuel assembly.</a:t>
            </a:r>
          </a:p>
        </p:txBody>
      </p:sp>
      <p:pic>
        <p:nvPicPr>
          <p:cNvPr id="668" name="Shape 668"/>
          <p:cNvPicPr preferRelativeResize="0"/>
          <p:nvPr/>
        </p:nvPicPr>
        <p:blipFill rotWithShape="1">
          <a:blip r:embed="rId3">
            <a:alphaModFix/>
          </a:blip>
          <a:srcRect/>
          <a:stretch/>
        </p:blipFill>
        <p:spPr>
          <a:xfrm flipH="1">
            <a:off x="1080344" y="1920874"/>
            <a:ext cx="116406" cy="3012230"/>
          </a:xfrm>
          <a:prstGeom prst="rect">
            <a:avLst/>
          </a:prstGeom>
          <a:noFill/>
          <a:ln>
            <a:noFill/>
          </a:ln>
        </p:spPr>
      </p:pic>
      <p:pic>
        <p:nvPicPr>
          <p:cNvPr id="669" name="Shape 669"/>
          <p:cNvPicPr preferRelativeResize="0"/>
          <p:nvPr/>
        </p:nvPicPr>
        <p:blipFill rotWithShape="1">
          <a:blip r:embed="rId3">
            <a:alphaModFix/>
          </a:blip>
          <a:srcRect/>
          <a:stretch/>
        </p:blipFill>
        <p:spPr>
          <a:xfrm flipH="1">
            <a:off x="972483" y="1920874"/>
            <a:ext cx="116406" cy="3012230"/>
          </a:xfrm>
          <a:prstGeom prst="rect">
            <a:avLst/>
          </a:prstGeom>
          <a:noFill/>
          <a:ln>
            <a:noFill/>
          </a:ln>
        </p:spPr>
      </p:pic>
      <p:pic>
        <p:nvPicPr>
          <p:cNvPr id="670" name="Shape 670"/>
          <p:cNvPicPr preferRelativeResize="0"/>
          <p:nvPr/>
        </p:nvPicPr>
        <p:blipFill rotWithShape="1">
          <a:blip r:embed="rId3">
            <a:alphaModFix/>
          </a:blip>
          <a:srcRect/>
          <a:stretch/>
        </p:blipFill>
        <p:spPr>
          <a:xfrm flipH="1">
            <a:off x="864628" y="1920874"/>
            <a:ext cx="116406" cy="3012230"/>
          </a:xfrm>
          <a:prstGeom prst="rect">
            <a:avLst/>
          </a:prstGeom>
          <a:noFill/>
          <a:ln>
            <a:noFill/>
          </a:ln>
        </p:spPr>
      </p:pic>
      <p:pic>
        <p:nvPicPr>
          <p:cNvPr id="671" name="Shape 671"/>
          <p:cNvPicPr preferRelativeResize="0"/>
          <p:nvPr/>
        </p:nvPicPr>
        <p:blipFill rotWithShape="1">
          <a:blip r:embed="rId3">
            <a:alphaModFix/>
          </a:blip>
          <a:srcRect/>
          <a:stretch/>
        </p:blipFill>
        <p:spPr>
          <a:xfrm flipH="1">
            <a:off x="756770" y="1920874"/>
            <a:ext cx="116406" cy="3012230"/>
          </a:xfrm>
          <a:prstGeom prst="rect">
            <a:avLst/>
          </a:prstGeom>
          <a:noFill/>
          <a:ln>
            <a:noFill/>
          </a:ln>
        </p:spPr>
      </p:pic>
      <p:sp>
        <p:nvSpPr>
          <p:cNvPr id="672" name="Shape 672"/>
          <p:cNvSpPr/>
          <p:nvPr/>
        </p:nvSpPr>
        <p:spPr>
          <a:xfrm flipH="1">
            <a:off x="725938" y="2018486"/>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73" name="Shape 673"/>
          <p:cNvSpPr/>
          <p:nvPr/>
        </p:nvSpPr>
        <p:spPr>
          <a:xfrm flipH="1">
            <a:off x="725938" y="2704221"/>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74" name="Shape 674"/>
          <p:cNvSpPr/>
          <p:nvPr/>
        </p:nvSpPr>
        <p:spPr>
          <a:xfrm flipH="1">
            <a:off x="725938" y="3389953"/>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75" name="Shape 675"/>
          <p:cNvSpPr/>
          <p:nvPr/>
        </p:nvSpPr>
        <p:spPr>
          <a:xfrm flipH="1">
            <a:off x="725938" y="4075689"/>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76" name="Shape 676"/>
          <p:cNvSpPr/>
          <p:nvPr/>
        </p:nvSpPr>
        <p:spPr>
          <a:xfrm flipH="1">
            <a:off x="725938" y="4761421"/>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pic>
        <p:nvPicPr>
          <p:cNvPr id="677" name="Shape 677" descr="http://images.pennnet.com/articles/pe/thm/th_133934.jpg"/>
          <p:cNvPicPr preferRelativeResize="0"/>
          <p:nvPr/>
        </p:nvPicPr>
        <p:blipFill rotWithShape="1">
          <a:blip r:embed="rId4">
            <a:alphaModFix/>
          </a:blip>
          <a:srcRect/>
          <a:stretch/>
        </p:blipFill>
        <p:spPr>
          <a:xfrm>
            <a:off x="5334001" y="277160"/>
            <a:ext cx="3274551" cy="4650723"/>
          </a:xfrm>
          <a:prstGeom prst="rect">
            <a:avLst/>
          </a:prstGeom>
          <a:noFill/>
          <a:ln>
            <a:noFill/>
          </a:ln>
          <a:effectLst>
            <a:outerShdw blurRad="50799" dist="38100" dir="2700000" rotWithShape="0">
              <a:srgbClr val="000000">
                <a:alpha val="40000"/>
              </a:srgbClr>
            </a:outerShdw>
          </a:effectLst>
        </p:spPr>
      </p:pic>
      <p:sp>
        <p:nvSpPr>
          <p:cNvPr id="678" name="Shape 678"/>
          <p:cNvSpPr txBox="1"/>
          <p:nvPr/>
        </p:nvSpPr>
        <p:spPr>
          <a:xfrm>
            <a:off x="-838200" y="5730875"/>
            <a:ext cx="8229600" cy="1508124"/>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000" b="1" i="0" u="none" strike="noStrike" cap="none">
                <a:solidFill>
                  <a:srgbClr val="FFFFFF"/>
                </a:solidFill>
                <a:latin typeface="Calibri"/>
                <a:ea typeface="Calibri"/>
                <a:cs typeface="Calibri"/>
                <a:sym typeface="Calibri"/>
              </a:rPr>
              <a:t>Let’s Build a Nuclear Power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70"/>
                                        </p:tgtEl>
                                        <p:attrNameLst>
                                          <p:attrName>style.visibility</p:attrName>
                                        </p:attrNameLst>
                                      </p:cBhvr>
                                      <p:to>
                                        <p:strVal val="visible"/>
                                      </p:to>
                                    </p:set>
                                    <p:anim calcmode="lin" valueType="num">
                                      <p:cBhvr additive="base">
                                        <p:cTn id="7" dur="500"/>
                                        <p:tgtEl>
                                          <p:spTgt spid="67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69"/>
                                        </p:tgtEl>
                                        <p:attrNameLst>
                                          <p:attrName>style.visibility</p:attrName>
                                        </p:attrNameLst>
                                      </p:cBhvr>
                                      <p:to>
                                        <p:strVal val="visible"/>
                                      </p:to>
                                    </p:set>
                                    <p:anim calcmode="lin" valueType="num">
                                      <p:cBhvr additive="base">
                                        <p:cTn id="11" dur="500"/>
                                        <p:tgtEl>
                                          <p:spTgt spid="669"/>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668"/>
                                        </p:tgtEl>
                                        <p:attrNameLst>
                                          <p:attrName>style.visibility</p:attrName>
                                        </p:attrNameLst>
                                      </p:cBhvr>
                                      <p:to>
                                        <p:strVal val="visible"/>
                                      </p:to>
                                    </p:set>
                                    <p:anim calcmode="lin" valueType="num">
                                      <p:cBhvr additive="base">
                                        <p:cTn id="15" dur="500"/>
                                        <p:tgtEl>
                                          <p:spTgt spid="668"/>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672"/>
                                        </p:tgtEl>
                                        <p:attrNameLst>
                                          <p:attrName>style.visibility</p:attrName>
                                        </p:attrNameLst>
                                      </p:cBhvr>
                                      <p:to>
                                        <p:strVal val="visible"/>
                                      </p:to>
                                    </p:set>
                                    <p:anim calcmode="lin" valueType="num">
                                      <p:cBhvr additive="base">
                                        <p:cTn id="19" dur="500"/>
                                        <p:tgtEl>
                                          <p:spTgt spid="672"/>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73"/>
                                        </p:tgtEl>
                                        <p:attrNameLst>
                                          <p:attrName>style.visibility</p:attrName>
                                        </p:attrNameLst>
                                      </p:cBhvr>
                                      <p:to>
                                        <p:strVal val="visible"/>
                                      </p:to>
                                    </p:set>
                                    <p:anim calcmode="lin" valueType="num">
                                      <p:cBhvr additive="base">
                                        <p:cTn id="23" dur="500"/>
                                        <p:tgtEl>
                                          <p:spTgt spid="673"/>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674"/>
                                        </p:tgtEl>
                                        <p:attrNameLst>
                                          <p:attrName>style.visibility</p:attrName>
                                        </p:attrNameLst>
                                      </p:cBhvr>
                                      <p:to>
                                        <p:strVal val="visible"/>
                                      </p:to>
                                    </p:set>
                                    <p:anim calcmode="lin" valueType="num">
                                      <p:cBhvr additive="base">
                                        <p:cTn id="27" dur="500"/>
                                        <p:tgtEl>
                                          <p:spTgt spid="674"/>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675"/>
                                        </p:tgtEl>
                                        <p:attrNameLst>
                                          <p:attrName>style.visibility</p:attrName>
                                        </p:attrNameLst>
                                      </p:cBhvr>
                                      <p:to>
                                        <p:strVal val="visible"/>
                                      </p:to>
                                    </p:set>
                                    <p:anim calcmode="lin" valueType="num">
                                      <p:cBhvr additive="base">
                                        <p:cTn id="31" dur="500"/>
                                        <p:tgtEl>
                                          <p:spTgt spid="675"/>
                                        </p:tgtEl>
                                        <p:attrNameLst>
                                          <p:attrName>ppt_x</p:attrName>
                                        </p:attrNameLst>
                                      </p:cBhvr>
                                      <p:tavLst>
                                        <p:tav tm="0">
                                          <p:val>
                                            <p:strVal val="#ppt_x-1"/>
                                          </p:val>
                                        </p:tav>
                                        <p:tav tm="100000">
                                          <p:val>
                                            <p:strVal val="#ppt_x"/>
                                          </p:val>
                                        </p:tav>
                                      </p:tavLst>
                                    </p:anim>
                                  </p:childTnLst>
                                </p:cTn>
                              </p:par>
                            </p:childTnLst>
                          </p:cTn>
                        </p:par>
                        <p:par>
                          <p:cTn id="32" fill="hold">
                            <p:stCondLst>
                              <p:cond delay="3500"/>
                            </p:stCondLst>
                            <p:childTnLst>
                              <p:par>
                                <p:cTn id="33" presetID="2" presetClass="entr" presetSubtype="8" fill="hold" nodeType="afterEffect">
                                  <p:stCondLst>
                                    <p:cond delay="0"/>
                                  </p:stCondLst>
                                  <p:childTnLst>
                                    <p:set>
                                      <p:cBhvr>
                                        <p:cTn id="34" dur="1" fill="hold">
                                          <p:stCondLst>
                                            <p:cond delay="0"/>
                                          </p:stCondLst>
                                        </p:cTn>
                                        <p:tgtEl>
                                          <p:spTgt spid="676"/>
                                        </p:tgtEl>
                                        <p:attrNameLst>
                                          <p:attrName>style.visibility</p:attrName>
                                        </p:attrNameLst>
                                      </p:cBhvr>
                                      <p:to>
                                        <p:strVal val="visible"/>
                                      </p:to>
                                    </p:set>
                                    <p:anim calcmode="lin" valueType="num">
                                      <p:cBhvr additive="base">
                                        <p:cTn id="35" dur="500"/>
                                        <p:tgtEl>
                                          <p:spTgt spid="6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Shape 683"/>
          <p:cNvPicPr preferRelativeResize="0"/>
          <p:nvPr/>
        </p:nvPicPr>
        <p:blipFill rotWithShape="1">
          <a:blip r:embed="rId3">
            <a:alphaModFix/>
          </a:blip>
          <a:srcRect/>
          <a:stretch/>
        </p:blipFill>
        <p:spPr>
          <a:xfrm flipH="1">
            <a:off x="1080344" y="1920874"/>
            <a:ext cx="116406" cy="3012230"/>
          </a:xfrm>
          <a:prstGeom prst="rect">
            <a:avLst/>
          </a:prstGeom>
          <a:noFill/>
          <a:ln>
            <a:noFill/>
          </a:ln>
        </p:spPr>
      </p:pic>
      <p:pic>
        <p:nvPicPr>
          <p:cNvPr id="684" name="Shape 684"/>
          <p:cNvPicPr preferRelativeResize="0"/>
          <p:nvPr/>
        </p:nvPicPr>
        <p:blipFill rotWithShape="1">
          <a:blip r:embed="rId3">
            <a:alphaModFix/>
          </a:blip>
          <a:srcRect/>
          <a:stretch/>
        </p:blipFill>
        <p:spPr>
          <a:xfrm flipH="1">
            <a:off x="972483" y="1920874"/>
            <a:ext cx="116406" cy="3012230"/>
          </a:xfrm>
          <a:prstGeom prst="rect">
            <a:avLst/>
          </a:prstGeom>
          <a:noFill/>
          <a:ln>
            <a:noFill/>
          </a:ln>
        </p:spPr>
      </p:pic>
      <p:pic>
        <p:nvPicPr>
          <p:cNvPr id="685" name="Shape 685"/>
          <p:cNvPicPr preferRelativeResize="0"/>
          <p:nvPr/>
        </p:nvPicPr>
        <p:blipFill rotWithShape="1">
          <a:blip r:embed="rId3">
            <a:alphaModFix/>
          </a:blip>
          <a:srcRect/>
          <a:stretch/>
        </p:blipFill>
        <p:spPr>
          <a:xfrm flipH="1">
            <a:off x="864628" y="1920874"/>
            <a:ext cx="116406" cy="3012230"/>
          </a:xfrm>
          <a:prstGeom prst="rect">
            <a:avLst/>
          </a:prstGeom>
          <a:noFill/>
          <a:ln>
            <a:noFill/>
          </a:ln>
        </p:spPr>
      </p:pic>
      <p:pic>
        <p:nvPicPr>
          <p:cNvPr id="686" name="Shape 686"/>
          <p:cNvPicPr preferRelativeResize="0"/>
          <p:nvPr/>
        </p:nvPicPr>
        <p:blipFill rotWithShape="1">
          <a:blip r:embed="rId3">
            <a:alphaModFix/>
          </a:blip>
          <a:srcRect/>
          <a:stretch/>
        </p:blipFill>
        <p:spPr>
          <a:xfrm flipH="1">
            <a:off x="756770" y="1920874"/>
            <a:ext cx="116406" cy="3012230"/>
          </a:xfrm>
          <a:prstGeom prst="rect">
            <a:avLst/>
          </a:prstGeom>
          <a:noFill/>
          <a:ln>
            <a:noFill/>
          </a:ln>
        </p:spPr>
      </p:pic>
      <p:sp>
        <p:nvSpPr>
          <p:cNvPr id="687" name="Shape 687"/>
          <p:cNvSpPr/>
          <p:nvPr/>
        </p:nvSpPr>
        <p:spPr>
          <a:xfrm flipH="1">
            <a:off x="725938" y="2018486"/>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88" name="Shape 688"/>
          <p:cNvSpPr/>
          <p:nvPr/>
        </p:nvSpPr>
        <p:spPr>
          <a:xfrm flipH="1">
            <a:off x="725938" y="2704221"/>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89" name="Shape 689"/>
          <p:cNvSpPr/>
          <p:nvPr/>
        </p:nvSpPr>
        <p:spPr>
          <a:xfrm flipH="1">
            <a:off x="725938" y="3389953"/>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90" name="Shape 690"/>
          <p:cNvSpPr/>
          <p:nvPr/>
        </p:nvSpPr>
        <p:spPr>
          <a:xfrm flipH="1">
            <a:off x="725938" y="4075689"/>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91" name="Shape 691"/>
          <p:cNvSpPr/>
          <p:nvPr/>
        </p:nvSpPr>
        <p:spPr>
          <a:xfrm flipH="1">
            <a:off x="725938" y="4761421"/>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692" name="Shape 692"/>
          <p:cNvGrpSpPr/>
          <p:nvPr/>
        </p:nvGrpSpPr>
        <p:grpSpPr>
          <a:xfrm>
            <a:off x="1260280" y="1920874"/>
            <a:ext cx="493063" cy="3012231"/>
            <a:chOff x="0" y="0"/>
            <a:chExt cx="493061" cy="3012229"/>
          </a:xfrm>
        </p:grpSpPr>
        <p:pic>
          <p:nvPicPr>
            <p:cNvPr id="693" name="Shape 693"/>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694" name="Shape 694"/>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695" name="Shape 695"/>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696" name="Shape 696"/>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697" name="Shape 697"/>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98" name="Shape 698"/>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699" name="Shape 699"/>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00" name="Shape 700"/>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01" name="Shape 701"/>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702" name="Shape 702"/>
          <p:cNvGrpSpPr/>
          <p:nvPr/>
        </p:nvGrpSpPr>
        <p:grpSpPr>
          <a:xfrm>
            <a:off x="1797786" y="1920874"/>
            <a:ext cx="493063" cy="3012231"/>
            <a:chOff x="0" y="0"/>
            <a:chExt cx="493061" cy="3012229"/>
          </a:xfrm>
        </p:grpSpPr>
        <p:pic>
          <p:nvPicPr>
            <p:cNvPr id="703" name="Shape 703"/>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704" name="Shape 704"/>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705" name="Shape 705"/>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706" name="Shape 706"/>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707" name="Shape 707"/>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08" name="Shape 708"/>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09" name="Shape 709"/>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10" name="Shape 710"/>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11" name="Shape 711"/>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712" name="Shape 712"/>
          <p:cNvGrpSpPr/>
          <p:nvPr/>
        </p:nvGrpSpPr>
        <p:grpSpPr>
          <a:xfrm>
            <a:off x="2329674" y="1920874"/>
            <a:ext cx="493063" cy="3012231"/>
            <a:chOff x="0" y="0"/>
            <a:chExt cx="493061" cy="3012229"/>
          </a:xfrm>
        </p:grpSpPr>
        <p:pic>
          <p:nvPicPr>
            <p:cNvPr id="713" name="Shape 713"/>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714" name="Shape 714"/>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715" name="Shape 715"/>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716" name="Shape 716"/>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717" name="Shape 717"/>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18" name="Shape 718"/>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19" name="Shape 719"/>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20" name="Shape 720"/>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21" name="Shape 721"/>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722" name="Shape 722"/>
          <p:cNvSpPr/>
          <p:nvPr/>
        </p:nvSpPr>
        <p:spPr>
          <a:xfrm>
            <a:off x="4079876" y="4983807"/>
            <a:ext cx="4648199" cy="738664"/>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400" b="1">
                <a:solidFill>
                  <a:srgbClr val="FFFFFF"/>
                </a:solidFill>
                <a:latin typeface="Calibri"/>
                <a:ea typeface="Calibri"/>
                <a:cs typeface="Calibri"/>
                <a:sym typeface="Calibri"/>
              </a:rPr>
              <a:t>The fuel assemblies are arranged in a larger array called the reactor core</a:t>
            </a:r>
          </a:p>
        </p:txBody>
      </p:sp>
      <p:pic>
        <p:nvPicPr>
          <p:cNvPr id="723" name="Shape 723" descr="http://projectsolutionsinc.biz/wordpress/wp-content/uploads/2013/05/Core-Fuel-Loaded-300x225.png"/>
          <p:cNvPicPr preferRelativeResize="0"/>
          <p:nvPr/>
        </p:nvPicPr>
        <p:blipFill rotWithShape="1">
          <a:blip r:embed="rId4">
            <a:alphaModFix/>
          </a:blip>
          <a:srcRect/>
          <a:stretch/>
        </p:blipFill>
        <p:spPr>
          <a:xfrm>
            <a:off x="3772075" y="762000"/>
            <a:ext cx="4686124" cy="3512397"/>
          </a:xfrm>
          <a:prstGeom prst="rect">
            <a:avLst/>
          </a:prstGeom>
          <a:noFill/>
          <a:ln>
            <a:noFill/>
          </a:ln>
        </p:spPr>
      </p:pic>
      <p:sp>
        <p:nvSpPr>
          <p:cNvPr id="724" name="Shape 724"/>
          <p:cNvSpPr txBox="1"/>
          <p:nvPr/>
        </p:nvSpPr>
        <p:spPr>
          <a:xfrm>
            <a:off x="-838200" y="5730875"/>
            <a:ext cx="8229600" cy="1508124"/>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000" b="1" i="0" u="none" strike="noStrike" cap="none">
                <a:solidFill>
                  <a:srgbClr val="FFFFFF"/>
                </a:solidFill>
                <a:latin typeface="Calibri"/>
                <a:ea typeface="Calibri"/>
                <a:cs typeface="Calibri"/>
                <a:sym typeface="Calibri"/>
              </a:rPr>
              <a:t>Let’s Build a Nuclear Power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92"/>
                                        </p:tgtEl>
                                        <p:attrNameLst>
                                          <p:attrName>style.visibility</p:attrName>
                                        </p:attrNameLst>
                                      </p:cBhvr>
                                      <p:to>
                                        <p:strVal val="visible"/>
                                      </p:to>
                                    </p:set>
                                    <p:anim calcmode="lin" valueType="num">
                                      <p:cBhvr additive="base">
                                        <p:cTn id="7" dur="1000"/>
                                        <p:tgtEl>
                                          <p:spTgt spid="69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02"/>
                                        </p:tgtEl>
                                        <p:attrNameLst>
                                          <p:attrName>style.visibility</p:attrName>
                                        </p:attrNameLst>
                                      </p:cBhvr>
                                      <p:to>
                                        <p:strVal val="visible"/>
                                      </p:to>
                                    </p:set>
                                    <p:anim calcmode="lin" valueType="num">
                                      <p:cBhvr additive="base">
                                        <p:cTn id="11" dur="1000"/>
                                        <p:tgtEl>
                                          <p:spTgt spid="702"/>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712"/>
                                        </p:tgtEl>
                                        <p:attrNameLst>
                                          <p:attrName>style.visibility</p:attrName>
                                        </p:attrNameLst>
                                      </p:cBhvr>
                                      <p:to>
                                        <p:strVal val="visible"/>
                                      </p:to>
                                    </p:set>
                                    <p:anim calcmode="lin" valueType="num">
                                      <p:cBhvr additive="base">
                                        <p:cTn id="15" dur="1000"/>
                                        <p:tgtEl>
                                          <p:spTgt spid="7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pic>
        <p:nvPicPr>
          <p:cNvPr id="729" name="Shape 729"/>
          <p:cNvPicPr preferRelativeResize="0"/>
          <p:nvPr/>
        </p:nvPicPr>
        <p:blipFill rotWithShape="1">
          <a:blip r:embed="rId3">
            <a:alphaModFix/>
          </a:blip>
          <a:srcRect/>
          <a:stretch/>
        </p:blipFill>
        <p:spPr>
          <a:xfrm flipH="1">
            <a:off x="1080344" y="1920874"/>
            <a:ext cx="116406" cy="3012230"/>
          </a:xfrm>
          <a:prstGeom prst="rect">
            <a:avLst/>
          </a:prstGeom>
          <a:noFill/>
          <a:ln>
            <a:noFill/>
          </a:ln>
        </p:spPr>
      </p:pic>
      <p:pic>
        <p:nvPicPr>
          <p:cNvPr id="730" name="Shape 730"/>
          <p:cNvPicPr preferRelativeResize="0"/>
          <p:nvPr/>
        </p:nvPicPr>
        <p:blipFill rotWithShape="1">
          <a:blip r:embed="rId3">
            <a:alphaModFix/>
          </a:blip>
          <a:srcRect/>
          <a:stretch/>
        </p:blipFill>
        <p:spPr>
          <a:xfrm flipH="1">
            <a:off x="972483" y="1920874"/>
            <a:ext cx="116406" cy="3012230"/>
          </a:xfrm>
          <a:prstGeom prst="rect">
            <a:avLst/>
          </a:prstGeom>
          <a:noFill/>
          <a:ln>
            <a:noFill/>
          </a:ln>
        </p:spPr>
      </p:pic>
      <p:pic>
        <p:nvPicPr>
          <p:cNvPr id="731" name="Shape 731"/>
          <p:cNvPicPr preferRelativeResize="0"/>
          <p:nvPr/>
        </p:nvPicPr>
        <p:blipFill rotWithShape="1">
          <a:blip r:embed="rId3">
            <a:alphaModFix/>
          </a:blip>
          <a:srcRect/>
          <a:stretch/>
        </p:blipFill>
        <p:spPr>
          <a:xfrm flipH="1">
            <a:off x="864628" y="1920874"/>
            <a:ext cx="116406" cy="3012230"/>
          </a:xfrm>
          <a:prstGeom prst="rect">
            <a:avLst/>
          </a:prstGeom>
          <a:noFill/>
          <a:ln>
            <a:noFill/>
          </a:ln>
        </p:spPr>
      </p:pic>
      <p:pic>
        <p:nvPicPr>
          <p:cNvPr id="732" name="Shape 732"/>
          <p:cNvPicPr preferRelativeResize="0"/>
          <p:nvPr/>
        </p:nvPicPr>
        <p:blipFill rotWithShape="1">
          <a:blip r:embed="rId3">
            <a:alphaModFix/>
          </a:blip>
          <a:srcRect/>
          <a:stretch/>
        </p:blipFill>
        <p:spPr>
          <a:xfrm flipH="1">
            <a:off x="756770" y="1920874"/>
            <a:ext cx="116406" cy="3012230"/>
          </a:xfrm>
          <a:prstGeom prst="rect">
            <a:avLst/>
          </a:prstGeom>
          <a:noFill/>
          <a:ln>
            <a:noFill/>
          </a:ln>
        </p:spPr>
      </p:pic>
      <p:sp>
        <p:nvSpPr>
          <p:cNvPr id="733" name="Shape 733"/>
          <p:cNvSpPr/>
          <p:nvPr/>
        </p:nvSpPr>
        <p:spPr>
          <a:xfrm flipH="1">
            <a:off x="725938" y="2018486"/>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34" name="Shape 734"/>
          <p:cNvSpPr/>
          <p:nvPr/>
        </p:nvSpPr>
        <p:spPr>
          <a:xfrm flipH="1">
            <a:off x="725938" y="2704221"/>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35" name="Shape 735"/>
          <p:cNvSpPr/>
          <p:nvPr/>
        </p:nvSpPr>
        <p:spPr>
          <a:xfrm flipH="1">
            <a:off x="725938" y="3389953"/>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36" name="Shape 736"/>
          <p:cNvSpPr/>
          <p:nvPr/>
        </p:nvSpPr>
        <p:spPr>
          <a:xfrm flipH="1">
            <a:off x="725938" y="4075689"/>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37" name="Shape 737"/>
          <p:cNvSpPr/>
          <p:nvPr/>
        </p:nvSpPr>
        <p:spPr>
          <a:xfrm flipH="1">
            <a:off x="725938" y="4761421"/>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738" name="Shape 738"/>
          <p:cNvGrpSpPr/>
          <p:nvPr/>
        </p:nvGrpSpPr>
        <p:grpSpPr>
          <a:xfrm>
            <a:off x="1260280" y="1920874"/>
            <a:ext cx="493063" cy="3012231"/>
            <a:chOff x="0" y="0"/>
            <a:chExt cx="493061" cy="3012229"/>
          </a:xfrm>
        </p:grpSpPr>
        <p:pic>
          <p:nvPicPr>
            <p:cNvPr id="739" name="Shape 739"/>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740" name="Shape 740"/>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741" name="Shape 741"/>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742" name="Shape 742"/>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743" name="Shape 743"/>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44" name="Shape 744"/>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45" name="Shape 745"/>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46" name="Shape 746"/>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47" name="Shape 747"/>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748" name="Shape 748"/>
          <p:cNvGrpSpPr/>
          <p:nvPr/>
        </p:nvGrpSpPr>
        <p:grpSpPr>
          <a:xfrm>
            <a:off x="1797786" y="1920874"/>
            <a:ext cx="493063" cy="3012231"/>
            <a:chOff x="0" y="0"/>
            <a:chExt cx="493061" cy="3012229"/>
          </a:xfrm>
        </p:grpSpPr>
        <p:pic>
          <p:nvPicPr>
            <p:cNvPr id="749" name="Shape 749"/>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750" name="Shape 750"/>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751" name="Shape 751"/>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752" name="Shape 752"/>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753" name="Shape 753"/>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54" name="Shape 754"/>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55" name="Shape 755"/>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56" name="Shape 756"/>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57" name="Shape 757"/>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758" name="Shape 758"/>
          <p:cNvGrpSpPr/>
          <p:nvPr/>
        </p:nvGrpSpPr>
        <p:grpSpPr>
          <a:xfrm>
            <a:off x="2329674" y="1920874"/>
            <a:ext cx="493063" cy="3012231"/>
            <a:chOff x="0" y="0"/>
            <a:chExt cx="493061" cy="3012229"/>
          </a:xfrm>
        </p:grpSpPr>
        <p:pic>
          <p:nvPicPr>
            <p:cNvPr id="759" name="Shape 759"/>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760" name="Shape 760"/>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761" name="Shape 761"/>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762" name="Shape 762"/>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763" name="Shape 763"/>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64" name="Shape 764"/>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65" name="Shape 765"/>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66" name="Shape 766"/>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67" name="Shape 767"/>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768" name="Shape 768"/>
          <p:cNvGrpSpPr/>
          <p:nvPr/>
        </p:nvGrpSpPr>
        <p:grpSpPr>
          <a:xfrm rot="-5400000">
            <a:off x="3877396" y="1861864"/>
            <a:ext cx="2759560" cy="1626629"/>
            <a:chOff x="-44060" y="1446471"/>
            <a:chExt cx="9232121" cy="4224341"/>
          </a:xfrm>
        </p:grpSpPr>
        <p:sp>
          <p:nvSpPr>
            <p:cNvPr id="769" name="Shape 769"/>
            <p:cNvSpPr/>
            <p:nvPr/>
          </p:nvSpPr>
          <p:spPr>
            <a:xfrm>
              <a:off x="-44060" y="1446471"/>
              <a:ext cx="9232121" cy="4224341"/>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770" name="Shape 770"/>
            <p:cNvGrpSpPr/>
            <p:nvPr/>
          </p:nvGrpSpPr>
          <p:grpSpPr>
            <a:xfrm>
              <a:off x="6039" y="1628509"/>
              <a:ext cx="8954078" cy="3910955"/>
              <a:chOff x="0" y="0"/>
              <a:chExt cx="8954077" cy="3910953"/>
            </a:xfrm>
          </p:grpSpPr>
          <p:grpSp>
            <p:nvGrpSpPr>
              <p:cNvPr id="771" name="Shape 771"/>
              <p:cNvGrpSpPr/>
              <p:nvPr/>
            </p:nvGrpSpPr>
            <p:grpSpPr>
              <a:xfrm>
                <a:off x="1738665" y="1867261"/>
                <a:ext cx="1068492" cy="1121418"/>
                <a:chOff x="0" y="17"/>
                <a:chExt cx="1068491" cy="1121418"/>
              </a:xfrm>
            </p:grpSpPr>
            <p:sp>
              <p:nvSpPr>
                <p:cNvPr id="772" name="Shape 772"/>
                <p:cNvSpPr/>
                <p:nvPr/>
              </p:nvSpPr>
              <p:spPr>
                <a:xfrm rot="10800000" flipH="1">
                  <a:off x="24655" y="530464"/>
                  <a:ext cx="359474" cy="49310"/>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73" name="Shape 773"/>
                <p:cNvSpPr/>
                <p:nvPr/>
              </p:nvSpPr>
              <p:spPr>
                <a:xfrm>
                  <a:off x="445610" y="2567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74" name="Shape 774"/>
                <p:cNvSpPr/>
                <p:nvPr/>
              </p:nvSpPr>
              <p:spPr>
                <a:xfrm>
                  <a:off x="405936" y="38661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75" name="Shape 775"/>
                <p:cNvSpPr/>
                <p:nvPr/>
              </p:nvSpPr>
              <p:spPr>
                <a:xfrm>
                  <a:off x="572383" y="28144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76" name="Shape 776"/>
                <p:cNvSpPr/>
                <p:nvPr/>
              </p:nvSpPr>
              <p:spPr>
                <a:xfrm>
                  <a:off x="547729" y="2567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77" name="Shape 777"/>
                <p:cNvSpPr/>
                <p:nvPr/>
              </p:nvSpPr>
              <p:spPr>
                <a:xfrm>
                  <a:off x="506464" y="44235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78" name="Shape 778"/>
                <p:cNvSpPr/>
                <p:nvPr/>
              </p:nvSpPr>
              <p:spPr>
                <a:xfrm>
                  <a:off x="490245" y="633808"/>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79" name="Shape 779"/>
                <p:cNvSpPr/>
                <p:nvPr/>
              </p:nvSpPr>
              <p:spPr>
                <a:xfrm>
                  <a:off x="560279" y="79660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80" name="Shape 780"/>
                <p:cNvSpPr/>
                <p:nvPr/>
              </p:nvSpPr>
              <p:spPr>
                <a:xfrm>
                  <a:off x="535625" y="80765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81" name="Shape 781"/>
                <p:cNvSpPr/>
                <p:nvPr/>
              </p:nvSpPr>
              <p:spPr>
                <a:xfrm>
                  <a:off x="453175" y="80315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82" name="Shape 782"/>
                <p:cNvSpPr/>
                <p:nvPr/>
              </p:nvSpPr>
              <p:spPr>
                <a:xfrm>
                  <a:off x="433506" y="78173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83" name="Shape 783"/>
                <p:cNvSpPr/>
                <p:nvPr/>
              </p:nvSpPr>
              <p:spPr>
                <a:xfrm>
                  <a:off x="430591" y="67674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84" name="Shape 784"/>
                <p:cNvSpPr/>
                <p:nvPr/>
              </p:nvSpPr>
              <p:spPr>
                <a:xfrm>
                  <a:off x="498418" y="25014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85" name="Shape 785"/>
                <p:cNvSpPr/>
                <p:nvPr/>
              </p:nvSpPr>
              <p:spPr>
                <a:xfrm>
                  <a:off x="594112" y="32392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86" name="Shape 786"/>
                <p:cNvSpPr/>
                <p:nvPr/>
              </p:nvSpPr>
              <p:spPr>
                <a:xfrm>
                  <a:off x="572383" y="39934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87" name="Shape 787"/>
                <p:cNvSpPr/>
                <p:nvPr/>
              </p:nvSpPr>
              <p:spPr>
                <a:xfrm>
                  <a:off x="501543" y="65209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88" name="Shape 788"/>
                <p:cNvSpPr/>
                <p:nvPr/>
              </p:nvSpPr>
              <p:spPr>
                <a:xfrm>
                  <a:off x="572383" y="66005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89" name="Shape 789"/>
                <p:cNvSpPr/>
                <p:nvPr/>
              </p:nvSpPr>
              <p:spPr>
                <a:xfrm>
                  <a:off x="495739" y="81350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90" name="Shape 790"/>
                <p:cNvSpPr/>
                <p:nvPr/>
              </p:nvSpPr>
              <p:spPr>
                <a:xfrm>
                  <a:off x="405936" y="7426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91" name="Shape 791"/>
                <p:cNvSpPr/>
                <p:nvPr/>
              </p:nvSpPr>
              <p:spPr>
                <a:xfrm>
                  <a:off x="426766" y="64836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92" name="Shape 792"/>
                <p:cNvSpPr/>
                <p:nvPr/>
              </p:nvSpPr>
              <p:spPr>
                <a:xfrm>
                  <a:off x="462958" y="4409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93" name="Shape 793"/>
                <p:cNvSpPr/>
                <p:nvPr/>
              </p:nvSpPr>
              <p:spPr>
                <a:xfrm>
                  <a:off x="411472" y="27479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94" name="Shape 794"/>
                <p:cNvSpPr/>
                <p:nvPr/>
              </p:nvSpPr>
              <p:spPr>
                <a:xfrm>
                  <a:off x="490245" y="40653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95" name="Shape 795"/>
                <p:cNvSpPr/>
                <p:nvPr/>
              </p:nvSpPr>
              <p:spPr>
                <a:xfrm>
                  <a:off x="465591" y="26293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96" name="Shape 796"/>
                <p:cNvSpPr/>
                <p:nvPr/>
              </p:nvSpPr>
              <p:spPr>
                <a:xfrm>
                  <a:off x="403047" y="31585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97" name="Shape 797"/>
                <p:cNvSpPr/>
                <p:nvPr/>
              </p:nvSpPr>
              <p:spPr>
                <a:xfrm>
                  <a:off x="455856" y="65846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98" name="Shape 798"/>
                <p:cNvSpPr/>
                <p:nvPr/>
              </p:nvSpPr>
              <p:spPr>
                <a:xfrm>
                  <a:off x="415599" y="7158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799" name="Shape 799"/>
                <p:cNvSpPr/>
                <p:nvPr/>
              </p:nvSpPr>
              <p:spPr>
                <a:xfrm>
                  <a:off x="486316" y="77461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00" name="Shape 800"/>
                <p:cNvSpPr/>
                <p:nvPr/>
              </p:nvSpPr>
              <p:spPr>
                <a:xfrm>
                  <a:off x="520393" y="7785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01" name="Shape 801"/>
                <p:cNvSpPr/>
                <p:nvPr/>
              </p:nvSpPr>
              <p:spPr>
                <a:xfrm>
                  <a:off x="584935" y="7372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02" name="Shape 802"/>
                <p:cNvSpPr/>
                <p:nvPr/>
              </p:nvSpPr>
              <p:spPr>
                <a:xfrm>
                  <a:off x="528450" y="6700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03" name="Shape 803"/>
                <p:cNvSpPr/>
                <p:nvPr/>
              </p:nvSpPr>
              <p:spPr>
                <a:xfrm>
                  <a:off x="584935" y="36966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04" name="Shape 804"/>
                <p:cNvSpPr/>
                <p:nvPr/>
              </p:nvSpPr>
              <p:spPr>
                <a:xfrm>
                  <a:off x="572383" y="3190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05" name="Shape 805"/>
                <p:cNvSpPr/>
                <p:nvPr/>
              </p:nvSpPr>
              <p:spPr>
                <a:xfrm>
                  <a:off x="529820" y="27653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06" name="Shape 806"/>
                <p:cNvSpPr/>
                <p:nvPr/>
              </p:nvSpPr>
              <p:spPr>
                <a:xfrm>
                  <a:off x="494920" y="28553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07" name="Shape 807"/>
                <p:cNvSpPr/>
                <p:nvPr/>
              </p:nvSpPr>
              <p:spPr>
                <a:xfrm>
                  <a:off x="445610" y="29442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08" name="Shape 808"/>
                <p:cNvSpPr/>
                <p:nvPr/>
              </p:nvSpPr>
              <p:spPr>
                <a:xfrm>
                  <a:off x="400798" y="34228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09" name="Shape 809"/>
                <p:cNvSpPr/>
                <p:nvPr/>
              </p:nvSpPr>
              <p:spPr>
                <a:xfrm>
                  <a:off x="432241" y="41364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10" name="Shape 810"/>
                <p:cNvSpPr/>
                <p:nvPr/>
              </p:nvSpPr>
              <p:spPr>
                <a:xfrm>
                  <a:off x="451420" y="75532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11" name="Shape 811"/>
                <p:cNvSpPr/>
                <p:nvPr/>
              </p:nvSpPr>
              <p:spPr>
                <a:xfrm>
                  <a:off x="490729" y="75341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12" name="Shape 812"/>
                <p:cNvSpPr/>
                <p:nvPr/>
              </p:nvSpPr>
              <p:spPr>
                <a:xfrm>
                  <a:off x="556781" y="76725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13" name="Shape 813"/>
                <p:cNvSpPr/>
                <p:nvPr/>
              </p:nvSpPr>
              <p:spPr>
                <a:xfrm>
                  <a:off x="578710" y="70777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14" name="Shape 814"/>
                <p:cNvSpPr/>
                <p:nvPr/>
              </p:nvSpPr>
              <p:spPr>
                <a:xfrm>
                  <a:off x="538012" y="41769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15" name="Shape 815"/>
                <p:cNvSpPr/>
                <p:nvPr/>
              </p:nvSpPr>
              <p:spPr>
                <a:xfrm>
                  <a:off x="572383" y="34858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16" name="Shape 816"/>
                <p:cNvSpPr/>
                <p:nvPr/>
              </p:nvSpPr>
              <p:spPr>
                <a:xfrm>
                  <a:off x="474477" y="3061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17" name="Shape 817"/>
                <p:cNvSpPr/>
                <p:nvPr/>
              </p:nvSpPr>
              <p:spPr>
                <a:xfrm>
                  <a:off x="445610" y="32584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18" name="Shape 818"/>
                <p:cNvSpPr/>
                <p:nvPr/>
              </p:nvSpPr>
              <p:spPr>
                <a:xfrm>
                  <a:off x="538300" y="30670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19" name="Shape 819"/>
                <p:cNvSpPr/>
                <p:nvPr/>
              </p:nvSpPr>
              <p:spPr>
                <a:xfrm>
                  <a:off x="450364" y="3795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20" name="Shape 820"/>
                <p:cNvSpPr/>
                <p:nvPr/>
              </p:nvSpPr>
              <p:spPr>
                <a:xfrm>
                  <a:off x="445050" y="72536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21" name="Shape 821"/>
                <p:cNvSpPr/>
                <p:nvPr/>
              </p:nvSpPr>
              <p:spPr>
                <a:xfrm>
                  <a:off x="482016" y="726058"/>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22" name="Shape 822"/>
                <p:cNvSpPr/>
                <p:nvPr/>
              </p:nvSpPr>
              <p:spPr>
                <a:xfrm>
                  <a:off x="526197" y="7426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23" name="Shape 823"/>
                <p:cNvSpPr/>
                <p:nvPr/>
              </p:nvSpPr>
              <p:spPr>
                <a:xfrm>
                  <a:off x="567027" y="73067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24" name="Shape 824"/>
                <p:cNvSpPr/>
                <p:nvPr/>
              </p:nvSpPr>
              <p:spPr>
                <a:xfrm>
                  <a:off x="524083" y="63601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25" name="Shape 825"/>
                <p:cNvSpPr/>
                <p:nvPr/>
              </p:nvSpPr>
              <p:spPr>
                <a:xfrm>
                  <a:off x="554475" y="34405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26" name="Shape 826"/>
                <p:cNvSpPr/>
                <p:nvPr/>
              </p:nvSpPr>
              <p:spPr>
                <a:xfrm>
                  <a:off x="553104" y="37814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27" name="Shape 827"/>
                <p:cNvSpPr/>
                <p:nvPr/>
              </p:nvSpPr>
              <p:spPr>
                <a:xfrm>
                  <a:off x="505166" y="3190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28" name="Shape 828"/>
                <p:cNvSpPr/>
                <p:nvPr/>
              </p:nvSpPr>
              <p:spPr>
                <a:xfrm>
                  <a:off x="457154" y="3505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29" name="Shape 829"/>
                <p:cNvSpPr/>
                <p:nvPr/>
              </p:nvSpPr>
              <p:spPr>
                <a:xfrm>
                  <a:off x="463643" y="6858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30" name="Shape 830"/>
                <p:cNvSpPr/>
                <p:nvPr/>
              </p:nvSpPr>
              <p:spPr>
                <a:xfrm>
                  <a:off x="545049" y="71578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31" name="Shape 831"/>
                <p:cNvSpPr/>
                <p:nvPr/>
              </p:nvSpPr>
              <p:spPr>
                <a:xfrm>
                  <a:off x="538300" y="3818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32" name="Shape 832"/>
                <p:cNvSpPr/>
                <p:nvPr/>
              </p:nvSpPr>
              <p:spPr>
                <a:xfrm>
                  <a:off x="519575" y="34740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33" name="Shape 833"/>
                <p:cNvSpPr/>
                <p:nvPr/>
              </p:nvSpPr>
              <p:spPr>
                <a:xfrm>
                  <a:off x="506672" y="69767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34" name="Shape 834"/>
                <p:cNvSpPr/>
                <p:nvPr/>
              </p:nvSpPr>
              <p:spPr>
                <a:xfrm>
                  <a:off x="483187" y="3683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35" name="Shape 835"/>
                <p:cNvSpPr/>
                <p:nvPr/>
              </p:nvSpPr>
              <p:spPr>
                <a:xfrm>
                  <a:off x="516849" y="3818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36" name="Shape 836"/>
                <p:cNvSpPr/>
                <p:nvPr/>
              </p:nvSpPr>
              <p:spPr>
                <a:xfrm>
                  <a:off x="0" y="528375"/>
                  <a:ext cx="49311"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37" name="Shape 837"/>
                <p:cNvSpPr/>
                <p:nvPr/>
              </p:nvSpPr>
              <p:spPr>
                <a:xfrm rot="-9064655" flipH="1">
                  <a:off x="165415" y="427532"/>
                  <a:ext cx="328732" cy="39448"/>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38" name="Shape 838"/>
                <p:cNvSpPr/>
                <p:nvPr/>
              </p:nvSpPr>
              <p:spPr>
                <a:xfrm>
                  <a:off x="171110" y="350800"/>
                  <a:ext cx="39448" cy="39448"/>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39" name="Shape 839"/>
                <p:cNvSpPr/>
                <p:nvPr/>
              </p:nvSpPr>
              <p:spPr>
                <a:xfrm rot="2883032" flipH="1">
                  <a:off x="522969" y="685281"/>
                  <a:ext cx="328733" cy="24314"/>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40" name="Shape 840"/>
                <p:cNvSpPr/>
                <p:nvPr/>
              </p:nvSpPr>
              <p:spPr>
                <a:xfrm>
                  <a:off x="781354" y="802418"/>
                  <a:ext cx="32875" cy="32875"/>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41" name="Shape 841"/>
                <p:cNvSpPr/>
                <p:nvPr/>
              </p:nvSpPr>
              <p:spPr>
                <a:xfrm flipH="1">
                  <a:off x="664792" y="530035"/>
                  <a:ext cx="379044" cy="47650"/>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42" name="Shape 842"/>
                <p:cNvSpPr/>
                <p:nvPr/>
              </p:nvSpPr>
              <p:spPr>
                <a:xfrm>
                  <a:off x="1019179" y="52837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43" name="Shape 843"/>
                <p:cNvSpPr/>
                <p:nvPr/>
              </p:nvSpPr>
              <p:spPr>
                <a:xfrm rot="-3303860" flipH="1">
                  <a:off x="600130" y="282978"/>
                  <a:ext cx="328732" cy="65746"/>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44" name="Shape 844"/>
                <p:cNvSpPr/>
                <p:nvPr/>
              </p:nvSpPr>
              <p:spPr>
                <a:xfrm rot="-3303860">
                  <a:off x="822695" y="149538"/>
                  <a:ext cx="65746" cy="65746"/>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45" name="Shape 845"/>
                <p:cNvSpPr/>
                <p:nvPr/>
              </p:nvSpPr>
              <p:spPr>
                <a:xfrm rot="-900000">
                  <a:off x="399545" y="13002"/>
                  <a:ext cx="31075" cy="237157"/>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46" name="Shape 846"/>
                <p:cNvSpPr/>
                <p:nvPr/>
              </p:nvSpPr>
              <p:spPr>
                <a:xfrm rot="2100000">
                  <a:off x="686897" y="49901"/>
                  <a:ext cx="31075"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47" name="Shape 847"/>
                <p:cNvSpPr/>
                <p:nvPr/>
              </p:nvSpPr>
              <p:spPr>
                <a:xfrm rot="-3000000">
                  <a:off x="267766" y="11501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48" name="Shape 848"/>
                <p:cNvSpPr/>
                <p:nvPr/>
              </p:nvSpPr>
              <p:spPr>
                <a:xfrm rot="9900000">
                  <a:off x="603554" y="884296"/>
                  <a:ext cx="31075" cy="237157"/>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49" name="Shape 849"/>
                <p:cNvSpPr/>
                <p:nvPr/>
              </p:nvSpPr>
              <p:spPr>
                <a:xfrm rot="7200000">
                  <a:off x="716617" y="77807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50" name="Shape 850"/>
                <p:cNvSpPr/>
                <p:nvPr/>
              </p:nvSpPr>
              <p:spPr>
                <a:xfrm rot="-6600000">
                  <a:off x="251849" y="63871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51" name="Shape 851"/>
                <p:cNvSpPr/>
                <p:nvPr/>
              </p:nvSpPr>
              <p:spPr>
                <a:xfrm rot="-9000000">
                  <a:off x="361826" y="848845"/>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52" name="Shape 852"/>
                <p:cNvSpPr/>
                <p:nvPr/>
              </p:nvSpPr>
              <p:spPr>
                <a:xfrm rot="900000">
                  <a:off x="550097" y="0"/>
                  <a:ext cx="31075"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853" name="Shape 853"/>
              <p:cNvGrpSpPr/>
              <p:nvPr/>
            </p:nvGrpSpPr>
            <p:grpSpPr>
              <a:xfrm>
                <a:off x="0" y="879611"/>
                <a:ext cx="460207" cy="48533"/>
                <a:chOff x="0" y="0"/>
                <a:chExt cx="460206" cy="48532"/>
              </a:xfrm>
            </p:grpSpPr>
            <p:sp>
              <p:nvSpPr>
                <p:cNvPr id="854" name="Shape 854"/>
                <p:cNvSpPr/>
                <p:nvPr/>
              </p:nvSpPr>
              <p:spPr>
                <a:xfrm flipH="1">
                  <a:off x="0" y="1444"/>
                  <a:ext cx="437901" cy="47086"/>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55" name="Shape 855"/>
                <p:cNvSpPr/>
                <p:nvPr/>
              </p:nvSpPr>
              <p:spPr>
                <a:xfrm>
                  <a:off x="417345" y="0"/>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856" name="Shape 856"/>
              <p:cNvGrpSpPr/>
              <p:nvPr/>
            </p:nvGrpSpPr>
            <p:grpSpPr>
              <a:xfrm>
                <a:off x="613853" y="749805"/>
                <a:ext cx="271601" cy="283591"/>
                <a:chOff x="0" y="0"/>
                <a:chExt cx="271599" cy="283590"/>
              </a:xfrm>
            </p:grpSpPr>
            <p:sp>
              <p:nvSpPr>
                <p:cNvPr id="857" name="Shape 857"/>
                <p:cNvSpPr/>
                <p:nvPr/>
              </p:nvSpPr>
              <p:spPr>
                <a:xfrm>
                  <a:off x="75685" y="5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58" name="Shape 858"/>
                <p:cNvSpPr/>
                <p:nvPr/>
              </p:nvSpPr>
              <p:spPr>
                <a:xfrm>
                  <a:off x="24583" y="48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59" name="Shape 859"/>
                <p:cNvSpPr/>
                <p:nvPr/>
              </p:nvSpPr>
              <p:spPr>
                <a:xfrm>
                  <a:off x="185878" y="2720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60" name="Shape 860"/>
                <p:cNvSpPr/>
                <p:nvPr/>
              </p:nvSpPr>
              <p:spPr>
                <a:xfrm>
                  <a:off x="164447" y="5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61" name="Shape 861"/>
                <p:cNvSpPr/>
                <p:nvPr/>
              </p:nvSpPr>
              <p:spPr>
                <a:xfrm>
                  <a:off x="228737" y="7006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62" name="Shape 862"/>
                <p:cNvSpPr/>
                <p:nvPr/>
              </p:nvSpPr>
              <p:spPr>
                <a:xfrm>
                  <a:off x="228737" y="145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63" name="Shape 863"/>
                <p:cNvSpPr/>
                <p:nvPr/>
              </p:nvSpPr>
              <p:spPr>
                <a:xfrm>
                  <a:off x="164447" y="22604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64" name="Shape 864"/>
                <p:cNvSpPr/>
                <p:nvPr/>
              </p:nvSpPr>
              <p:spPr>
                <a:xfrm>
                  <a:off x="143018" y="235643"/>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65" name="Shape 865"/>
                <p:cNvSpPr/>
                <p:nvPr/>
              </p:nvSpPr>
              <p:spPr>
                <a:xfrm>
                  <a:off x="71353" y="23173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66" name="Shape 866"/>
                <p:cNvSpPr/>
                <p:nvPr/>
              </p:nvSpPr>
              <p:spPr>
                <a:xfrm>
                  <a:off x="54255" y="21311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67" name="Shape 867"/>
                <p:cNvSpPr/>
                <p:nvPr/>
              </p:nvSpPr>
              <p:spPr>
                <a:xfrm>
                  <a:off x="3152" y="145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68" name="Shape 868"/>
                <p:cNvSpPr/>
                <p:nvPr/>
              </p:nvSpPr>
              <p:spPr>
                <a:xfrm>
                  <a:off x="121588" y="0"/>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69" name="Shape 869"/>
                <p:cNvSpPr/>
                <p:nvPr/>
              </p:nvSpPr>
              <p:spPr>
                <a:xfrm>
                  <a:off x="207308" y="521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70" name="Shape 870"/>
                <p:cNvSpPr/>
                <p:nvPr/>
              </p:nvSpPr>
              <p:spPr>
                <a:xfrm>
                  <a:off x="228737" y="102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71" name="Shape 871"/>
                <p:cNvSpPr/>
                <p:nvPr/>
              </p:nvSpPr>
              <p:spPr>
                <a:xfrm>
                  <a:off x="223327" y="176122"/>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72" name="Shape 872"/>
                <p:cNvSpPr/>
                <p:nvPr/>
              </p:nvSpPr>
              <p:spPr>
                <a:xfrm>
                  <a:off x="201896" y="20698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73" name="Shape 873"/>
                <p:cNvSpPr/>
                <p:nvPr/>
              </p:nvSpPr>
              <p:spPr>
                <a:xfrm>
                  <a:off x="108347" y="2407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74" name="Shape 874"/>
                <p:cNvSpPr/>
                <p:nvPr/>
              </p:nvSpPr>
              <p:spPr>
                <a:xfrm>
                  <a:off x="24583" y="195913"/>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75" name="Shape 875"/>
                <p:cNvSpPr/>
                <p:nvPr/>
              </p:nvSpPr>
              <p:spPr>
                <a:xfrm>
                  <a:off x="11395" y="17025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76" name="Shape 876"/>
                <p:cNvSpPr/>
                <p:nvPr/>
              </p:nvSpPr>
              <p:spPr>
                <a:xfrm>
                  <a:off x="0" y="112929"/>
                  <a:ext cx="42861"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77" name="Shape 877"/>
                <p:cNvSpPr/>
                <p:nvPr/>
              </p:nvSpPr>
              <p:spPr>
                <a:xfrm>
                  <a:off x="46013" y="214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78" name="Shape 878"/>
                <p:cNvSpPr/>
                <p:nvPr/>
              </p:nvSpPr>
              <p:spPr>
                <a:xfrm>
                  <a:off x="8397" y="8134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79" name="Shape 879"/>
                <p:cNvSpPr/>
                <p:nvPr/>
              </p:nvSpPr>
              <p:spPr>
                <a:xfrm>
                  <a:off x="93053" y="1111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80" name="Shape 880"/>
                <p:cNvSpPr/>
                <p:nvPr/>
              </p:nvSpPr>
              <p:spPr>
                <a:xfrm>
                  <a:off x="38691" y="5711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81" name="Shape 881"/>
                <p:cNvSpPr/>
                <p:nvPr/>
              </p:nvSpPr>
              <p:spPr>
                <a:xfrm>
                  <a:off x="21430" y="12739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82" name="Shape 882"/>
                <p:cNvSpPr/>
                <p:nvPr/>
              </p:nvSpPr>
              <p:spPr>
                <a:xfrm>
                  <a:off x="38691" y="15588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83" name="Shape 883"/>
                <p:cNvSpPr/>
                <p:nvPr/>
              </p:nvSpPr>
              <p:spPr>
                <a:xfrm>
                  <a:off x="100158" y="20692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84" name="Shape 884"/>
                <p:cNvSpPr/>
                <p:nvPr/>
              </p:nvSpPr>
              <p:spPr>
                <a:xfrm>
                  <a:off x="129778" y="21030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85" name="Shape 885"/>
                <p:cNvSpPr/>
                <p:nvPr/>
              </p:nvSpPr>
              <p:spPr>
                <a:xfrm>
                  <a:off x="185878" y="174482"/>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86" name="Shape 886"/>
                <p:cNvSpPr/>
                <p:nvPr/>
              </p:nvSpPr>
              <p:spPr>
                <a:xfrm>
                  <a:off x="201896" y="1488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87" name="Shape 887"/>
                <p:cNvSpPr/>
                <p:nvPr/>
              </p:nvSpPr>
              <p:spPr>
                <a:xfrm>
                  <a:off x="207308" y="8556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88" name="Shape 888"/>
                <p:cNvSpPr/>
                <p:nvPr/>
              </p:nvSpPr>
              <p:spPr>
                <a:xfrm>
                  <a:off x="185878" y="59917"/>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89" name="Shape 889"/>
                <p:cNvSpPr/>
                <p:nvPr/>
              </p:nvSpPr>
              <p:spPr>
                <a:xfrm>
                  <a:off x="148882" y="2294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0" name="Shape 890"/>
                <p:cNvSpPr/>
                <p:nvPr/>
              </p:nvSpPr>
              <p:spPr>
                <a:xfrm>
                  <a:off x="118545" y="3076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1" name="Shape 891"/>
                <p:cNvSpPr/>
                <p:nvPr/>
              </p:nvSpPr>
              <p:spPr>
                <a:xfrm>
                  <a:off x="75685" y="3848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2" name="Shape 892"/>
                <p:cNvSpPr/>
                <p:nvPr/>
              </p:nvSpPr>
              <p:spPr>
                <a:xfrm>
                  <a:off x="36735" y="8008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3" name="Shape 893"/>
                <p:cNvSpPr/>
                <p:nvPr/>
              </p:nvSpPr>
              <p:spPr>
                <a:xfrm>
                  <a:off x="42860" y="12294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4" name="Shape 894"/>
                <p:cNvSpPr/>
                <p:nvPr/>
              </p:nvSpPr>
              <p:spPr>
                <a:xfrm>
                  <a:off x="69827" y="19015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5" name="Shape 895"/>
                <p:cNvSpPr/>
                <p:nvPr/>
              </p:nvSpPr>
              <p:spPr>
                <a:xfrm>
                  <a:off x="103993" y="18849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6" name="Shape 896"/>
                <p:cNvSpPr/>
                <p:nvPr/>
              </p:nvSpPr>
              <p:spPr>
                <a:xfrm>
                  <a:off x="161406" y="2005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7" name="Shape 897"/>
                <p:cNvSpPr/>
                <p:nvPr/>
              </p:nvSpPr>
              <p:spPr>
                <a:xfrm>
                  <a:off x="180467" y="1488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8" name="Shape 898"/>
                <p:cNvSpPr/>
                <p:nvPr/>
              </p:nvSpPr>
              <p:spPr>
                <a:xfrm>
                  <a:off x="207308" y="1186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899" name="Shape 899"/>
                <p:cNvSpPr/>
                <p:nvPr/>
              </p:nvSpPr>
              <p:spPr>
                <a:xfrm>
                  <a:off x="185878" y="8556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0" name="Shape 900"/>
                <p:cNvSpPr/>
                <p:nvPr/>
              </p:nvSpPr>
              <p:spPr>
                <a:xfrm>
                  <a:off x="100778" y="48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1" name="Shape 901"/>
                <p:cNvSpPr/>
                <p:nvPr/>
              </p:nvSpPr>
              <p:spPr>
                <a:xfrm>
                  <a:off x="75685" y="6580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2" name="Shape 902"/>
                <p:cNvSpPr/>
                <p:nvPr/>
              </p:nvSpPr>
              <p:spPr>
                <a:xfrm>
                  <a:off x="156253" y="4916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3" name="Shape 903"/>
                <p:cNvSpPr/>
                <p:nvPr/>
              </p:nvSpPr>
              <p:spPr>
                <a:xfrm>
                  <a:off x="54255" y="971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4" name="Shape 904"/>
                <p:cNvSpPr/>
                <p:nvPr/>
              </p:nvSpPr>
              <p:spPr>
                <a:xfrm>
                  <a:off x="64290" y="1641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5" name="Shape 905"/>
                <p:cNvSpPr/>
                <p:nvPr/>
              </p:nvSpPr>
              <p:spPr>
                <a:xfrm>
                  <a:off x="96421" y="1647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6" name="Shape 906"/>
                <p:cNvSpPr/>
                <p:nvPr/>
              </p:nvSpPr>
              <p:spPr>
                <a:xfrm>
                  <a:off x="134822" y="17910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7" name="Shape 907"/>
                <p:cNvSpPr/>
                <p:nvPr/>
              </p:nvSpPr>
              <p:spPr>
                <a:xfrm>
                  <a:off x="170313" y="1687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8" name="Shape 908"/>
                <p:cNvSpPr/>
                <p:nvPr/>
              </p:nvSpPr>
              <p:spPr>
                <a:xfrm>
                  <a:off x="185878" y="13435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09" name="Shape 909"/>
                <p:cNvSpPr/>
                <p:nvPr/>
              </p:nvSpPr>
              <p:spPr>
                <a:xfrm>
                  <a:off x="170313" y="8162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10" name="Shape 910"/>
                <p:cNvSpPr/>
                <p:nvPr/>
              </p:nvSpPr>
              <p:spPr>
                <a:xfrm>
                  <a:off x="169120" y="11125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11" name="Shape 911"/>
                <p:cNvSpPr/>
                <p:nvPr/>
              </p:nvSpPr>
              <p:spPr>
                <a:xfrm>
                  <a:off x="127452" y="59917"/>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12" name="Shape 912"/>
                <p:cNvSpPr/>
                <p:nvPr/>
              </p:nvSpPr>
              <p:spPr>
                <a:xfrm>
                  <a:off x="85720" y="872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13" name="Shape 913"/>
                <p:cNvSpPr/>
                <p:nvPr/>
              </p:nvSpPr>
              <p:spPr>
                <a:xfrm>
                  <a:off x="80450" y="12980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14" name="Shape 914"/>
                <p:cNvSpPr/>
                <p:nvPr/>
              </p:nvSpPr>
              <p:spPr>
                <a:xfrm>
                  <a:off x="151207" y="1557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15" name="Shape 915"/>
                <p:cNvSpPr/>
                <p:nvPr/>
              </p:nvSpPr>
              <p:spPr>
                <a:xfrm>
                  <a:off x="156253" y="114504"/>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16" name="Shape 916"/>
                <p:cNvSpPr/>
                <p:nvPr/>
              </p:nvSpPr>
              <p:spPr>
                <a:xfrm>
                  <a:off x="139976" y="8453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17" name="Shape 917"/>
                <p:cNvSpPr/>
                <p:nvPr/>
              </p:nvSpPr>
              <p:spPr>
                <a:xfrm>
                  <a:off x="117852" y="14005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18" name="Shape 918"/>
                <p:cNvSpPr/>
                <p:nvPr/>
              </p:nvSpPr>
              <p:spPr>
                <a:xfrm>
                  <a:off x="108347" y="102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19" name="Shape 919"/>
                <p:cNvSpPr/>
                <p:nvPr/>
              </p:nvSpPr>
              <p:spPr>
                <a:xfrm>
                  <a:off x="137606" y="114504"/>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pic>
            <p:nvPicPr>
              <p:cNvPr id="920" name="Shape 920"/>
              <p:cNvPicPr preferRelativeResize="0"/>
              <p:nvPr/>
            </p:nvPicPr>
            <p:blipFill rotWithShape="1">
              <a:blip r:embed="rId4">
                <a:alphaModFix/>
              </a:blip>
              <a:srcRect/>
              <a:stretch/>
            </p:blipFill>
            <p:spPr>
              <a:xfrm>
                <a:off x="1189050" y="660400"/>
                <a:ext cx="419059" cy="490957"/>
              </a:xfrm>
              <a:prstGeom prst="rect">
                <a:avLst/>
              </a:prstGeom>
              <a:noFill/>
              <a:ln>
                <a:noFill/>
              </a:ln>
            </p:spPr>
          </p:pic>
          <p:pic>
            <p:nvPicPr>
              <p:cNvPr id="921" name="Shape 921"/>
              <p:cNvPicPr preferRelativeResize="0"/>
              <p:nvPr/>
            </p:nvPicPr>
            <p:blipFill rotWithShape="1">
              <a:blip r:embed="rId4">
                <a:alphaModFix/>
              </a:blip>
              <a:srcRect/>
              <a:stretch/>
            </p:blipFill>
            <p:spPr>
              <a:xfrm>
                <a:off x="959587" y="0"/>
                <a:ext cx="419059" cy="490957"/>
              </a:xfrm>
              <a:prstGeom prst="rect">
                <a:avLst/>
              </a:prstGeom>
              <a:noFill/>
              <a:ln>
                <a:noFill/>
              </a:ln>
            </p:spPr>
          </p:pic>
          <p:pic>
            <p:nvPicPr>
              <p:cNvPr id="922" name="Shape 922"/>
              <p:cNvPicPr preferRelativeResize="0"/>
              <p:nvPr/>
            </p:nvPicPr>
            <p:blipFill rotWithShape="1">
              <a:blip r:embed="rId4">
                <a:alphaModFix/>
              </a:blip>
              <a:srcRect/>
              <a:stretch/>
            </p:blipFill>
            <p:spPr>
              <a:xfrm>
                <a:off x="1681091" y="1312332"/>
                <a:ext cx="419059" cy="490957"/>
              </a:xfrm>
              <a:prstGeom prst="rect">
                <a:avLst/>
              </a:prstGeom>
              <a:noFill/>
              <a:ln>
                <a:noFill/>
              </a:ln>
            </p:spPr>
          </p:pic>
          <p:pic>
            <p:nvPicPr>
              <p:cNvPr id="923" name="Shape 923"/>
              <p:cNvPicPr preferRelativeResize="0"/>
              <p:nvPr/>
            </p:nvPicPr>
            <p:blipFill rotWithShape="1">
              <a:blip r:embed="rId4">
                <a:alphaModFix/>
              </a:blip>
              <a:srcRect/>
              <a:stretch/>
            </p:blipFill>
            <p:spPr>
              <a:xfrm>
                <a:off x="1964403" y="607052"/>
                <a:ext cx="419059" cy="490957"/>
              </a:xfrm>
              <a:prstGeom prst="rect">
                <a:avLst/>
              </a:prstGeom>
              <a:noFill/>
              <a:ln>
                <a:noFill/>
              </a:ln>
            </p:spPr>
          </p:pic>
          <p:pic>
            <p:nvPicPr>
              <p:cNvPr id="924" name="Shape 924"/>
              <p:cNvPicPr preferRelativeResize="0"/>
              <p:nvPr/>
            </p:nvPicPr>
            <p:blipFill rotWithShape="1">
              <a:blip r:embed="rId4">
                <a:alphaModFix/>
              </a:blip>
              <a:srcRect/>
              <a:stretch/>
            </p:blipFill>
            <p:spPr>
              <a:xfrm>
                <a:off x="2911150" y="1914116"/>
                <a:ext cx="419059" cy="490957"/>
              </a:xfrm>
              <a:prstGeom prst="rect">
                <a:avLst/>
              </a:prstGeom>
              <a:noFill/>
              <a:ln>
                <a:noFill/>
              </a:ln>
            </p:spPr>
          </p:pic>
          <p:pic>
            <p:nvPicPr>
              <p:cNvPr id="925" name="Shape 925"/>
              <p:cNvPicPr preferRelativeResize="0"/>
              <p:nvPr/>
            </p:nvPicPr>
            <p:blipFill rotWithShape="1">
              <a:blip r:embed="rId4">
                <a:alphaModFix/>
              </a:blip>
              <a:srcRect/>
              <a:stretch/>
            </p:blipFill>
            <p:spPr>
              <a:xfrm>
                <a:off x="2453950" y="1270000"/>
                <a:ext cx="419059" cy="490957"/>
              </a:xfrm>
              <a:prstGeom prst="rect">
                <a:avLst/>
              </a:prstGeom>
              <a:noFill/>
              <a:ln>
                <a:noFill/>
              </a:ln>
            </p:spPr>
          </p:pic>
          <p:pic>
            <p:nvPicPr>
              <p:cNvPr id="926" name="Shape 926"/>
              <p:cNvPicPr preferRelativeResize="0"/>
              <p:nvPr/>
            </p:nvPicPr>
            <p:blipFill rotWithShape="1">
              <a:blip r:embed="rId4">
                <a:alphaModFix/>
              </a:blip>
              <a:srcRect/>
              <a:stretch/>
            </p:blipFill>
            <p:spPr>
              <a:xfrm>
                <a:off x="972287" y="2692016"/>
                <a:ext cx="419059" cy="490957"/>
              </a:xfrm>
              <a:prstGeom prst="rect">
                <a:avLst/>
              </a:prstGeom>
              <a:noFill/>
              <a:ln>
                <a:noFill/>
              </a:ln>
            </p:spPr>
          </p:pic>
          <p:pic>
            <p:nvPicPr>
              <p:cNvPr id="927" name="Shape 927"/>
              <p:cNvPicPr preferRelativeResize="0"/>
              <p:nvPr/>
            </p:nvPicPr>
            <p:blipFill rotWithShape="1">
              <a:blip r:embed="rId4">
                <a:alphaModFix/>
              </a:blip>
              <a:srcRect/>
              <a:stretch/>
            </p:blipFill>
            <p:spPr>
              <a:xfrm>
                <a:off x="1303491" y="1896508"/>
                <a:ext cx="419059" cy="490957"/>
              </a:xfrm>
              <a:prstGeom prst="rect">
                <a:avLst/>
              </a:prstGeom>
              <a:noFill/>
              <a:ln>
                <a:noFill/>
              </a:ln>
            </p:spPr>
          </p:pic>
          <p:pic>
            <p:nvPicPr>
              <p:cNvPr id="928" name="Shape 928"/>
              <p:cNvPicPr preferRelativeResize="0"/>
              <p:nvPr/>
            </p:nvPicPr>
            <p:blipFill rotWithShape="1">
              <a:blip r:embed="rId4">
                <a:alphaModFix/>
              </a:blip>
              <a:srcRect/>
              <a:stretch/>
            </p:blipFill>
            <p:spPr>
              <a:xfrm>
                <a:off x="553187" y="2034639"/>
                <a:ext cx="419059" cy="490957"/>
              </a:xfrm>
              <a:prstGeom prst="rect">
                <a:avLst/>
              </a:prstGeom>
              <a:noFill/>
              <a:ln>
                <a:noFill/>
              </a:ln>
            </p:spPr>
          </p:pic>
          <p:pic>
            <p:nvPicPr>
              <p:cNvPr id="929" name="Shape 929"/>
              <p:cNvPicPr preferRelativeResize="0"/>
              <p:nvPr/>
            </p:nvPicPr>
            <p:blipFill rotWithShape="1">
              <a:blip r:embed="rId4">
                <a:alphaModFix/>
              </a:blip>
              <a:srcRect/>
              <a:stretch/>
            </p:blipFill>
            <p:spPr>
              <a:xfrm>
                <a:off x="979500" y="1270000"/>
                <a:ext cx="419059" cy="490957"/>
              </a:xfrm>
              <a:prstGeom prst="rect">
                <a:avLst/>
              </a:prstGeom>
              <a:noFill/>
              <a:ln>
                <a:noFill/>
              </a:ln>
            </p:spPr>
          </p:pic>
          <p:pic>
            <p:nvPicPr>
              <p:cNvPr id="930" name="Shape 930"/>
              <p:cNvPicPr preferRelativeResize="0"/>
              <p:nvPr/>
            </p:nvPicPr>
            <p:blipFill rotWithShape="1">
              <a:blip r:embed="rId4">
                <a:alphaModFix/>
              </a:blip>
              <a:srcRect/>
              <a:stretch/>
            </p:blipFill>
            <p:spPr>
              <a:xfrm>
                <a:off x="274350" y="1312332"/>
                <a:ext cx="419059" cy="490957"/>
              </a:xfrm>
              <a:prstGeom prst="rect">
                <a:avLst/>
              </a:prstGeom>
              <a:noFill/>
              <a:ln>
                <a:noFill/>
              </a:ln>
            </p:spPr>
          </p:pic>
          <p:pic>
            <p:nvPicPr>
              <p:cNvPr id="931" name="Shape 931"/>
              <p:cNvPicPr preferRelativeResize="0"/>
              <p:nvPr/>
            </p:nvPicPr>
            <p:blipFill rotWithShape="1">
              <a:blip r:embed="rId4">
                <a:alphaModFix/>
              </a:blip>
              <a:srcRect/>
              <a:stretch/>
            </p:blipFill>
            <p:spPr>
              <a:xfrm>
                <a:off x="2911150" y="2725882"/>
                <a:ext cx="419059" cy="490957"/>
              </a:xfrm>
              <a:prstGeom prst="rect">
                <a:avLst/>
              </a:prstGeom>
              <a:noFill/>
              <a:ln>
                <a:noFill/>
              </a:ln>
            </p:spPr>
          </p:pic>
          <p:pic>
            <p:nvPicPr>
              <p:cNvPr id="932" name="Shape 932"/>
              <p:cNvPicPr preferRelativeResize="0"/>
              <p:nvPr/>
            </p:nvPicPr>
            <p:blipFill rotWithShape="1">
              <a:blip r:embed="rId4">
                <a:alphaModFix/>
              </a:blip>
              <a:srcRect/>
              <a:stretch/>
            </p:blipFill>
            <p:spPr>
              <a:xfrm>
                <a:off x="3673150" y="3024583"/>
                <a:ext cx="419059" cy="490957"/>
              </a:xfrm>
              <a:prstGeom prst="rect">
                <a:avLst/>
              </a:prstGeom>
              <a:noFill/>
              <a:ln>
                <a:noFill/>
              </a:ln>
            </p:spPr>
          </p:pic>
          <p:pic>
            <p:nvPicPr>
              <p:cNvPr id="933" name="Shape 933"/>
              <p:cNvPicPr preferRelativeResize="0"/>
              <p:nvPr/>
            </p:nvPicPr>
            <p:blipFill rotWithShape="1">
              <a:blip r:embed="rId5">
                <a:alphaModFix/>
              </a:blip>
              <a:srcRect/>
              <a:stretch/>
            </p:blipFill>
            <p:spPr>
              <a:xfrm>
                <a:off x="2873050" y="491064"/>
                <a:ext cx="1219201" cy="1151007"/>
              </a:xfrm>
              <a:prstGeom prst="rect">
                <a:avLst/>
              </a:prstGeom>
              <a:noFill/>
              <a:ln>
                <a:noFill/>
              </a:ln>
            </p:spPr>
          </p:pic>
          <p:pic>
            <p:nvPicPr>
              <p:cNvPr id="934" name="Shape 934"/>
              <p:cNvPicPr preferRelativeResize="0"/>
              <p:nvPr/>
            </p:nvPicPr>
            <p:blipFill rotWithShape="1">
              <a:blip r:embed="rId4">
                <a:alphaModFix/>
              </a:blip>
              <a:srcRect/>
              <a:stretch/>
            </p:blipFill>
            <p:spPr>
              <a:xfrm>
                <a:off x="4692212" y="948792"/>
                <a:ext cx="419059" cy="490957"/>
              </a:xfrm>
              <a:prstGeom prst="rect">
                <a:avLst/>
              </a:prstGeom>
              <a:noFill/>
              <a:ln>
                <a:noFill/>
              </a:ln>
            </p:spPr>
          </p:pic>
          <p:pic>
            <p:nvPicPr>
              <p:cNvPr id="935" name="Shape 935"/>
              <p:cNvPicPr preferRelativeResize="0"/>
              <p:nvPr/>
            </p:nvPicPr>
            <p:blipFill rotWithShape="1">
              <a:blip r:embed="rId4">
                <a:alphaModFix/>
              </a:blip>
              <a:srcRect/>
              <a:stretch/>
            </p:blipFill>
            <p:spPr>
              <a:xfrm>
                <a:off x="5184253" y="1600725"/>
                <a:ext cx="419059" cy="490957"/>
              </a:xfrm>
              <a:prstGeom prst="rect">
                <a:avLst/>
              </a:prstGeom>
              <a:noFill/>
              <a:ln>
                <a:noFill/>
              </a:ln>
            </p:spPr>
          </p:pic>
          <p:pic>
            <p:nvPicPr>
              <p:cNvPr id="936" name="Shape 936"/>
              <p:cNvPicPr preferRelativeResize="0"/>
              <p:nvPr/>
            </p:nvPicPr>
            <p:blipFill rotWithShape="1">
              <a:blip r:embed="rId4">
                <a:alphaModFix/>
              </a:blip>
              <a:srcRect/>
              <a:stretch/>
            </p:blipFill>
            <p:spPr>
              <a:xfrm>
                <a:off x="5467566" y="895445"/>
                <a:ext cx="419059" cy="490957"/>
              </a:xfrm>
              <a:prstGeom prst="rect">
                <a:avLst/>
              </a:prstGeom>
              <a:noFill/>
              <a:ln>
                <a:noFill/>
              </a:ln>
            </p:spPr>
          </p:pic>
          <p:pic>
            <p:nvPicPr>
              <p:cNvPr id="937" name="Shape 937"/>
              <p:cNvPicPr preferRelativeResize="0"/>
              <p:nvPr/>
            </p:nvPicPr>
            <p:blipFill rotWithShape="1">
              <a:blip r:embed="rId4">
                <a:alphaModFix/>
              </a:blip>
              <a:srcRect/>
              <a:stretch/>
            </p:blipFill>
            <p:spPr>
              <a:xfrm>
                <a:off x="6414312" y="2202508"/>
                <a:ext cx="419059" cy="490957"/>
              </a:xfrm>
              <a:prstGeom prst="rect">
                <a:avLst/>
              </a:prstGeom>
              <a:noFill/>
              <a:ln>
                <a:noFill/>
              </a:ln>
            </p:spPr>
          </p:pic>
          <p:pic>
            <p:nvPicPr>
              <p:cNvPr id="938" name="Shape 938"/>
              <p:cNvPicPr preferRelativeResize="0"/>
              <p:nvPr/>
            </p:nvPicPr>
            <p:blipFill rotWithShape="1">
              <a:blip r:embed="rId4">
                <a:alphaModFix/>
              </a:blip>
              <a:srcRect/>
              <a:stretch/>
            </p:blipFill>
            <p:spPr>
              <a:xfrm>
                <a:off x="5957112" y="1558392"/>
                <a:ext cx="419059" cy="490957"/>
              </a:xfrm>
              <a:prstGeom prst="rect">
                <a:avLst/>
              </a:prstGeom>
              <a:noFill/>
              <a:ln>
                <a:noFill/>
              </a:ln>
            </p:spPr>
          </p:pic>
          <p:pic>
            <p:nvPicPr>
              <p:cNvPr id="939" name="Shape 939"/>
              <p:cNvPicPr preferRelativeResize="0"/>
              <p:nvPr/>
            </p:nvPicPr>
            <p:blipFill rotWithShape="1">
              <a:blip r:embed="rId4">
                <a:alphaModFix/>
              </a:blip>
              <a:srcRect/>
              <a:stretch/>
            </p:blipFill>
            <p:spPr>
              <a:xfrm>
                <a:off x="4475448" y="2980408"/>
                <a:ext cx="419059" cy="490957"/>
              </a:xfrm>
              <a:prstGeom prst="rect">
                <a:avLst/>
              </a:prstGeom>
              <a:noFill/>
              <a:ln>
                <a:noFill/>
              </a:ln>
            </p:spPr>
          </p:pic>
          <p:pic>
            <p:nvPicPr>
              <p:cNvPr id="940" name="Shape 940"/>
              <p:cNvPicPr preferRelativeResize="0"/>
              <p:nvPr/>
            </p:nvPicPr>
            <p:blipFill rotWithShape="1">
              <a:blip r:embed="rId4">
                <a:alphaModFix/>
              </a:blip>
              <a:srcRect/>
              <a:stretch/>
            </p:blipFill>
            <p:spPr>
              <a:xfrm>
                <a:off x="4806653" y="2184900"/>
                <a:ext cx="419059" cy="490957"/>
              </a:xfrm>
              <a:prstGeom prst="rect">
                <a:avLst/>
              </a:prstGeom>
              <a:noFill/>
              <a:ln>
                <a:noFill/>
              </a:ln>
            </p:spPr>
          </p:pic>
          <p:pic>
            <p:nvPicPr>
              <p:cNvPr id="941" name="Shape 941"/>
              <p:cNvPicPr preferRelativeResize="0"/>
              <p:nvPr/>
            </p:nvPicPr>
            <p:blipFill rotWithShape="1">
              <a:blip r:embed="rId4">
                <a:alphaModFix/>
              </a:blip>
              <a:srcRect/>
              <a:stretch/>
            </p:blipFill>
            <p:spPr>
              <a:xfrm>
                <a:off x="4056348" y="2323033"/>
                <a:ext cx="419059" cy="490957"/>
              </a:xfrm>
              <a:prstGeom prst="rect">
                <a:avLst/>
              </a:prstGeom>
              <a:noFill/>
              <a:ln>
                <a:noFill/>
              </a:ln>
            </p:spPr>
          </p:pic>
          <p:pic>
            <p:nvPicPr>
              <p:cNvPr id="942" name="Shape 942"/>
              <p:cNvPicPr preferRelativeResize="0"/>
              <p:nvPr/>
            </p:nvPicPr>
            <p:blipFill rotWithShape="1">
              <a:blip r:embed="rId4">
                <a:alphaModFix/>
              </a:blip>
              <a:srcRect/>
              <a:stretch/>
            </p:blipFill>
            <p:spPr>
              <a:xfrm>
                <a:off x="4482662" y="1558392"/>
                <a:ext cx="419059" cy="490957"/>
              </a:xfrm>
              <a:prstGeom prst="rect">
                <a:avLst/>
              </a:prstGeom>
              <a:noFill/>
              <a:ln>
                <a:noFill/>
              </a:ln>
            </p:spPr>
          </p:pic>
          <p:pic>
            <p:nvPicPr>
              <p:cNvPr id="943" name="Shape 943"/>
              <p:cNvPicPr preferRelativeResize="0"/>
              <p:nvPr/>
            </p:nvPicPr>
            <p:blipFill rotWithShape="1">
              <a:blip r:embed="rId4">
                <a:alphaModFix/>
              </a:blip>
              <a:srcRect/>
              <a:stretch/>
            </p:blipFill>
            <p:spPr>
              <a:xfrm>
                <a:off x="3777512" y="1600725"/>
                <a:ext cx="419059" cy="490957"/>
              </a:xfrm>
              <a:prstGeom prst="rect">
                <a:avLst/>
              </a:prstGeom>
              <a:noFill/>
              <a:ln>
                <a:noFill/>
              </a:ln>
            </p:spPr>
          </p:pic>
          <p:pic>
            <p:nvPicPr>
              <p:cNvPr id="944" name="Shape 944"/>
              <p:cNvPicPr preferRelativeResize="0"/>
              <p:nvPr/>
            </p:nvPicPr>
            <p:blipFill rotWithShape="1">
              <a:blip r:embed="rId4">
                <a:alphaModFix/>
              </a:blip>
              <a:srcRect/>
              <a:stretch/>
            </p:blipFill>
            <p:spPr>
              <a:xfrm>
                <a:off x="7125511" y="2607780"/>
                <a:ext cx="419059" cy="490957"/>
              </a:xfrm>
              <a:prstGeom prst="rect">
                <a:avLst/>
              </a:prstGeom>
              <a:noFill/>
              <a:ln>
                <a:noFill/>
              </a:ln>
            </p:spPr>
          </p:pic>
          <p:pic>
            <p:nvPicPr>
              <p:cNvPr id="945" name="Shape 945"/>
              <p:cNvPicPr preferRelativeResize="0"/>
              <p:nvPr/>
            </p:nvPicPr>
            <p:blipFill rotWithShape="1">
              <a:blip r:embed="rId5">
                <a:alphaModFix/>
              </a:blip>
              <a:srcRect/>
              <a:stretch/>
            </p:blipFill>
            <p:spPr>
              <a:xfrm>
                <a:off x="6414312" y="627183"/>
                <a:ext cx="1219201" cy="1151007"/>
              </a:xfrm>
              <a:prstGeom prst="rect">
                <a:avLst/>
              </a:prstGeom>
              <a:noFill/>
              <a:ln>
                <a:noFill/>
              </a:ln>
            </p:spPr>
          </p:pic>
          <p:pic>
            <p:nvPicPr>
              <p:cNvPr id="946" name="Shape 946"/>
              <p:cNvPicPr preferRelativeResize="0"/>
              <p:nvPr/>
            </p:nvPicPr>
            <p:blipFill rotWithShape="1">
              <a:blip r:embed="rId4">
                <a:alphaModFix/>
              </a:blip>
              <a:srcRect/>
              <a:stretch/>
            </p:blipFill>
            <p:spPr>
              <a:xfrm>
                <a:off x="5653148" y="2183888"/>
                <a:ext cx="419059" cy="490958"/>
              </a:xfrm>
              <a:prstGeom prst="rect">
                <a:avLst/>
              </a:prstGeom>
              <a:noFill/>
              <a:ln>
                <a:noFill/>
              </a:ln>
            </p:spPr>
          </p:pic>
          <p:pic>
            <p:nvPicPr>
              <p:cNvPr id="947" name="Shape 947"/>
              <p:cNvPicPr preferRelativeResize="0"/>
              <p:nvPr/>
            </p:nvPicPr>
            <p:blipFill rotWithShape="1">
              <a:blip r:embed="rId4">
                <a:alphaModFix/>
              </a:blip>
              <a:srcRect/>
              <a:stretch/>
            </p:blipFill>
            <p:spPr>
              <a:xfrm>
                <a:off x="6145189" y="2835822"/>
                <a:ext cx="419059" cy="490957"/>
              </a:xfrm>
              <a:prstGeom prst="rect">
                <a:avLst/>
              </a:prstGeom>
              <a:noFill/>
              <a:ln>
                <a:noFill/>
              </a:ln>
            </p:spPr>
          </p:pic>
          <p:pic>
            <p:nvPicPr>
              <p:cNvPr id="948" name="Shape 948"/>
              <p:cNvPicPr preferRelativeResize="0"/>
              <p:nvPr/>
            </p:nvPicPr>
            <p:blipFill rotWithShape="1">
              <a:blip r:embed="rId4">
                <a:alphaModFix/>
              </a:blip>
              <a:srcRect/>
              <a:stretch/>
            </p:blipFill>
            <p:spPr>
              <a:xfrm>
                <a:off x="5767589" y="3419996"/>
                <a:ext cx="419059" cy="490957"/>
              </a:xfrm>
              <a:prstGeom prst="rect">
                <a:avLst/>
              </a:prstGeom>
              <a:noFill/>
              <a:ln>
                <a:noFill/>
              </a:ln>
            </p:spPr>
          </p:pic>
          <p:pic>
            <p:nvPicPr>
              <p:cNvPr id="949" name="Shape 949"/>
              <p:cNvPicPr preferRelativeResize="0"/>
              <p:nvPr/>
            </p:nvPicPr>
            <p:blipFill rotWithShape="1">
              <a:blip r:embed="rId4">
                <a:alphaModFix/>
              </a:blip>
              <a:srcRect/>
              <a:stretch/>
            </p:blipFill>
            <p:spPr>
              <a:xfrm>
                <a:off x="6752086" y="3216949"/>
                <a:ext cx="419059" cy="490957"/>
              </a:xfrm>
              <a:prstGeom prst="rect">
                <a:avLst/>
              </a:prstGeom>
              <a:noFill/>
              <a:ln>
                <a:noFill/>
              </a:ln>
            </p:spPr>
          </p:pic>
          <p:pic>
            <p:nvPicPr>
              <p:cNvPr id="950" name="Shape 950"/>
              <p:cNvPicPr preferRelativeResize="0"/>
              <p:nvPr/>
            </p:nvPicPr>
            <p:blipFill rotWithShape="1">
              <a:blip r:embed="rId4">
                <a:alphaModFix/>
              </a:blip>
              <a:srcRect/>
              <a:stretch/>
            </p:blipFill>
            <p:spPr>
              <a:xfrm>
                <a:off x="5443598" y="2793488"/>
                <a:ext cx="419059" cy="490958"/>
              </a:xfrm>
              <a:prstGeom prst="rect">
                <a:avLst/>
              </a:prstGeom>
              <a:noFill/>
              <a:ln>
                <a:noFill/>
              </a:ln>
            </p:spPr>
          </p:pic>
          <p:pic>
            <p:nvPicPr>
              <p:cNvPr id="951" name="Shape 951"/>
              <p:cNvPicPr preferRelativeResize="0"/>
              <p:nvPr/>
            </p:nvPicPr>
            <p:blipFill rotWithShape="1">
              <a:blip r:embed="rId4">
                <a:alphaModFix/>
              </a:blip>
              <a:srcRect/>
              <a:stretch/>
            </p:blipFill>
            <p:spPr>
              <a:xfrm>
                <a:off x="7588272" y="457404"/>
                <a:ext cx="419059" cy="490957"/>
              </a:xfrm>
              <a:prstGeom prst="rect">
                <a:avLst/>
              </a:prstGeom>
              <a:noFill/>
              <a:ln>
                <a:noFill/>
              </a:ln>
            </p:spPr>
          </p:pic>
          <p:pic>
            <p:nvPicPr>
              <p:cNvPr id="952" name="Shape 952"/>
              <p:cNvPicPr preferRelativeResize="0"/>
              <p:nvPr/>
            </p:nvPicPr>
            <p:blipFill rotWithShape="1">
              <a:blip r:embed="rId4">
                <a:alphaModFix/>
              </a:blip>
              <a:srcRect/>
              <a:stretch/>
            </p:blipFill>
            <p:spPr>
              <a:xfrm>
                <a:off x="8535018" y="1764468"/>
                <a:ext cx="419059" cy="490957"/>
              </a:xfrm>
              <a:prstGeom prst="rect">
                <a:avLst/>
              </a:prstGeom>
              <a:noFill/>
              <a:ln>
                <a:noFill/>
              </a:ln>
            </p:spPr>
          </p:pic>
          <p:pic>
            <p:nvPicPr>
              <p:cNvPr id="953" name="Shape 953"/>
              <p:cNvPicPr preferRelativeResize="0"/>
              <p:nvPr/>
            </p:nvPicPr>
            <p:blipFill rotWithShape="1">
              <a:blip r:embed="rId4">
                <a:alphaModFix/>
              </a:blip>
              <a:srcRect/>
              <a:stretch/>
            </p:blipFill>
            <p:spPr>
              <a:xfrm>
                <a:off x="8077818" y="1120350"/>
                <a:ext cx="419059" cy="490957"/>
              </a:xfrm>
              <a:prstGeom prst="rect">
                <a:avLst/>
              </a:prstGeom>
              <a:noFill/>
              <a:ln>
                <a:noFill/>
              </a:ln>
            </p:spPr>
          </p:pic>
          <p:pic>
            <p:nvPicPr>
              <p:cNvPr id="954" name="Shape 954"/>
              <p:cNvPicPr preferRelativeResize="0"/>
              <p:nvPr/>
            </p:nvPicPr>
            <p:blipFill rotWithShape="1">
              <a:blip r:embed="rId4">
                <a:alphaModFix/>
              </a:blip>
              <a:srcRect/>
              <a:stretch/>
            </p:blipFill>
            <p:spPr>
              <a:xfrm>
                <a:off x="7588272" y="1730225"/>
                <a:ext cx="419059" cy="490957"/>
              </a:xfrm>
              <a:prstGeom prst="rect">
                <a:avLst/>
              </a:prstGeom>
              <a:noFill/>
              <a:ln>
                <a:noFill/>
              </a:ln>
            </p:spPr>
          </p:pic>
          <p:pic>
            <p:nvPicPr>
              <p:cNvPr id="955" name="Shape 955"/>
              <p:cNvPicPr preferRelativeResize="0"/>
              <p:nvPr/>
            </p:nvPicPr>
            <p:blipFill rotWithShape="1">
              <a:blip r:embed="rId4">
                <a:alphaModFix/>
              </a:blip>
              <a:srcRect/>
              <a:stretch/>
            </p:blipFill>
            <p:spPr>
              <a:xfrm>
                <a:off x="8007372" y="2182460"/>
                <a:ext cx="419059" cy="490957"/>
              </a:xfrm>
              <a:prstGeom prst="rect">
                <a:avLst/>
              </a:prstGeom>
              <a:noFill/>
              <a:ln>
                <a:noFill/>
              </a:ln>
            </p:spPr>
          </p:pic>
          <p:pic>
            <p:nvPicPr>
              <p:cNvPr id="956" name="Shape 956"/>
              <p:cNvPicPr preferRelativeResize="0"/>
              <p:nvPr/>
            </p:nvPicPr>
            <p:blipFill rotWithShape="1">
              <a:blip r:embed="rId4">
                <a:alphaModFix/>
              </a:blip>
              <a:srcRect/>
              <a:stretch/>
            </p:blipFill>
            <p:spPr>
              <a:xfrm>
                <a:off x="6961636" y="1812100"/>
                <a:ext cx="419059" cy="490957"/>
              </a:xfrm>
              <a:prstGeom prst="rect">
                <a:avLst/>
              </a:prstGeom>
              <a:noFill/>
              <a:ln>
                <a:noFill/>
              </a:ln>
            </p:spPr>
          </p:pic>
          <p:pic>
            <p:nvPicPr>
              <p:cNvPr id="957" name="Shape 957"/>
              <p:cNvPicPr preferRelativeResize="0"/>
              <p:nvPr/>
            </p:nvPicPr>
            <p:blipFill rotWithShape="1">
              <a:blip r:embed="rId4">
                <a:alphaModFix/>
              </a:blip>
              <a:srcRect/>
              <a:stretch/>
            </p:blipFill>
            <p:spPr>
              <a:xfrm>
                <a:off x="8496918" y="2845407"/>
                <a:ext cx="419059" cy="490957"/>
              </a:xfrm>
              <a:prstGeom prst="rect">
                <a:avLst/>
              </a:prstGeom>
              <a:noFill/>
              <a:ln>
                <a:noFill/>
              </a:ln>
            </p:spPr>
          </p:pic>
          <p:pic>
            <p:nvPicPr>
              <p:cNvPr id="958" name="Shape 958"/>
              <p:cNvPicPr preferRelativeResize="0"/>
              <p:nvPr/>
            </p:nvPicPr>
            <p:blipFill rotWithShape="1">
              <a:blip r:embed="rId4">
                <a:alphaModFix/>
              </a:blip>
              <a:srcRect/>
              <a:stretch/>
            </p:blipFill>
            <p:spPr>
              <a:xfrm>
                <a:off x="7760990" y="2966500"/>
                <a:ext cx="419059" cy="490957"/>
              </a:xfrm>
              <a:prstGeom prst="rect">
                <a:avLst/>
              </a:prstGeom>
              <a:noFill/>
              <a:ln>
                <a:noFill/>
              </a:ln>
            </p:spPr>
          </p:pic>
        </p:grpSp>
      </p:grpSp>
      <p:grpSp>
        <p:nvGrpSpPr>
          <p:cNvPr id="959" name="Shape 959"/>
          <p:cNvGrpSpPr/>
          <p:nvPr/>
        </p:nvGrpSpPr>
        <p:grpSpPr>
          <a:xfrm>
            <a:off x="4404071" y="4140946"/>
            <a:ext cx="4054130" cy="507253"/>
            <a:chOff x="0" y="0"/>
            <a:chExt cx="6891325" cy="898051"/>
          </a:xfrm>
        </p:grpSpPr>
        <p:sp>
          <p:nvSpPr>
            <p:cNvPr id="960" name="Shape 960"/>
            <p:cNvSpPr/>
            <p:nvPr/>
          </p:nvSpPr>
          <p:spPr>
            <a:xfrm>
              <a:off x="3135172" y="186266"/>
              <a:ext cx="619252" cy="711785"/>
            </a:xfrm>
            <a:prstGeom prst="triangle">
              <a:avLst>
                <a:gd name="adj" fmla="val 50000"/>
              </a:avLst>
            </a:prstGeom>
            <a:solidFill>
              <a:srgbClr val="000000"/>
            </a:solidFill>
            <a:ln w="38100" cap="flat" cmpd="sng">
              <a:solidFill>
                <a:srgbClr val="FFFFFF"/>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61" name="Shape 961"/>
            <p:cNvSpPr/>
            <p:nvPr/>
          </p:nvSpPr>
          <p:spPr>
            <a:xfrm>
              <a:off x="0" y="0"/>
              <a:ext cx="6891325" cy="254000"/>
            </a:xfrm>
            <a:prstGeom prst="rect">
              <a:avLst/>
            </a:prstGeom>
            <a:solidFill>
              <a:srgbClr val="000000"/>
            </a:solidFill>
            <a:ln w="38100" cap="flat" cmpd="sng">
              <a:solidFill>
                <a:srgbClr val="FFFFFF"/>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962" name="Shape 962"/>
          <p:cNvSpPr/>
          <p:nvPr/>
        </p:nvSpPr>
        <p:spPr>
          <a:xfrm rot="-5400000">
            <a:off x="2936828" y="2338689"/>
            <a:ext cx="2626704" cy="307777"/>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2000">
                <a:solidFill>
                  <a:schemeClr val="lt1"/>
                </a:solidFill>
                <a:latin typeface="Calibri"/>
                <a:ea typeface="Calibri"/>
                <a:cs typeface="Calibri"/>
                <a:sym typeface="Calibri"/>
              </a:rPr>
              <a:t>Neutron Production</a:t>
            </a:r>
          </a:p>
        </p:txBody>
      </p:sp>
      <p:grpSp>
        <p:nvGrpSpPr>
          <p:cNvPr id="963" name="Shape 963"/>
          <p:cNvGrpSpPr/>
          <p:nvPr/>
        </p:nvGrpSpPr>
        <p:grpSpPr>
          <a:xfrm>
            <a:off x="6934200" y="1295400"/>
            <a:ext cx="1409701" cy="1405180"/>
            <a:chOff x="5722" y="-1324549"/>
            <a:chExt cx="1409700" cy="1016000"/>
          </a:xfrm>
        </p:grpSpPr>
        <p:sp>
          <p:nvSpPr>
            <p:cNvPr id="964" name="Shape 964"/>
            <p:cNvSpPr/>
            <p:nvPr/>
          </p:nvSpPr>
          <p:spPr>
            <a:xfrm>
              <a:off x="5722" y="-1324549"/>
              <a:ext cx="1409700" cy="1016000"/>
            </a:xfrm>
            <a:prstGeom prst="roundRect">
              <a:avLst>
                <a:gd name="adj" fmla="val 16667"/>
              </a:avLst>
            </a:prstGeom>
            <a:solidFill>
              <a:srgbClr val="86CE24"/>
            </a:solidFill>
            <a:ln w="25400" cap="flat" cmpd="sng">
              <a:solidFill>
                <a:srgbClr val="62961A"/>
              </a:solidFill>
              <a:prstDash val="solid"/>
              <a:bevel/>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65" name="Shape 965"/>
            <p:cNvSpPr/>
            <p:nvPr/>
          </p:nvSpPr>
          <p:spPr>
            <a:xfrm>
              <a:off x="55317" y="-1134912"/>
              <a:ext cx="1310508" cy="55399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a:latin typeface="Calibri"/>
                  <a:ea typeface="Calibri"/>
                  <a:cs typeface="Calibri"/>
                  <a:sym typeface="Calibri"/>
                </a:rPr>
                <a:t>Neutron</a:t>
              </a:r>
              <a:br>
                <a:rPr lang="en-US" sz="1800">
                  <a:latin typeface="Calibri"/>
                  <a:ea typeface="Calibri"/>
                  <a:cs typeface="Calibri"/>
                  <a:sym typeface="Calibri"/>
                </a:rPr>
              </a:br>
              <a:r>
                <a:rPr lang="en-US" sz="1800">
                  <a:latin typeface="Calibri"/>
                  <a:ea typeface="Calibri"/>
                  <a:cs typeface="Calibri"/>
                  <a:sym typeface="Calibri"/>
                </a:rPr>
                <a:t>Leakage</a:t>
              </a:r>
            </a:p>
          </p:txBody>
        </p:sp>
      </p:grpSp>
      <p:sp>
        <p:nvSpPr>
          <p:cNvPr id="966" name="Shape 966"/>
          <p:cNvSpPr/>
          <p:nvPr/>
        </p:nvSpPr>
        <p:spPr>
          <a:xfrm>
            <a:off x="4792866" y="152398"/>
            <a:ext cx="3063339" cy="615553"/>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2000">
                <a:solidFill>
                  <a:srgbClr val="FFFFFF"/>
                </a:solidFill>
                <a:latin typeface="Calibri"/>
                <a:ea typeface="Calibri"/>
                <a:cs typeface="Calibri"/>
                <a:sym typeface="Calibri"/>
              </a:rPr>
              <a:t>Creating a CRITICAL </a:t>
            </a:r>
            <a:br>
              <a:rPr lang="en-US" sz="2000">
                <a:solidFill>
                  <a:srgbClr val="FFFFFF"/>
                </a:solidFill>
                <a:latin typeface="Calibri"/>
                <a:ea typeface="Calibri"/>
                <a:cs typeface="Calibri"/>
                <a:sym typeface="Calibri"/>
              </a:rPr>
            </a:br>
            <a:r>
              <a:rPr lang="en-US" sz="2000">
                <a:solidFill>
                  <a:srgbClr val="FFFFFF"/>
                </a:solidFill>
                <a:latin typeface="Calibri"/>
                <a:ea typeface="Calibri"/>
                <a:cs typeface="Calibri"/>
                <a:sym typeface="Calibri"/>
              </a:rPr>
              <a:t>CONFIGURATION is a balance</a:t>
            </a:r>
          </a:p>
        </p:txBody>
      </p:sp>
      <p:sp>
        <p:nvSpPr>
          <p:cNvPr id="967" name="Shape 967"/>
          <p:cNvSpPr/>
          <p:nvPr/>
        </p:nvSpPr>
        <p:spPr>
          <a:xfrm rot="-5400000">
            <a:off x="7219558" y="2302464"/>
            <a:ext cx="2626704" cy="307777"/>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2000">
                <a:solidFill>
                  <a:schemeClr val="lt1"/>
                </a:solidFill>
                <a:latin typeface="Calibri"/>
                <a:ea typeface="Calibri"/>
                <a:cs typeface="Calibri"/>
                <a:sym typeface="Calibri"/>
              </a:rPr>
              <a:t>Neutron Losses</a:t>
            </a:r>
          </a:p>
        </p:txBody>
      </p:sp>
      <p:grpSp>
        <p:nvGrpSpPr>
          <p:cNvPr id="968" name="Shape 968"/>
          <p:cNvGrpSpPr/>
          <p:nvPr/>
        </p:nvGrpSpPr>
        <p:grpSpPr>
          <a:xfrm>
            <a:off x="6934200" y="2704222"/>
            <a:ext cx="1409701" cy="1359780"/>
            <a:chOff x="-80147" y="-917854"/>
            <a:chExt cx="1409700" cy="1016000"/>
          </a:xfrm>
        </p:grpSpPr>
        <p:sp>
          <p:nvSpPr>
            <p:cNvPr id="969" name="Shape 969"/>
            <p:cNvSpPr/>
            <p:nvPr/>
          </p:nvSpPr>
          <p:spPr>
            <a:xfrm>
              <a:off x="-80147" y="-917854"/>
              <a:ext cx="1409700" cy="1016000"/>
            </a:xfrm>
            <a:prstGeom prst="roundRect">
              <a:avLst>
                <a:gd name="adj" fmla="val 16667"/>
              </a:avLst>
            </a:prstGeom>
            <a:solidFill>
              <a:srgbClr val="86CE24"/>
            </a:solidFill>
            <a:ln w="25400" cap="flat" cmpd="sng">
              <a:solidFill>
                <a:srgbClr val="62961A"/>
              </a:solidFill>
              <a:prstDash val="solid"/>
              <a:bevel/>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70" name="Shape 970"/>
            <p:cNvSpPr/>
            <p:nvPr/>
          </p:nvSpPr>
          <p:spPr>
            <a:xfrm>
              <a:off x="3309" y="-717925"/>
              <a:ext cx="1310508" cy="55399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a:latin typeface="Calibri"/>
                  <a:ea typeface="Calibri"/>
                  <a:cs typeface="Calibri"/>
                  <a:sym typeface="Calibri"/>
                </a:rPr>
                <a:t>Neutron</a:t>
              </a:r>
              <a:br>
                <a:rPr lang="en-US" sz="1800">
                  <a:latin typeface="Calibri"/>
                  <a:ea typeface="Calibri"/>
                  <a:cs typeface="Calibri"/>
                  <a:sym typeface="Calibri"/>
                </a:rPr>
              </a:br>
              <a:r>
                <a:rPr lang="en-US" sz="1800">
                  <a:latin typeface="Calibri"/>
                  <a:ea typeface="Calibri"/>
                  <a:cs typeface="Calibri"/>
                  <a:sym typeface="Calibri"/>
                </a:rPr>
                <a:t>Absorption</a:t>
              </a:r>
            </a:p>
          </p:txBody>
        </p:sp>
      </p:grpSp>
      <p:pic>
        <p:nvPicPr>
          <p:cNvPr id="971" name="Shape 971"/>
          <p:cNvPicPr preferRelativeResize="0"/>
          <p:nvPr/>
        </p:nvPicPr>
        <p:blipFill rotWithShape="1">
          <a:blip r:embed="rId6">
            <a:alphaModFix/>
          </a:blip>
          <a:srcRect/>
          <a:stretch/>
        </p:blipFill>
        <p:spPr>
          <a:xfrm>
            <a:off x="7627893" y="4447178"/>
            <a:ext cx="1133970" cy="1235446"/>
          </a:xfrm>
          <a:prstGeom prst="rect">
            <a:avLst/>
          </a:prstGeom>
          <a:noFill/>
          <a:ln>
            <a:noFill/>
          </a:ln>
        </p:spPr>
      </p:pic>
      <p:sp>
        <p:nvSpPr>
          <p:cNvPr id="972" name="Shape 972"/>
          <p:cNvSpPr txBox="1"/>
          <p:nvPr/>
        </p:nvSpPr>
        <p:spPr>
          <a:xfrm>
            <a:off x="-838200" y="5730875"/>
            <a:ext cx="8229600" cy="1508124"/>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000" b="1" i="0" u="none" strike="noStrike" cap="none">
                <a:solidFill>
                  <a:srgbClr val="FFFFFF"/>
                </a:solidFill>
                <a:latin typeface="Calibri"/>
                <a:ea typeface="Calibri"/>
                <a:cs typeface="Calibri"/>
                <a:sym typeface="Calibri"/>
              </a:rPr>
              <a:t>Let’s Build a Nuclear Power Plant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pic>
        <p:nvPicPr>
          <p:cNvPr id="977" name="Shape 977"/>
          <p:cNvPicPr preferRelativeResize="0"/>
          <p:nvPr/>
        </p:nvPicPr>
        <p:blipFill rotWithShape="1">
          <a:blip r:embed="rId3">
            <a:alphaModFix/>
          </a:blip>
          <a:srcRect/>
          <a:stretch/>
        </p:blipFill>
        <p:spPr>
          <a:xfrm flipH="1">
            <a:off x="1080344" y="1920874"/>
            <a:ext cx="116406" cy="3012230"/>
          </a:xfrm>
          <a:prstGeom prst="rect">
            <a:avLst/>
          </a:prstGeom>
          <a:noFill/>
          <a:ln>
            <a:noFill/>
          </a:ln>
        </p:spPr>
      </p:pic>
      <p:pic>
        <p:nvPicPr>
          <p:cNvPr id="978" name="Shape 978"/>
          <p:cNvPicPr preferRelativeResize="0"/>
          <p:nvPr/>
        </p:nvPicPr>
        <p:blipFill rotWithShape="1">
          <a:blip r:embed="rId3">
            <a:alphaModFix/>
          </a:blip>
          <a:srcRect/>
          <a:stretch/>
        </p:blipFill>
        <p:spPr>
          <a:xfrm flipH="1">
            <a:off x="972483" y="1920874"/>
            <a:ext cx="116406" cy="3012230"/>
          </a:xfrm>
          <a:prstGeom prst="rect">
            <a:avLst/>
          </a:prstGeom>
          <a:noFill/>
          <a:ln>
            <a:noFill/>
          </a:ln>
        </p:spPr>
      </p:pic>
      <p:pic>
        <p:nvPicPr>
          <p:cNvPr id="979" name="Shape 979"/>
          <p:cNvPicPr preferRelativeResize="0"/>
          <p:nvPr/>
        </p:nvPicPr>
        <p:blipFill rotWithShape="1">
          <a:blip r:embed="rId3">
            <a:alphaModFix/>
          </a:blip>
          <a:srcRect/>
          <a:stretch/>
        </p:blipFill>
        <p:spPr>
          <a:xfrm flipH="1">
            <a:off x="864628" y="1920874"/>
            <a:ext cx="116406" cy="3012230"/>
          </a:xfrm>
          <a:prstGeom prst="rect">
            <a:avLst/>
          </a:prstGeom>
          <a:noFill/>
          <a:ln>
            <a:noFill/>
          </a:ln>
        </p:spPr>
      </p:pic>
      <p:pic>
        <p:nvPicPr>
          <p:cNvPr id="980" name="Shape 980"/>
          <p:cNvPicPr preferRelativeResize="0"/>
          <p:nvPr/>
        </p:nvPicPr>
        <p:blipFill rotWithShape="1">
          <a:blip r:embed="rId3">
            <a:alphaModFix/>
          </a:blip>
          <a:srcRect/>
          <a:stretch/>
        </p:blipFill>
        <p:spPr>
          <a:xfrm flipH="1">
            <a:off x="756770" y="1920874"/>
            <a:ext cx="116406" cy="3012230"/>
          </a:xfrm>
          <a:prstGeom prst="rect">
            <a:avLst/>
          </a:prstGeom>
          <a:noFill/>
          <a:ln>
            <a:noFill/>
          </a:ln>
        </p:spPr>
      </p:pic>
      <p:sp>
        <p:nvSpPr>
          <p:cNvPr id="981" name="Shape 981"/>
          <p:cNvSpPr/>
          <p:nvPr/>
        </p:nvSpPr>
        <p:spPr>
          <a:xfrm flipH="1">
            <a:off x="725938" y="2018486"/>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82" name="Shape 982"/>
          <p:cNvSpPr/>
          <p:nvPr/>
        </p:nvSpPr>
        <p:spPr>
          <a:xfrm flipH="1">
            <a:off x="725938" y="2704221"/>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83" name="Shape 983"/>
          <p:cNvSpPr/>
          <p:nvPr/>
        </p:nvSpPr>
        <p:spPr>
          <a:xfrm flipH="1">
            <a:off x="725938" y="3389953"/>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84" name="Shape 984"/>
          <p:cNvSpPr/>
          <p:nvPr/>
        </p:nvSpPr>
        <p:spPr>
          <a:xfrm flipH="1">
            <a:off x="725938" y="4075689"/>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85" name="Shape 985"/>
          <p:cNvSpPr/>
          <p:nvPr/>
        </p:nvSpPr>
        <p:spPr>
          <a:xfrm flipH="1">
            <a:off x="725938" y="4761421"/>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986" name="Shape 986"/>
          <p:cNvGrpSpPr/>
          <p:nvPr/>
        </p:nvGrpSpPr>
        <p:grpSpPr>
          <a:xfrm>
            <a:off x="1260280" y="1920874"/>
            <a:ext cx="493063" cy="3012231"/>
            <a:chOff x="0" y="0"/>
            <a:chExt cx="493061" cy="3012229"/>
          </a:xfrm>
        </p:grpSpPr>
        <p:pic>
          <p:nvPicPr>
            <p:cNvPr id="987" name="Shape 987"/>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988" name="Shape 988"/>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989" name="Shape 989"/>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990" name="Shape 990"/>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991" name="Shape 991"/>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92" name="Shape 992"/>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93" name="Shape 993"/>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94" name="Shape 994"/>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995" name="Shape 995"/>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996" name="Shape 996"/>
          <p:cNvGrpSpPr/>
          <p:nvPr/>
        </p:nvGrpSpPr>
        <p:grpSpPr>
          <a:xfrm>
            <a:off x="1797786" y="1920874"/>
            <a:ext cx="493063" cy="3012231"/>
            <a:chOff x="0" y="0"/>
            <a:chExt cx="493061" cy="3012229"/>
          </a:xfrm>
        </p:grpSpPr>
        <p:pic>
          <p:nvPicPr>
            <p:cNvPr id="997" name="Shape 997"/>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998" name="Shape 998"/>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999" name="Shape 999"/>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1000" name="Shape 1000"/>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1001" name="Shape 1001"/>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02" name="Shape 1002"/>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03" name="Shape 1003"/>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04" name="Shape 1004"/>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05" name="Shape 1005"/>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006" name="Shape 1006"/>
          <p:cNvGrpSpPr/>
          <p:nvPr/>
        </p:nvGrpSpPr>
        <p:grpSpPr>
          <a:xfrm>
            <a:off x="2329674" y="1920874"/>
            <a:ext cx="493063" cy="3012231"/>
            <a:chOff x="0" y="0"/>
            <a:chExt cx="493061" cy="3012229"/>
          </a:xfrm>
        </p:grpSpPr>
        <p:pic>
          <p:nvPicPr>
            <p:cNvPr id="1007" name="Shape 1007"/>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1008" name="Shape 1008"/>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1009" name="Shape 1009"/>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1010" name="Shape 1010"/>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1011" name="Shape 1011"/>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12" name="Shape 1012"/>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13" name="Shape 1013"/>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14" name="Shape 1014"/>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15" name="Shape 1015"/>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1016" name="Shape 1016"/>
          <p:cNvSpPr/>
          <p:nvPr/>
        </p:nvSpPr>
        <p:spPr>
          <a:xfrm>
            <a:off x="4404069" y="5105400"/>
            <a:ext cx="1438102" cy="369332"/>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2400" b="1">
                <a:solidFill>
                  <a:srgbClr val="FFFFFF"/>
                </a:solidFill>
                <a:latin typeface="Calibri"/>
                <a:ea typeface="Calibri"/>
                <a:cs typeface="Calibri"/>
                <a:sym typeface="Calibri"/>
              </a:rPr>
              <a:t>Sub-critical</a:t>
            </a:r>
          </a:p>
        </p:txBody>
      </p:sp>
      <p:grpSp>
        <p:nvGrpSpPr>
          <p:cNvPr id="1017" name="Shape 1017"/>
          <p:cNvGrpSpPr/>
          <p:nvPr/>
        </p:nvGrpSpPr>
        <p:grpSpPr>
          <a:xfrm rot="-5400000">
            <a:off x="3725534" y="1240313"/>
            <a:ext cx="3066722" cy="1626629"/>
            <a:chOff x="-44060" y="1446471"/>
            <a:chExt cx="9232121" cy="4224341"/>
          </a:xfrm>
        </p:grpSpPr>
        <p:sp>
          <p:nvSpPr>
            <p:cNvPr id="1018" name="Shape 1018"/>
            <p:cNvSpPr/>
            <p:nvPr/>
          </p:nvSpPr>
          <p:spPr>
            <a:xfrm>
              <a:off x="-44060" y="1446471"/>
              <a:ext cx="9232121" cy="4224341"/>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1019" name="Shape 1019"/>
            <p:cNvGrpSpPr/>
            <p:nvPr/>
          </p:nvGrpSpPr>
          <p:grpSpPr>
            <a:xfrm>
              <a:off x="6039" y="1628509"/>
              <a:ext cx="8954078" cy="3910955"/>
              <a:chOff x="0" y="0"/>
              <a:chExt cx="8954077" cy="3910953"/>
            </a:xfrm>
          </p:grpSpPr>
          <p:grpSp>
            <p:nvGrpSpPr>
              <p:cNvPr id="1020" name="Shape 1020"/>
              <p:cNvGrpSpPr/>
              <p:nvPr/>
            </p:nvGrpSpPr>
            <p:grpSpPr>
              <a:xfrm>
                <a:off x="1738665" y="1867261"/>
                <a:ext cx="1068492" cy="1121418"/>
                <a:chOff x="0" y="17"/>
                <a:chExt cx="1068491" cy="1121418"/>
              </a:xfrm>
            </p:grpSpPr>
            <p:sp>
              <p:nvSpPr>
                <p:cNvPr id="1021" name="Shape 1021"/>
                <p:cNvSpPr/>
                <p:nvPr/>
              </p:nvSpPr>
              <p:spPr>
                <a:xfrm rot="10800000" flipH="1">
                  <a:off x="24655" y="530464"/>
                  <a:ext cx="359474" cy="49310"/>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22" name="Shape 1022"/>
                <p:cNvSpPr/>
                <p:nvPr/>
              </p:nvSpPr>
              <p:spPr>
                <a:xfrm>
                  <a:off x="445610" y="2567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23" name="Shape 1023"/>
                <p:cNvSpPr/>
                <p:nvPr/>
              </p:nvSpPr>
              <p:spPr>
                <a:xfrm>
                  <a:off x="405936" y="38661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24" name="Shape 1024"/>
                <p:cNvSpPr/>
                <p:nvPr/>
              </p:nvSpPr>
              <p:spPr>
                <a:xfrm>
                  <a:off x="572383" y="28144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25" name="Shape 1025"/>
                <p:cNvSpPr/>
                <p:nvPr/>
              </p:nvSpPr>
              <p:spPr>
                <a:xfrm>
                  <a:off x="547729" y="2567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26" name="Shape 1026"/>
                <p:cNvSpPr/>
                <p:nvPr/>
              </p:nvSpPr>
              <p:spPr>
                <a:xfrm>
                  <a:off x="506464" y="44235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27" name="Shape 1027"/>
                <p:cNvSpPr/>
                <p:nvPr/>
              </p:nvSpPr>
              <p:spPr>
                <a:xfrm>
                  <a:off x="490245" y="633808"/>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28" name="Shape 1028"/>
                <p:cNvSpPr/>
                <p:nvPr/>
              </p:nvSpPr>
              <p:spPr>
                <a:xfrm>
                  <a:off x="560279" y="79660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29" name="Shape 1029"/>
                <p:cNvSpPr/>
                <p:nvPr/>
              </p:nvSpPr>
              <p:spPr>
                <a:xfrm>
                  <a:off x="535625" y="80765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0" name="Shape 1030"/>
                <p:cNvSpPr/>
                <p:nvPr/>
              </p:nvSpPr>
              <p:spPr>
                <a:xfrm>
                  <a:off x="453175" y="80315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1" name="Shape 1031"/>
                <p:cNvSpPr/>
                <p:nvPr/>
              </p:nvSpPr>
              <p:spPr>
                <a:xfrm>
                  <a:off x="433506" y="78173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2" name="Shape 1032"/>
                <p:cNvSpPr/>
                <p:nvPr/>
              </p:nvSpPr>
              <p:spPr>
                <a:xfrm>
                  <a:off x="430591" y="67674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3" name="Shape 1033"/>
                <p:cNvSpPr/>
                <p:nvPr/>
              </p:nvSpPr>
              <p:spPr>
                <a:xfrm>
                  <a:off x="498418" y="25014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4" name="Shape 1034"/>
                <p:cNvSpPr/>
                <p:nvPr/>
              </p:nvSpPr>
              <p:spPr>
                <a:xfrm>
                  <a:off x="594112" y="32392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5" name="Shape 1035"/>
                <p:cNvSpPr/>
                <p:nvPr/>
              </p:nvSpPr>
              <p:spPr>
                <a:xfrm>
                  <a:off x="572383" y="39934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6" name="Shape 1036"/>
                <p:cNvSpPr/>
                <p:nvPr/>
              </p:nvSpPr>
              <p:spPr>
                <a:xfrm>
                  <a:off x="501543" y="65209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7" name="Shape 1037"/>
                <p:cNvSpPr/>
                <p:nvPr/>
              </p:nvSpPr>
              <p:spPr>
                <a:xfrm>
                  <a:off x="572383" y="66005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8" name="Shape 1038"/>
                <p:cNvSpPr/>
                <p:nvPr/>
              </p:nvSpPr>
              <p:spPr>
                <a:xfrm>
                  <a:off x="495739" y="81350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39" name="Shape 1039"/>
                <p:cNvSpPr/>
                <p:nvPr/>
              </p:nvSpPr>
              <p:spPr>
                <a:xfrm>
                  <a:off x="405936" y="7426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40" name="Shape 1040"/>
                <p:cNvSpPr/>
                <p:nvPr/>
              </p:nvSpPr>
              <p:spPr>
                <a:xfrm>
                  <a:off x="426766" y="64836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41" name="Shape 1041"/>
                <p:cNvSpPr/>
                <p:nvPr/>
              </p:nvSpPr>
              <p:spPr>
                <a:xfrm>
                  <a:off x="462958" y="4409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42" name="Shape 1042"/>
                <p:cNvSpPr/>
                <p:nvPr/>
              </p:nvSpPr>
              <p:spPr>
                <a:xfrm>
                  <a:off x="411472" y="27479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43" name="Shape 1043"/>
                <p:cNvSpPr/>
                <p:nvPr/>
              </p:nvSpPr>
              <p:spPr>
                <a:xfrm>
                  <a:off x="490245" y="40653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44" name="Shape 1044"/>
                <p:cNvSpPr/>
                <p:nvPr/>
              </p:nvSpPr>
              <p:spPr>
                <a:xfrm>
                  <a:off x="465591" y="26293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45" name="Shape 1045"/>
                <p:cNvSpPr/>
                <p:nvPr/>
              </p:nvSpPr>
              <p:spPr>
                <a:xfrm>
                  <a:off x="403047" y="31585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46" name="Shape 1046"/>
                <p:cNvSpPr/>
                <p:nvPr/>
              </p:nvSpPr>
              <p:spPr>
                <a:xfrm>
                  <a:off x="455856" y="65846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47" name="Shape 1047"/>
                <p:cNvSpPr/>
                <p:nvPr/>
              </p:nvSpPr>
              <p:spPr>
                <a:xfrm>
                  <a:off x="415599" y="7158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48" name="Shape 1048"/>
                <p:cNvSpPr/>
                <p:nvPr/>
              </p:nvSpPr>
              <p:spPr>
                <a:xfrm>
                  <a:off x="486316" y="77461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49" name="Shape 1049"/>
                <p:cNvSpPr/>
                <p:nvPr/>
              </p:nvSpPr>
              <p:spPr>
                <a:xfrm>
                  <a:off x="520393" y="7785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50" name="Shape 1050"/>
                <p:cNvSpPr/>
                <p:nvPr/>
              </p:nvSpPr>
              <p:spPr>
                <a:xfrm>
                  <a:off x="584935" y="7372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51" name="Shape 1051"/>
                <p:cNvSpPr/>
                <p:nvPr/>
              </p:nvSpPr>
              <p:spPr>
                <a:xfrm>
                  <a:off x="528450" y="6700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52" name="Shape 1052"/>
                <p:cNvSpPr/>
                <p:nvPr/>
              </p:nvSpPr>
              <p:spPr>
                <a:xfrm>
                  <a:off x="584935" y="36966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53" name="Shape 1053"/>
                <p:cNvSpPr/>
                <p:nvPr/>
              </p:nvSpPr>
              <p:spPr>
                <a:xfrm>
                  <a:off x="572383" y="3190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54" name="Shape 1054"/>
                <p:cNvSpPr/>
                <p:nvPr/>
              </p:nvSpPr>
              <p:spPr>
                <a:xfrm>
                  <a:off x="529820" y="27653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55" name="Shape 1055"/>
                <p:cNvSpPr/>
                <p:nvPr/>
              </p:nvSpPr>
              <p:spPr>
                <a:xfrm>
                  <a:off x="494920" y="28553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56" name="Shape 1056"/>
                <p:cNvSpPr/>
                <p:nvPr/>
              </p:nvSpPr>
              <p:spPr>
                <a:xfrm>
                  <a:off x="445610" y="29442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57" name="Shape 1057"/>
                <p:cNvSpPr/>
                <p:nvPr/>
              </p:nvSpPr>
              <p:spPr>
                <a:xfrm>
                  <a:off x="400798" y="34228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58" name="Shape 1058"/>
                <p:cNvSpPr/>
                <p:nvPr/>
              </p:nvSpPr>
              <p:spPr>
                <a:xfrm>
                  <a:off x="432241" y="41364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59" name="Shape 1059"/>
                <p:cNvSpPr/>
                <p:nvPr/>
              </p:nvSpPr>
              <p:spPr>
                <a:xfrm>
                  <a:off x="451420" y="75532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60" name="Shape 1060"/>
                <p:cNvSpPr/>
                <p:nvPr/>
              </p:nvSpPr>
              <p:spPr>
                <a:xfrm>
                  <a:off x="490729" y="75341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61" name="Shape 1061"/>
                <p:cNvSpPr/>
                <p:nvPr/>
              </p:nvSpPr>
              <p:spPr>
                <a:xfrm>
                  <a:off x="556781" y="76725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62" name="Shape 1062"/>
                <p:cNvSpPr/>
                <p:nvPr/>
              </p:nvSpPr>
              <p:spPr>
                <a:xfrm>
                  <a:off x="578710" y="70777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63" name="Shape 1063"/>
                <p:cNvSpPr/>
                <p:nvPr/>
              </p:nvSpPr>
              <p:spPr>
                <a:xfrm>
                  <a:off x="538012" y="41769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64" name="Shape 1064"/>
                <p:cNvSpPr/>
                <p:nvPr/>
              </p:nvSpPr>
              <p:spPr>
                <a:xfrm>
                  <a:off x="572383" y="34858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65" name="Shape 1065"/>
                <p:cNvSpPr/>
                <p:nvPr/>
              </p:nvSpPr>
              <p:spPr>
                <a:xfrm>
                  <a:off x="474477" y="3061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66" name="Shape 1066"/>
                <p:cNvSpPr/>
                <p:nvPr/>
              </p:nvSpPr>
              <p:spPr>
                <a:xfrm>
                  <a:off x="445610" y="32584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67" name="Shape 1067"/>
                <p:cNvSpPr/>
                <p:nvPr/>
              </p:nvSpPr>
              <p:spPr>
                <a:xfrm>
                  <a:off x="538300" y="30670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68" name="Shape 1068"/>
                <p:cNvSpPr/>
                <p:nvPr/>
              </p:nvSpPr>
              <p:spPr>
                <a:xfrm>
                  <a:off x="450364" y="3795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69" name="Shape 1069"/>
                <p:cNvSpPr/>
                <p:nvPr/>
              </p:nvSpPr>
              <p:spPr>
                <a:xfrm>
                  <a:off x="445050" y="72536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70" name="Shape 1070"/>
                <p:cNvSpPr/>
                <p:nvPr/>
              </p:nvSpPr>
              <p:spPr>
                <a:xfrm>
                  <a:off x="482016" y="726058"/>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71" name="Shape 1071"/>
                <p:cNvSpPr/>
                <p:nvPr/>
              </p:nvSpPr>
              <p:spPr>
                <a:xfrm>
                  <a:off x="526197" y="7426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72" name="Shape 1072"/>
                <p:cNvSpPr/>
                <p:nvPr/>
              </p:nvSpPr>
              <p:spPr>
                <a:xfrm>
                  <a:off x="567027" y="73067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73" name="Shape 1073"/>
                <p:cNvSpPr/>
                <p:nvPr/>
              </p:nvSpPr>
              <p:spPr>
                <a:xfrm>
                  <a:off x="524083" y="63601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74" name="Shape 1074"/>
                <p:cNvSpPr/>
                <p:nvPr/>
              </p:nvSpPr>
              <p:spPr>
                <a:xfrm>
                  <a:off x="554475" y="34405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75" name="Shape 1075"/>
                <p:cNvSpPr/>
                <p:nvPr/>
              </p:nvSpPr>
              <p:spPr>
                <a:xfrm>
                  <a:off x="553104" y="37814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76" name="Shape 1076"/>
                <p:cNvSpPr/>
                <p:nvPr/>
              </p:nvSpPr>
              <p:spPr>
                <a:xfrm>
                  <a:off x="505166" y="3190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77" name="Shape 1077"/>
                <p:cNvSpPr/>
                <p:nvPr/>
              </p:nvSpPr>
              <p:spPr>
                <a:xfrm>
                  <a:off x="457154" y="3505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78" name="Shape 1078"/>
                <p:cNvSpPr/>
                <p:nvPr/>
              </p:nvSpPr>
              <p:spPr>
                <a:xfrm>
                  <a:off x="463643" y="6858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79" name="Shape 1079"/>
                <p:cNvSpPr/>
                <p:nvPr/>
              </p:nvSpPr>
              <p:spPr>
                <a:xfrm>
                  <a:off x="545049" y="71578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80" name="Shape 1080"/>
                <p:cNvSpPr/>
                <p:nvPr/>
              </p:nvSpPr>
              <p:spPr>
                <a:xfrm>
                  <a:off x="538300" y="3818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81" name="Shape 1081"/>
                <p:cNvSpPr/>
                <p:nvPr/>
              </p:nvSpPr>
              <p:spPr>
                <a:xfrm>
                  <a:off x="519575" y="34740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82" name="Shape 1082"/>
                <p:cNvSpPr/>
                <p:nvPr/>
              </p:nvSpPr>
              <p:spPr>
                <a:xfrm>
                  <a:off x="506672" y="69767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83" name="Shape 1083"/>
                <p:cNvSpPr/>
                <p:nvPr/>
              </p:nvSpPr>
              <p:spPr>
                <a:xfrm>
                  <a:off x="483187" y="3683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84" name="Shape 1084"/>
                <p:cNvSpPr/>
                <p:nvPr/>
              </p:nvSpPr>
              <p:spPr>
                <a:xfrm>
                  <a:off x="516849" y="3818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85" name="Shape 1085"/>
                <p:cNvSpPr/>
                <p:nvPr/>
              </p:nvSpPr>
              <p:spPr>
                <a:xfrm>
                  <a:off x="0" y="528375"/>
                  <a:ext cx="49311"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86" name="Shape 1086"/>
                <p:cNvSpPr/>
                <p:nvPr/>
              </p:nvSpPr>
              <p:spPr>
                <a:xfrm rot="-9064655" flipH="1">
                  <a:off x="165415" y="427532"/>
                  <a:ext cx="328732" cy="39448"/>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87" name="Shape 1087"/>
                <p:cNvSpPr/>
                <p:nvPr/>
              </p:nvSpPr>
              <p:spPr>
                <a:xfrm>
                  <a:off x="171110" y="350800"/>
                  <a:ext cx="39448" cy="39448"/>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88" name="Shape 1088"/>
                <p:cNvSpPr/>
                <p:nvPr/>
              </p:nvSpPr>
              <p:spPr>
                <a:xfrm rot="2883032" flipH="1">
                  <a:off x="522969" y="685281"/>
                  <a:ext cx="328733" cy="24314"/>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89" name="Shape 1089"/>
                <p:cNvSpPr/>
                <p:nvPr/>
              </p:nvSpPr>
              <p:spPr>
                <a:xfrm>
                  <a:off x="781354" y="802418"/>
                  <a:ext cx="32875" cy="32875"/>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0" name="Shape 1090"/>
                <p:cNvSpPr/>
                <p:nvPr/>
              </p:nvSpPr>
              <p:spPr>
                <a:xfrm flipH="1">
                  <a:off x="664792" y="530035"/>
                  <a:ext cx="379044" cy="47650"/>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1" name="Shape 1091"/>
                <p:cNvSpPr/>
                <p:nvPr/>
              </p:nvSpPr>
              <p:spPr>
                <a:xfrm>
                  <a:off x="1019179" y="52837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2" name="Shape 1092"/>
                <p:cNvSpPr/>
                <p:nvPr/>
              </p:nvSpPr>
              <p:spPr>
                <a:xfrm rot="-3303860" flipH="1">
                  <a:off x="600130" y="282978"/>
                  <a:ext cx="328732" cy="65746"/>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3" name="Shape 1093"/>
                <p:cNvSpPr/>
                <p:nvPr/>
              </p:nvSpPr>
              <p:spPr>
                <a:xfrm rot="-3303860">
                  <a:off x="822695" y="149538"/>
                  <a:ext cx="65746" cy="65746"/>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4" name="Shape 1094"/>
                <p:cNvSpPr/>
                <p:nvPr/>
              </p:nvSpPr>
              <p:spPr>
                <a:xfrm rot="-900000">
                  <a:off x="399545" y="13002"/>
                  <a:ext cx="31075" cy="237157"/>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5" name="Shape 1095"/>
                <p:cNvSpPr/>
                <p:nvPr/>
              </p:nvSpPr>
              <p:spPr>
                <a:xfrm rot="2100000">
                  <a:off x="686897" y="49901"/>
                  <a:ext cx="31075"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6" name="Shape 1096"/>
                <p:cNvSpPr/>
                <p:nvPr/>
              </p:nvSpPr>
              <p:spPr>
                <a:xfrm rot="-3000000">
                  <a:off x="267766" y="11501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7" name="Shape 1097"/>
                <p:cNvSpPr/>
                <p:nvPr/>
              </p:nvSpPr>
              <p:spPr>
                <a:xfrm rot="9900000">
                  <a:off x="603554" y="884296"/>
                  <a:ext cx="31075" cy="237157"/>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8" name="Shape 1098"/>
                <p:cNvSpPr/>
                <p:nvPr/>
              </p:nvSpPr>
              <p:spPr>
                <a:xfrm rot="7200000">
                  <a:off x="716617" y="77807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099" name="Shape 1099"/>
                <p:cNvSpPr/>
                <p:nvPr/>
              </p:nvSpPr>
              <p:spPr>
                <a:xfrm rot="-6600000">
                  <a:off x="251849" y="63871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00" name="Shape 1100"/>
                <p:cNvSpPr/>
                <p:nvPr/>
              </p:nvSpPr>
              <p:spPr>
                <a:xfrm rot="-9000000">
                  <a:off x="361826" y="848845"/>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01" name="Shape 1101"/>
                <p:cNvSpPr/>
                <p:nvPr/>
              </p:nvSpPr>
              <p:spPr>
                <a:xfrm rot="900000">
                  <a:off x="550097" y="0"/>
                  <a:ext cx="31075"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102" name="Shape 1102"/>
              <p:cNvGrpSpPr/>
              <p:nvPr/>
            </p:nvGrpSpPr>
            <p:grpSpPr>
              <a:xfrm>
                <a:off x="0" y="879611"/>
                <a:ext cx="460207" cy="48533"/>
                <a:chOff x="0" y="0"/>
                <a:chExt cx="460206" cy="48532"/>
              </a:xfrm>
            </p:grpSpPr>
            <p:sp>
              <p:nvSpPr>
                <p:cNvPr id="1103" name="Shape 1103"/>
                <p:cNvSpPr/>
                <p:nvPr/>
              </p:nvSpPr>
              <p:spPr>
                <a:xfrm flipH="1">
                  <a:off x="0" y="1444"/>
                  <a:ext cx="437901" cy="47086"/>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04" name="Shape 1104"/>
                <p:cNvSpPr/>
                <p:nvPr/>
              </p:nvSpPr>
              <p:spPr>
                <a:xfrm>
                  <a:off x="417345" y="0"/>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105" name="Shape 1105"/>
              <p:cNvGrpSpPr/>
              <p:nvPr/>
            </p:nvGrpSpPr>
            <p:grpSpPr>
              <a:xfrm>
                <a:off x="613853" y="749805"/>
                <a:ext cx="271601" cy="283591"/>
                <a:chOff x="0" y="0"/>
                <a:chExt cx="271599" cy="283590"/>
              </a:xfrm>
            </p:grpSpPr>
            <p:sp>
              <p:nvSpPr>
                <p:cNvPr id="1106" name="Shape 1106"/>
                <p:cNvSpPr/>
                <p:nvPr/>
              </p:nvSpPr>
              <p:spPr>
                <a:xfrm>
                  <a:off x="75685" y="5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07" name="Shape 1107"/>
                <p:cNvSpPr/>
                <p:nvPr/>
              </p:nvSpPr>
              <p:spPr>
                <a:xfrm>
                  <a:off x="24583" y="48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08" name="Shape 1108"/>
                <p:cNvSpPr/>
                <p:nvPr/>
              </p:nvSpPr>
              <p:spPr>
                <a:xfrm>
                  <a:off x="185878" y="2720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09" name="Shape 1109"/>
                <p:cNvSpPr/>
                <p:nvPr/>
              </p:nvSpPr>
              <p:spPr>
                <a:xfrm>
                  <a:off x="164447" y="5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10" name="Shape 1110"/>
                <p:cNvSpPr/>
                <p:nvPr/>
              </p:nvSpPr>
              <p:spPr>
                <a:xfrm>
                  <a:off x="228737" y="7006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11" name="Shape 1111"/>
                <p:cNvSpPr/>
                <p:nvPr/>
              </p:nvSpPr>
              <p:spPr>
                <a:xfrm>
                  <a:off x="228737" y="145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12" name="Shape 1112"/>
                <p:cNvSpPr/>
                <p:nvPr/>
              </p:nvSpPr>
              <p:spPr>
                <a:xfrm>
                  <a:off x="164447" y="22604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13" name="Shape 1113"/>
                <p:cNvSpPr/>
                <p:nvPr/>
              </p:nvSpPr>
              <p:spPr>
                <a:xfrm>
                  <a:off x="143018" y="235643"/>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14" name="Shape 1114"/>
                <p:cNvSpPr/>
                <p:nvPr/>
              </p:nvSpPr>
              <p:spPr>
                <a:xfrm>
                  <a:off x="71353" y="23173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15" name="Shape 1115"/>
                <p:cNvSpPr/>
                <p:nvPr/>
              </p:nvSpPr>
              <p:spPr>
                <a:xfrm>
                  <a:off x="54255" y="21311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16" name="Shape 1116"/>
                <p:cNvSpPr/>
                <p:nvPr/>
              </p:nvSpPr>
              <p:spPr>
                <a:xfrm>
                  <a:off x="3152" y="145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17" name="Shape 1117"/>
                <p:cNvSpPr/>
                <p:nvPr/>
              </p:nvSpPr>
              <p:spPr>
                <a:xfrm>
                  <a:off x="121588" y="0"/>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18" name="Shape 1118"/>
                <p:cNvSpPr/>
                <p:nvPr/>
              </p:nvSpPr>
              <p:spPr>
                <a:xfrm>
                  <a:off x="207308" y="521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19" name="Shape 1119"/>
                <p:cNvSpPr/>
                <p:nvPr/>
              </p:nvSpPr>
              <p:spPr>
                <a:xfrm>
                  <a:off x="228737" y="102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20" name="Shape 1120"/>
                <p:cNvSpPr/>
                <p:nvPr/>
              </p:nvSpPr>
              <p:spPr>
                <a:xfrm>
                  <a:off x="223327" y="176122"/>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21" name="Shape 1121"/>
                <p:cNvSpPr/>
                <p:nvPr/>
              </p:nvSpPr>
              <p:spPr>
                <a:xfrm>
                  <a:off x="201896" y="20698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22" name="Shape 1122"/>
                <p:cNvSpPr/>
                <p:nvPr/>
              </p:nvSpPr>
              <p:spPr>
                <a:xfrm>
                  <a:off x="108347" y="2407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23" name="Shape 1123"/>
                <p:cNvSpPr/>
                <p:nvPr/>
              </p:nvSpPr>
              <p:spPr>
                <a:xfrm>
                  <a:off x="24583" y="195913"/>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24" name="Shape 1124"/>
                <p:cNvSpPr/>
                <p:nvPr/>
              </p:nvSpPr>
              <p:spPr>
                <a:xfrm>
                  <a:off x="11395" y="17025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25" name="Shape 1125"/>
                <p:cNvSpPr/>
                <p:nvPr/>
              </p:nvSpPr>
              <p:spPr>
                <a:xfrm>
                  <a:off x="0" y="112929"/>
                  <a:ext cx="42861"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26" name="Shape 1126"/>
                <p:cNvSpPr/>
                <p:nvPr/>
              </p:nvSpPr>
              <p:spPr>
                <a:xfrm>
                  <a:off x="46013" y="214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27" name="Shape 1127"/>
                <p:cNvSpPr/>
                <p:nvPr/>
              </p:nvSpPr>
              <p:spPr>
                <a:xfrm>
                  <a:off x="8397" y="8134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28" name="Shape 1128"/>
                <p:cNvSpPr/>
                <p:nvPr/>
              </p:nvSpPr>
              <p:spPr>
                <a:xfrm>
                  <a:off x="93053" y="1111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29" name="Shape 1129"/>
                <p:cNvSpPr/>
                <p:nvPr/>
              </p:nvSpPr>
              <p:spPr>
                <a:xfrm>
                  <a:off x="38691" y="5711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30" name="Shape 1130"/>
                <p:cNvSpPr/>
                <p:nvPr/>
              </p:nvSpPr>
              <p:spPr>
                <a:xfrm>
                  <a:off x="21430" y="12739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31" name="Shape 1131"/>
                <p:cNvSpPr/>
                <p:nvPr/>
              </p:nvSpPr>
              <p:spPr>
                <a:xfrm>
                  <a:off x="38691" y="15588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32" name="Shape 1132"/>
                <p:cNvSpPr/>
                <p:nvPr/>
              </p:nvSpPr>
              <p:spPr>
                <a:xfrm>
                  <a:off x="100158" y="20692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33" name="Shape 1133"/>
                <p:cNvSpPr/>
                <p:nvPr/>
              </p:nvSpPr>
              <p:spPr>
                <a:xfrm>
                  <a:off x="129778" y="21030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34" name="Shape 1134"/>
                <p:cNvSpPr/>
                <p:nvPr/>
              </p:nvSpPr>
              <p:spPr>
                <a:xfrm>
                  <a:off x="185878" y="174482"/>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35" name="Shape 1135"/>
                <p:cNvSpPr/>
                <p:nvPr/>
              </p:nvSpPr>
              <p:spPr>
                <a:xfrm>
                  <a:off x="201896" y="1488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36" name="Shape 1136"/>
                <p:cNvSpPr/>
                <p:nvPr/>
              </p:nvSpPr>
              <p:spPr>
                <a:xfrm>
                  <a:off x="207308" y="8556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37" name="Shape 1137"/>
                <p:cNvSpPr/>
                <p:nvPr/>
              </p:nvSpPr>
              <p:spPr>
                <a:xfrm>
                  <a:off x="185878" y="59917"/>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38" name="Shape 1138"/>
                <p:cNvSpPr/>
                <p:nvPr/>
              </p:nvSpPr>
              <p:spPr>
                <a:xfrm>
                  <a:off x="148882" y="2294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39" name="Shape 1139"/>
                <p:cNvSpPr/>
                <p:nvPr/>
              </p:nvSpPr>
              <p:spPr>
                <a:xfrm>
                  <a:off x="118545" y="3076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40" name="Shape 1140"/>
                <p:cNvSpPr/>
                <p:nvPr/>
              </p:nvSpPr>
              <p:spPr>
                <a:xfrm>
                  <a:off x="75685" y="3848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41" name="Shape 1141"/>
                <p:cNvSpPr/>
                <p:nvPr/>
              </p:nvSpPr>
              <p:spPr>
                <a:xfrm>
                  <a:off x="36735" y="8008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42" name="Shape 1142"/>
                <p:cNvSpPr/>
                <p:nvPr/>
              </p:nvSpPr>
              <p:spPr>
                <a:xfrm>
                  <a:off x="42860" y="12294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43" name="Shape 1143"/>
                <p:cNvSpPr/>
                <p:nvPr/>
              </p:nvSpPr>
              <p:spPr>
                <a:xfrm>
                  <a:off x="69827" y="19015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44" name="Shape 1144"/>
                <p:cNvSpPr/>
                <p:nvPr/>
              </p:nvSpPr>
              <p:spPr>
                <a:xfrm>
                  <a:off x="103993" y="18849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45" name="Shape 1145"/>
                <p:cNvSpPr/>
                <p:nvPr/>
              </p:nvSpPr>
              <p:spPr>
                <a:xfrm>
                  <a:off x="161406" y="2005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46" name="Shape 1146"/>
                <p:cNvSpPr/>
                <p:nvPr/>
              </p:nvSpPr>
              <p:spPr>
                <a:xfrm>
                  <a:off x="180467" y="1488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47" name="Shape 1147"/>
                <p:cNvSpPr/>
                <p:nvPr/>
              </p:nvSpPr>
              <p:spPr>
                <a:xfrm>
                  <a:off x="207308" y="1186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48" name="Shape 1148"/>
                <p:cNvSpPr/>
                <p:nvPr/>
              </p:nvSpPr>
              <p:spPr>
                <a:xfrm>
                  <a:off x="185878" y="8556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49" name="Shape 1149"/>
                <p:cNvSpPr/>
                <p:nvPr/>
              </p:nvSpPr>
              <p:spPr>
                <a:xfrm>
                  <a:off x="100778" y="48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50" name="Shape 1150"/>
                <p:cNvSpPr/>
                <p:nvPr/>
              </p:nvSpPr>
              <p:spPr>
                <a:xfrm>
                  <a:off x="75685" y="6580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51" name="Shape 1151"/>
                <p:cNvSpPr/>
                <p:nvPr/>
              </p:nvSpPr>
              <p:spPr>
                <a:xfrm>
                  <a:off x="156253" y="4916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52" name="Shape 1152"/>
                <p:cNvSpPr/>
                <p:nvPr/>
              </p:nvSpPr>
              <p:spPr>
                <a:xfrm>
                  <a:off x="54255" y="971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53" name="Shape 1153"/>
                <p:cNvSpPr/>
                <p:nvPr/>
              </p:nvSpPr>
              <p:spPr>
                <a:xfrm>
                  <a:off x="64290" y="1641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54" name="Shape 1154"/>
                <p:cNvSpPr/>
                <p:nvPr/>
              </p:nvSpPr>
              <p:spPr>
                <a:xfrm>
                  <a:off x="96421" y="1647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55" name="Shape 1155"/>
                <p:cNvSpPr/>
                <p:nvPr/>
              </p:nvSpPr>
              <p:spPr>
                <a:xfrm>
                  <a:off x="134822" y="17910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56" name="Shape 1156"/>
                <p:cNvSpPr/>
                <p:nvPr/>
              </p:nvSpPr>
              <p:spPr>
                <a:xfrm>
                  <a:off x="170313" y="1687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57" name="Shape 1157"/>
                <p:cNvSpPr/>
                <p:nvPr/>
              </p:nvSpPr>
              <p:spPr>
                <a:xfrm>
                  <a:off x="185878" y="13435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58" name="Shape 1158"/>
                <p:cNvSpPr/>
                <p:nvPr/>
              </p:nvSpPr>
              <p:spPr>
                <a:xfrm>
                  <a:off x="170313" y="8162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59" name="Shape 1159"/>
                <p:cNvSpPr/>
                <p:nvPr/>
              </p:nvSpPr>
              <p:spPr>
                <a:xfrm>
                  <a:off x="169120" y="11125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60" name="Shape 1160"/>
                <p:cNvSpPr/>
                <p:nvPr/>
              </p:nvSpPr>
              <p:spPr>
                <a:xfrm>
                  <a:off x="127452" y="59917"/>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61" name="Shape 1161"/>
                <p:cNvSpPr/>
                <p:nvPr/>
              </p:nvSpPr>
              <p:spPr>
                <a:xfrm>
                  <a:off x="85720" y="872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62" name="Shape 1162"/>
                <p:cNvSpPr/>
                <p:nvPr/>
              </p:nvSpPr>
              <p:spPr>
                <a:xfrm>
                  <a:off x="80450" y="12980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63" name="Shape 1163"/>
                <p:cNvSpPr/>
                <p:nvPr/>
              </p:nvSpPr>
              <p:spPr>
                <a:xfrm>
                  <a:off x="151207" y="1557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64" name="Shape 1164"/>
                <p:cNvSpPr/>
                <p:nvPr/>
              </p:nvSpPr>
              <p:spPr>
                <a:xfrm>
                  <a:off x="156253" y="114504"/>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65" name="Shape 1165"/>
                <p:cNvSpPr/>
                <p:nvPr/>
              </p:nvSpPr>
              <p:spPr>
                <a:xfrm>
                  <a:off x="139976" y="8453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66" name="Shape 1166"/>
                <p:cNvSpPr/>
                <p:nvPr/>
              </p:nvSpPr>
              <p:spPr>
                <a:xfrm>
                  <a:off x="117852" y="14005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67" name="Shape 1167"/>
                <p:cNvSpPr/>
                <p:nvPr/>
              </p:nvSpPr>
              <p:spPr>
                <a:xfrm>
                  <a:off x="108347" y="102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168" name="Shape 1168"/>
                <p:cNvSpPr/>
                <p:nvPr/>
              </p:nvSpPr>
              <p:spPr>
                <a:xfrm>
                  <a:off x="137606" y="114504"/>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pic>
            <p:nvPicPr>
              <p:cNvPr id="1169" name="Shape 1169"/>
              <p:cNvPicPr preferRelativeResize="0"/>
              <p:nvPr/>
            </p:nvPicPr>
            <p:blipFill rotWithShape="1">
              <a:blip r:embed="rId4">
                <a:alphaModFix/>
              </a:blip>
              <a:srcRect/>
              <a:stretch/>
            </p:blipFill>
            <p:spPr>
              <a:xfrm>
                <a:off x="1189050" y="660400"/>
                <a:ext cx="419059" cy="490957"/>
              </a:xfrm>
              <a:prstGeom prst="rect">
                <a:avLst/>
              </a:prstGeom>
              <a:noFill/>
              <a:ln>
                <a:noFill/>
              </a:ln>
            </p:spPr>
          </p:pic>
          <p:pic>
            <p:nvPicPr>
              <p:cNvPr id="1170" name="Shape 1170"/>
              <p:cNvPicPr preferRelativeResize="0"/>
              <p:nvPr/>
            </p:nvPicPr>
            <p:blipFill rotWithShape="1">
              <a:blip r:embed="rId4">
                <a:alphaModFix/>
              </a:blip>
              <a:srcRect/>
              <a:stretch/>
            </p:blipFill>
            <p:spPr>
              <a:xfrm>
                <a:off x="959587" y="0"/>
                <a:ext cx="419059" cy="490957"/>
              </a:xfrm>
              <a:prstGeom prst="rect">
                <a:avLst/>
              </a:prstGeom>
              <a:noFill/>
              <a:ln>
                <a:noFill/>
              </a:ln>
            </p:spPr>
          </p:pic>
          <p:pic>
            <p:nvPicPr>
              <p:cNvPr id="1171" name="Shape 1171"/>
              <p:cNvPicPr preferRelativeResize="0"/>
              <p:nvPr/>
            </p:nvPicPr>
            <p:blipFill rotWithShape="1">
              <a:blip r:embed="rId4">
                <a:alphaModFix/>
              </a:blip>
              <a:srcRect/>
              <a:stretch/>
            </p:blipFill>
            <p:spPr>
              <a:xfrm>
                <a:off x="1681091" y="1312332"/>
                <a:ext cx="419059" cy="490957"/>
              </a:xfrm>
              <a:prstGeom prst="rect">
                <a:avLst/>
              </a:prstGeom>
              <a:noFill/>
              <a:ln>
                <a:noFill/>
              </a:ln>
            </p:spPr>
          </p:pic>
          <p:pic>
            <p:nvPicPr>
              <p:cNvPr id="1172" name="Shape 1172"/>
              <p:cNvPicPr preferRelativeResize="0"/>
              <p:nvPr/>
            </p:nvPicPr>
            <p:blipFill rotWithShape="1">
              <a:blip r:embed="rId4">
                <a:alphaModFix/>
              </a:blip>
              <a:srcRect/>
              <a:stretch/>
            </p:blipFill>
            <p:spPr>
              <a:xfrm>
                <a:off x="1964403" y="607052"/>
                <a:ext cx="419059" cy="490957"/>
              </a:xfrm>
              <a:prstGeom prst="rect">
                <a:avLst/>
              </a:prstGeom>
              <a:noFill/>
              <a:ln>
                <a:noFill/>
              </a:ln>
            </p:spPr>
          </p:pic>
          <p:pic>
            <p:nvPicPr>
              <p:cNvPr id="1173" name="Shape 1173"/>
              <p:cNvPicPr preferRelativeResize="0"/>
              <p:nvPr/>
            </p:nvPicPr>
            <p:blipFill rotWithShape="1">
              <a:blip r:embed="rId4">
                <a:alphaModFix/>
              </a:blip>
              <a:srcRect/>
              <a:stretch/>
            </p:blipFill>
            <p:spPr>
              <a:xfrm>
                <a:off x="2911150" y="1914116"/>
                <a:ext cx="419059" cy="490957"/>
              </a:xfrm>
              <a:prstGeom prst="rect">
                <a:avLst/>
              </a:prstGeom>
              <a:noFill/>
              <a:ln>
                <a:noFill/>
              </a:ln>
            </p:spPr>
          </p:pic>
          <p:pic>
            <p:nvPicPr>
              <p:cNvPr id="1174" name="Shape 1174"/>
              <p:cNvPicPr preferRelativeResize="0"/>
              <p:nvPr/>
            </p:nvPicPr>
            <p:blipFill rotWithShape="1">
              <a:blip r:embed="rId4">
                <a:alphaModFix/>
              </a:blip>
              <a:srcRect/>
              <a:stretch/>
            </p:blipFill>
            <p:spPr>
              <a:xfrm>
                <a:off x="2453950" y="1270000"/>
                <a:ext cx="419059" cy="490957"/>
              </a:xfrm>
              <a:prstGeom prst="rect">
                <a:avLst/>
              </a:prstGeom>
              <a:noFill/>
              <a:ln>
                <a:noFill/>
              </a:ln>
            </p:spPr>
          </p:pic>
          <p:pic>
            <p:nvPicPr>
              <p:cNvPr id="1175" name="Shape 1175"/>
              <p:cNvPicPr preferRelativeResize="0"/>
              <p:nvPr/>
            </p:nvPicPr>
            <p:blipFill rotWithShape="1">
              <a:blip r:embed="rId4">
                <a:alphaModFix/>
              </a:blip>
              <a:srcRect/>
              <a:stretch/>
            </p:blipFill>
            <p:spPr>
              <a:xfrm>
                <a:off x="972287" y="2692016"/>
                <a:ext cx="419059" cy="490957"/>
              </a:xfrm>
              <a:prstGeom prst="rect">
                <a:avLst/>
              </a:prstGeom>
              <a:noFill/>
              <a:ln>
                <a:noFill/>
              </a:ln>
            </p:spPr>
          </p:pic>
          <p:pic>
            <p:nvPicPr>
              <p:cNvPr id="1176" name="Shape 1176"/>
              <p:cNvPicPr preferRelativeResize="0"/>
              <p:nvPr/>
            </p:nvPicPr>
            <p:blipFill rotWithShape="1">
              <a:blip r:embed="rId4">
                <a:alphaModFix/>
              </a:blip>
              <a:srcRect/>
              <a:stretch/>
            </p:blipFill>
            <p:spPr>
              <a:xfrm>
                <a:off x="1303491" y="1896508"/>
                <a:ext cx="419059" cy="490957"/>
              </a:xfrm>
              <a:prstGeom prst="rect">
                <a:avLst/>
              </a:prstGeom>
              <a:noFill/>
              <a:ln>
                <a:noFill/>
              </a:ln>
            </p:spPr>
          </p:pic>
          <p:pic>
            <p:nvPicPr>
              <p:cNvPr id="1177" name="Shape 1177"/>
              <p:cNvPicPr preferRelativeResize="0"/>
              <p:nvPr/>
            </p:nvPicPr>
            <p:blipFill rotWithShape="1">
              <a:blip r:embed="rId4">
                <a:alphaModFix/>
              </a:blip>
              <a:srcRect/>
              <a:stretch/>
            </p:blipFill>
            <p:spPr>
              <a:xfrm>
                <a:off x="553187" y="2034639"/>
                <a:ext cx="419059" cy="490957"/>
              </a:xfrm>
              <a:prstGeom prst="rect">
                <a:avLst/>
              </a:prstGeom>
              <a:noFill/>
              <a:ln>
                <a:noFill/>
              </a:ln>
            </p:spPr>
          </p:pic>
          <p:pic>
            <p:nvPicPr>
              <p:cNvPr id="1178" name="Shape 1178"/>
              <p:cNvPicPr preferRelativeResize="0"/>
              <p:nvPr/>
            </p:nvPicPr>
            <p:blipFill rotWithShape="1">
              <a:blip r:embed="rId4">
                <a:alphaModFix/>
              </a:blip>
              <a:srcRect/>
              <a:stretch/>
            </p:blipFill>
            <p:spPr>
              <a:xfrm>
                <a:off x="979500" y="1270000"/>
                <a:ext cx="419059" cy="490957"/>
              </a:xfrm>
              <a:prstGeom prst="rect">
                <a:avLst/>
              </a:prstGeom>
              <a:noFill/>
              <a:ln>
                <a:noFill/>
              </a:ln>
            </p:spPr>
          </p:pic>
          <p:pic>
            <p:nvPicPr>
              <p:cNvPr id="1179" name="Shape 1179"/>
              <p:cNvPicPr preferRelativeResize="0"/>
              <p:nvPr/>
            </p:nvPicPr>
            <p:blipFill rotWithShape="1">
              <a:blip r:embed="rId4">
                <a:alphaModFix/>
              </a:blip>
              <a:srcRect/>
              <a:stretch/>
            </p:blipFill>
            <p:spPr>
              <a:xfrm>
                <a:off x="274350" y="1312332"/>
                <a:ext cx="419059" cy="490957"/>
              </a:xfrm>
              <a:prstGeom prst="rect">
                <a:avLst/>
              </a:prstGeom>
              <a:noFill/>
              <a:ln>
                <a:noFill/>
              </a:ln>
            </p:spPr>
          </p:pic>
          <p:pic>
            <p:nvPicPr>
              <p:cNvPr id="1180" name="Shape 1180"/>
              <p:cNvPicPr preferRelativeResize="0"/>
              <p:nvPr/>
            </p:nvPicPr>
            <p:blipFill rotWithShape="1">
              <a:blip r:embed="rId4">
                <a:alphaModFix/>
              </a:blip>
              <a:srcRect/>
              <a:stretch/>
            </p:blipFill>
            <p:spPr>
              <a:xfrm>
                <a:off x="2911150" y="2725882"/>
                <a:ext cx="419059" cy="490957"/>
              </a:xfrm>
              <a:prstGeom prst="rect">
                <a:avLst/>
              </a:prstGeom>
              <a:noFill/>
              <a:ln>
                <a:noFill/>
              </a:ln>
            </p:spPr>
          </p:pic>
          <p:pic>
            <p:nvPicPr>
              <p:cNvPr id="1181" name="Shape 1181"/>
              <p:cNvPicPr preferRelativeResize="0"/>
              <p:nvPr/>
            </p:nvPicPr>
            <p:blipFill rotWithShape="1">
              <a:blip r:embed="rId4">
                <a:alphaModFix/>
              </a:blip>
              <a:srcRect/>
              <a:stretch/>
            </p:blipFill>
            <p:spPr>
              <a:xfrm>
                <a:off x="3673150" y="3024583"/>
                <a:ext cx="419059" cy="490957"/>
              </a:xfrm>
              <a:prstGeom prst="rect">
                <a:avLst/>
              </a:prstGeom>
              <a:noFill/>
              <a:ln>
                <a:noFill/>
              </a:ln>
            </p:spPr>
          </p:pic>
          <p:pic>
            <p:nvPicPr>
              <p:cNvPr id="1182" name="Shape 1182"/>
              <p:cNvPicPr preferRelativeResize="0"/>
              <p:nvPr/>
            </p:nvPicPr>
            <p:blipFill rotWithShape="1">
              <a:blip r:embed="rId5">
                <a:alphaModFix/>
              </a:blip>
              <a:srcRect/>
              <a:stretch/>
            </p:blipFill>
            <p:spPr>
              <a:xfrm>
                <a:off x="2873050" y="491064"/>
                <a:ext cx="1219201" cy="1151007"/>
              </a:xfrm>
              <a:prstGeom prst="rect">
                <a:avLst/>
              </a:prstGeom>
              <a:noFill/>
              <a:ln>
                <a:noFill/>
              </a:ln>
            </p:spPr>
          </p:pic>
          <p:pic>
            <p:nvPicPr>
              <p:cNvPr id="1183" name="Shape 1183"/>
              <p:cNvPicPr preferRelativeResize="0"/>
              <p:nvPr/>
            </p:nvPicPr>
            <p:blipFill rotWithShape="1">
              <a:blip r:embed="rId4">
                <a:alphaModFix/>
              </a:blip>
              <a:srcRect/>
              <a:stretch/>
            </p:blipFill>
            <p:spPr>
              <a:xfrm>
                <a:off x="4692212" y="948792"/>
                <a:ext cx="419059" cy="490957"/>
              </a:xfrm>
              <a:prstGeom prst="rect">
                <a:avLst/>
              </a:prstGeom>
              <a:noFill/>
              <a:ln>
                <a:noFill/>
              </a:ln>
            </p:spPr>
          </p:pic>
          <p:pic>
            <p:nvPicPr>
              <p:cNvPr id="1184" name="Shape 1184"/>
              <p:cNvPicPr preferRelativeResize="0"/>
              <p:nvPr/>
            </p:nvPicPr>
            <p:blipFill rotWithShape="1">
              <a:blip r:embed="rId4">
                <a:alphaModFix/>
              </a:blip>
              <a:srcRect/>
              <a:stretch/>
            </p:blipFill>
            <p:spPr>
              <a:xfrm>
                <a:off x="5184253" y="1600725"/>
                <a:ext cx="419059" cy="490957"/>
              </a:xfrm>
              <a:prstGeom prst="rect">
                <a:avLst/>
              </a:prstGeom>
              <a:noFill/>
              <a:ln>
                <a:noFill/>
              </a:ln>
            </p:spPr>
          </p:pic>
          <p:pic>
            <p:nvPicPr>
              <p:cNvPr id="1185" name="Shape 1185"/>
              <p:cNvPicPr preferRelativeResize="0"/>
              <p:nvPr/>
            </p:nvPicPr>
            <p:blipFill rotWithShape="1">
              <a:blip r:embed="rId4">
                <a:alphaModFix/>
              </a:blip>
              <a:srcRect/>
              <a:stretch/>
            </p:blipFill>
            <p:spPr>
              <a:xfrm>
                <a:off x="5467566" y="895445"/>
                <a:ext cx="419059" cy="490957"/>
              </a:xfrm>
              <a:prstGeom prst="rect">
                <a:avLst/>
              </a:prstGeom>
              <a:noFill/>
              <a:ln>
                <a:noFill/>
              </a:ln>
            </p:spPr>
          </p:pic>
          <p:pic>
            <p:nvPicPr>
              <p:cNvPr id="1186" name="Shape 1186"/>
              <p:cNvPicPr preferRelativeResize="0"/>
              <p:nvPr/>
            </p:nvPicPr>
            <p:blipFill rotWithShape="1">
              <a:blip r:embed="rId4">
                <a:alphaModFix/>
              </a:blip>
              <a:srcRect/>
              <a:stretch/>
            </p:blipFill>
            <p:spPr>
              <a:xfrm>
                <a:off x="6414312" y="2202508"/>
                <a:ext cx="419059" cy="490957"/>
              </a:xfrm>
              <a:prstGeom prst="rect">
                <a:avLst/>
              </a:prstGeom>
              <a:noFill/>
              <a:ln>
                <a:noFill/>
              </a:ln>
            </p:spPr>
          </p:pic>
          <p:pic>
            <p:nvPicPr>
              <p:cNvPr id="1187" name="Shape 1187"/>
              <p:cNvPicPr preferRelativeResize="0"/>
              <p:nvPr/>
            </p:nvPicPr>
            <p:blipFill rotWithShape="1">
              <a:blip r:embed="rId4">
                <a:alphaModFix/>
              </a:blip>
              <a:srcRect/>
              <a:stretch/>
            </p:blipFill>
            <p:spPr>
              <a:xfrm>
                <a:off x="5957112" y="1558392"/>
                <a:ext cx="419059" cy="490957"/>
              </a:xfrm>
              <a:prstGeom prst="rect">
                <a:avLst/>
              </a:prstGeom>
              <a:noFill/>
              <a:ln>
                <a:noFill/>
              </a:ln>
            </p:spPr>
          </p:pic>
          <p:pic>
            <p:nvPicPr>
              <p:cNvPr id="1188" name="Shape 1188"/>
              <p:cNvPicPr preferRelativeResize="0"/>
              <p:nvPr/>
            </p:nvPicPr>
            <p:blipFill rotWithShape="1">
              <a:blip r:embed="rId4">
                <a:alphaModFix/>
              </a:blip>
              <a:srcRect/>
              <a:stretch/>
            </p:blipFill>
            <p:spPr>
              <a:xfrm>
                <a:off x="4475448" y="2980408"/>
                <a:ext cx="419059" cy="490957"/>
              </a:xfrm>
              <a:prstGeom prst="rect">
                <a:avLst/>
              </a:prstGeom>
              <a:noFill/>
              <a:ln>
                <a:noFill/>
              </a:ln>
            </p:spPr>
          </p:pic>
          <p:pic>
            <p:nvPicPr>
              <p:cNvPr id="1189" name="Shape 1189"/>
              <p:cNvPicPr preferRelativeResize="0"/>
              <p:nvPr/>
            </p:nvPicPr>
            <p:blipFill rotWithShape="1">
              <a:blip r:embed="rId4">
                <a:alphaModFix/>
              </a:blip>
              <a:srcRect/>
              <a:stretch/>
            </p:blipFill>
            <p:spPr>
              <a:xfrm>
                <a:off x="4806653" y="2184900"/>
                <a:ext cx="419059" cy="490957"/>
              </a:xfrm>
              <a:prstGeom prst="rect">
                <a:avLst/>
              </a:prstGeom>
              <a:noFill/>
              <a:ln>
                <a:noFill/>
              </a:ln>
            </p:spPr>
          </p:pic>
          <p:pic>
            <p:nvPicPr>
              <p:cNvPr id="1190" name="Shape 1190"/>
              <p:cNvPicPr preferRelativeResize="0"/>
              <p:nvPr/>
            </p:nvPicPr>
            <p:blipFill rotWithShape="1">
              <a:blip r:embed="rId4">
                <a:alphaModFix/>
              </a:blip>
              <a:srcRect/>
              <a:stretch/>
            </p:blipFill>
            <p:spPr>
              <a:xfrm>
                <a:off x="4056348" y="2323033"/>
                <a:ext cx="419059" cy="490957"/>
              </a:xfrm>
              <a:prstGeom prst="rect">
                <a:avLst/>
              </a:prstGeom>
              <a:noFill/>
              <a:ln>
                <a:noFill/>
              </a:ln>
            </p:spPr>
          </p:pic>
          <p:pic>
            <p:nvPicPr>
              <p:cNvPr id="1191" name="Shape 1191"/>
              <p:cNvPicPr preferRelativeResize="0"/>
              <p:nvPr/>
            </p:nvPicPr>
            <p:blipFill rotWithShape="1">
              <a:blip r:embed="rId4">
                <a:alphaModFix/>
              </a:blip>
              <a:srcRect/>
              <a:stretch/>
            </p:blipFill>
            <p:spPr>
              <a:xfrm>
                <a:off x="4482662" y="1558392"/>
                <a:ext cx="419059" cy="490957"/>
              </a:xfrm>
              <a:prstGeom prst="rect">
                <a:avLst/>
              </a:prstGeom>
              <a:noFill/>
              <a:ln>
                <a:noFill/>
              </a:ln>
            </p:spPr>
          </p:pic>
          <p:pic>
            <p:nvPicPr>
              <p:cNvPr id="1192" name="Shape 1192"/>
              <p:cNvPicPr preferRelativeResize="0"/>
              <p:nvPr/>
            </p:nvPicPr>
            <p:blipFill rotWithShape="1">
              <a:blip r:embed="rId4">
                <a:alphaModFix/>
              </a:blip>
              <a:srcRect/>
              <a:stretch/>
            </p:blipFill>
            <p:spPr>
              <a:xfrm>
                <a:off x="3777512" y="1600725"/>
                <a:ext cx="419059" cy="490957"/>
              </a:xfrm>
              <a:prstGeom prst="rect">
                <a:avLst/>
              </a:prstGeom>
              <a:noFill/>
              <a:ln>
                <a:noFill/>
              </a:ln>
            </p:spPr>
          </p:pic>
          <p:pic>
            <p:nvPicPr>
              <p:cNvPr id="1193" name="Shape 1193"/>
              <p:cNvPicPr preferRelativeResize="0"/>
              <p:nvPr/>
            </p:nvPicPr>
            <p:blipFill rotWithShape="1">
              <a:blip r:embed="rId4">
                <a:alphaModFix/>
              </a:blip>
              <a:srcRect/>
              <a:stretch/>
            </p:blipFill>
            <p:spPr>
              <a:xfrm>
                <a:off x="7125511" y="2607780"/>
                <a:ext cx="419059" cy="490957"/>
              </a:xfrm>
              <a:prstGeom prst="rect">
                <a:avLst/>
              </a:prstGeom>
              <a:noFill/>
              <a:ln>
                <a:noFill/>
              </a:ln>
            </p:spPr>
          </p:pic>
          <p:pic>
            <p:nvPicPr>
              <p:cNvPr id="1194" name="Shape 1194"/>
              <p:cNvPicPr preferRelativeResize="0"/>
              <p:nvPr/>
            </p:nvPicPr>
            <p:blipFill rotWithShape="1">
              <a:blip r:embed="rId5">
                <a:alphaModFix/>
              </a:blip>
              <a:srcRect/>
              <a:stretch/>
            </p:blipFill>
            <p:spPr>
              <a:xfrm>
                <a:off x="6414312" y="627183"/>
                <a:ext cx="1219201" cy="1151007"/>
              </a:xfrm>
              <a:prstGeom prst="rect">
                <a:avLst/>
              </a:prstGeom>
              <a:noFill/>
              <a:ln>
                <a:noFill/>
              </a:ln>
            </p:spPr>
          </p:pic>
          <p:pic>
            <p:nvPicPr>
              <p:cNvPr id="1195" name="Shape 1195"/>
              <p:cNvPicPr preferRelativeResize="0"/>
              <p:nvPr/>
            </p:nvPicPr>
            <p:blipFill rotWithShape="1">
              <a:blip r:embed="rId4">
                <a:alphaModFix/>
              </a:blip>
              <a:srcRect/>
              <a:stretch/>
            </p:blipFill>
            <p:spPr>
              <a:xfrm>
                <a:off x="5653148" y="2183888"/>
                <a:ext cx="419059" cy="490958"/>
              </a:xfrm>
              <a:prstGeom prst="rect">
                <a:avLst/>
              </a:prstGeom>
              <a:noFill/>
              <a:ln>
                <a:noFill/>
              </a:ln>
            </p:spPr>
          </p:pic>
          <p:pic>
            <p:nvPicPr>
              <p:cNvPr id="1196" name="Shape 1196"/>
              <p:cNvPicPr preferRelativeResize="0"/>
              <p:nvPr/>
            </p:nvPicPr>
            <p:blipFill rotWithShape="1">
              <a:blip r:embed="rId4">
                <a:alphaModFix/>
              </a:blip>
              <a:srcRect/>
              <a:stretch/>
            </p:blipFill>
            <p:spPr>
              <a:xfrm>
                <a:off x="6145189" y="2835822"/>
                <a:ext cx="419059" cy="490957"/>
              </a:xfrm>
              <a:prstGeom prst="rect">
                <a:avLst/>
              </a:prstGeom>
              <a:noFill/>
              <a:ln>
                <a:noFill/>
              </a:ln>
            </p:spPr>
          </p:pic>
          <p:pic>
            <p:nvPicPr>
              <p:cNvPr id="1197" name="Shape 1197"/>
              <p:cNvPicPr preferRelativeResize="0"/>
              <p:nvPr/>
            </p:nvPicPr>
            <p:blipFill rotWithShape="1">
              <a:blip r:embed="rId4">
                <a:alphaModFix/>
              </a:blip>
              <a:srcRect/>
              <a:stretch/>
            </p:blipFill>
            <p:spPr>
              <a:xfrm>
                <a:off x="5767589" y="3419996"/>
                <a:ext cx="419059" cy="490957"/>
              </a:xfrm>
              <a:prstGeom prst="rect">
                <a:avLst/>
              </a:prstGeom>
              <a:noFill/>
              <a:ln>
                <a:noFill/>
              </a:ln>
            </p:spPr>
          </p:pic>
          <p:pic>
            <p:nvPicPr>
              <p:cNvPr id="1198" name="Shape 1198"/>
              <p:cNvPicPr preferRelativeResize="0"/>
              <p:nvPr/>
            </p:nvPicPr>
            <p:blipFill rotWithShape="1">
              <a:blip r:embed="rId4">
                <a:alphaModFix/>
              </a:blip>
              <a:srcRect/>
              <a:stretch/>
            </p:blipFill>
            <p:spPr>
              <a:xfrm>
                <a:off x="6752086" y="3216949"/>
                <a:ext cx="419059" cy="490957"/>
              </a:xfrm>
              <a:prstGeom prst="rect">
                <a:avLst/>
              </a:prstGeom>
              <a:noFill/>
              <a:ln>
                <a:noFill/>
              </a:ln>
            </p:spPr>
          </p:pic>
          <p:pic>
            <p:nvPicPr>
              <p:cNvPr id="1199" name="Shape 1199"/>
              <p:cNvPicPr preferRelativeResize="0"/>
              <p:nvPr/>
            </p:nvPicPr>
            <p:blipFill rotWithShape="1">
              <a:blip r:embed="rId4">
                <a:alphaModFix/>
              </a:blip>
              <a:srcRect/>
              <a:stretch/>
            </p:blipFill>
            <p:spPr>
              <a:xfrm>
                <a:off x="5443598" y="2793488"/>
                <a:ext cx="419059" cy="490958"/>
              </a:xfrm>
              <a:prstGeom prst="rect">
                <a:avLst/>
              </a:prstGeom>
              <a:noFill/>
              <a:ln>
                <a:noFill/>
              </a:ln>
            </p:spPr>
          </p:pic>
          <p:pic>
            <p:nvPicPr>
              <p:cNvPr id="1200" name="Shape 1200"/>
              <p:cNvPicPr preferRelativeResize="0"/>
              <p:nvPr/>
            </p:nvPicPr>
            <p:blipFill rotWithShape="1">
              <a:blip r:embed="rId4">
                <a:alphaModFix/>
              </a:blip>
              <a:srcRect/>
              <a:stretch/>
            </p:blipFill>
            <p:spPr>
              <a:xfrm>
                <a:off x="7588272" y="457404"/>
                <a:ext cx="419059" cy="490957"/>
              </a:xfrm>
              <a:prstGeom prst="rect">
                <a:avLst/>
              </a:prstGeom>
              <a:noFill/>
              <a:ln>
                <a:noFill/>
              </a:ln>
            </p:spPr>
          </p:pic>
          <p:pic>
            <p:nvPicPr>
              <p:cNvPr id="1201" name="Shape 1201"/>
              <p:cNvPicPr preferRelativeResize="0"/>
              <p:nvPr/>
            </p:nvPicPr>
            <p:blipFill rotWithShape="1">
              <a:blip r:embed="rId4">
                <a:alphaModFix/>
              </a:blip>
              <a:srcRect/>
              <a:stretch/>
            </p:blipFill>
            <p:spPr>
              <a:xfrm>
                <a:off x="8535018" y="1764468"/>
                <a:ext cx="419059" cy="490957"/>
              </a:xfrm>
              <a:prstGeom prst="rect">
                <a:avLst/>
              </a:prstGeom>
              <a:noFill/>
              <a:ln>
                <a:noFill/>
              </a:ln>
            </p:spPr>
          </p:pic>
          <p:pic>
            <p:nvPicPr>
              <p:cNvPr id="1202" name="Shape 1202"/>
              <p:cNvPicPr preferRelativeResize="0"/>
              <p:nvPr/>
            </p:nvPicPr>
            <p:blipFill rotWithShape="1">
              <a:blip r:embed="rId4">
                <a:alphaModFix/>
              </a:blip>
              <a:srcRect/>
              <a:stretch/>
            </p:blipFill>
            <p:spPr>
              <a:xfrm>
                <a:off x="8077818" y="1120350"/>
                <a:ext cx="419059" cy="490957"/>
              </a:xfrm>
              <a:prstGeom prst="rect">
                <a:avLst/>
              </a:prstGeom>
              <a:noFill/>
              <a:ln>
                <a:noFill/>
              </a:ln>
            </p:spPr>
          </p:pic>
          <p:pic>
            <p:nvPicPr>
              <p:cNvPr id="1203" name="Shape 1203"/>
              <p:cNvPicPr preferRelativeResize="0"/>
              <p:nvPr/>
            </p:nvPicPr>
            <p:blipFill rotWithShape="1">
              <a:blip r:embed="rId4">
                <a:alphaModFix/>
              </a:blip>
              <a:srcRect/>
              <a:stretch/>
            </p:blipFill>
            <p:spPr>
              <a:xfrm>
                <a:off x="7588272" y="1730225"/>
                <a:ext cx="419059" cy="490957"/>
              </a:xfrm>
              <a:prstGeom prst="rect">
                <a:avLst/>
              </a:prstGeom>
              <a:noFill/>
              <a:ln>
                <a:noFill/>
              </a:ln>
            </p:spPr>
          </p:pic>
          <p:pic>
            <p:nvPicPr>
              <p:cNvPr id="1204" name="Shape 1204"/>
              <p:cNvPicPr preferRelativeResize="0"/>
              <p:nvPr/>
            </p:nvPicPr>
            <p:blipFill rotWithShape="1">
              <a:blip r:embed="rId4">
                <a:alphaModFix/>
              </a:blip>
              <a:srcRect/>
              <a:stretch/>
            </p:blipFill>
            <p:spPr>
              <a:xfrm>
                <a:off x="8007372" y="2182460"/>
                <a:ext cx="419059" cy="490957"/>
              </a:xfrm>
              <a:prstGeom prst="rect">
                <a:avLst/>
              </a:prstGeom>
              <a:noFill/>
              <a:ln>
                <a:noFill/>
              </a:ln>
            </p:spPr>
          </p:pic>
          <p:pic>
            <p:nvPicPr>
              <p:cNvPr id="1205" name="Shape 1205"/>
              <p:cNvPicPr preferRelativeResize="0"/>
              <p:nvPr/>
            </p:nvPicPr>
            <p:blipFill rotWithShape="1">
              <a:blip r:embed="rId4">
                <a:alphaModFix/>
              </a:blip>
              <a:srcRect/>
              <a:stretch/>
            </p:blipFill>
            <p:spPr>
              <a:xfrm>
                <a:off x="6961636" y="1812100"/>
                <a:ext cx="419059" cy="490957"/>
              </a:xfrm>
              <a:prstGeom prst="rect">
                <a:avLst/>
              </a:prstGeom>
              <a:noFill/>
              <a:ln>
                <a:noFill/>
              </a:ln>
            </p:spPr>
          </p:pic>
          <p:pic>
            <p:nvPicPr>
              <p:cNvPr id="1206" name="Shape 1206"/>
              <p:cNvPicPr preferRelativeResize="0"/>
              <p:nvPr/>
            </p:nvPicPr>
            <p:blipFill rotWithShape="1">
              <a:blip r:embed="rId4">
                <a:alphaModFix/>
              </a:blip>
              <a:srcRect/>
              <a:stretch/>
            </p:blipFill>
            <p:spPr>
              <a:xfrm>
                <a:off x="8496918" y="2845407"/>
                <a:ext cx="419059" cy="490957"/>
              </a:xfrm>
              <a:prstGeom prst="rect">
                <a:avLst/>
              </a:prstGeom>
              <a:noFill/>
              <a:ln>
                <a:noFill/>
              </a:ln>
            </p:spPr>
          </p:pic>
          <p:pic>
            <p:nvPicPr>
              <p:cNvPr id="1207" name="Shape 1207"/>
              <p:cNvPicPr preferRelativeResize="0"/>
              <p:nvPr/>
            </p:nvPicPr>
            <p:blipFill rotWithShape="1">
              <a:blip r:embed="rId4">
                <a:alphaModFix/>
              </a:blip>
              <a:srcRect/>
              <a:stretch/>
            </p:blipFill>
            <p:spPr>
              <a:xfrm>
                <a:off x="7760990" y="2966500"/>
                <a:ext cx="419059" cy="490957"/>
              </a:xfrm>
              <a:prstGeom prst="rect">
                <a:avLst/>
              </a:prstGeom>
              <a:noFill/>
              <a:ln>
                <a:noFill/>
              </a:ln>
            </p:spPr>
          </p:pic>
        </p:grpSp>
      </p:grpSp>
      <p:sp>
        <p:nvSpPr>
          <p:cNvPr id="1208" name="Shape 1208"/>
          <p:cNvSpPr/>
          <p:nvPr/>
        </p:nvSpPr>
        <p:spPr>
          <a:xfrm>
            <a:off x="6248476" y="4246157"/>
            <a:ext cx="364302" cy="402043"/>
          </a:xfrm>
          <a:prstGeom prst="triangle">
            <a:avLst>
              <a:gd name="adj" fmla="val 50000"/>
            </a:avLst>
          </a:prstGeom>
          <a:solidFill>
            <a:srgbClr val="000000"/>
          </a:solidFill>
          <a:ln w="38100" cap="flat" cmpd="sng">
            <a:solidFill>
              <a:srgbClr val="FFFFFF"/>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09" name="Shape 1209"/>
          <p:cNvSpPr/>
          <p:nvPr/>
        </p:nvSpPr>
        <p:spPr>
          <a:xfrm rot="872865">
            <a:off x="4404070" y="4140947"/>
            <a:ext cx="4054131" cy="143469"/>
          </a:xfrm>
          <a:prstGeom prst="rect">
            <a:avLst/>
          </a:prstGeom>
          <a:solidFill>
            <a:srgbClr val="000000"/>
          </a:solidFill>
          <a:ln w="38100" cap="flat" cmpd="sng">
            <a:solidFill>
              <a:srgbClr val="FFFFFF"/>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10" name="Shape 1210"/>
          <p:cNvSpPr/>
          <p:nvPr/>
        </p:nvSpPr>
        <p:spPr>
          <a:xfrm rot="-5400000">
            <a:off x="2936828" y="2338689"/>
            <a:ext cx="2626704" cy="307777"/>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2000">
                <a:solidFill>
                  <a:schemeClr val="lt1"/>
                </a:solidFill>
                <a:latin typeface="Calibri"/>
                <a:ea typeface="Calibri"/>
                <a:cs typeface="Calibri"/>
                <a:sym typeface="Calibri"/>
              </a:rPr>
              <a:t>Neutron Production</a:t>
            </a:r>
          </a:p>
        </p:txBody>
      </p:sp>
      <p:grpSp>
        <p:nvGrpSpPr>
          <p:cNvPr id="1211" name="Shape 1211"/>
          <p:cNvGrpSpPr/>
          <p:nvPr/>
        </p:nvGrpSpPr>
        <p:grpSpPr>
          <a:xfrm>
            <a:off x="6938437" y="507998"/>
            <a:ext cx="1409701" cy="1016001"/>
            <a:chOff x="42942" y="-812802"/>
            <a:chExt cx="1409700" cy="1016000"/>
          </a:xfrm>
        </p:grpSpPr>
        <p:sp>
          <p:nvSpPr>
            <p:cNvPr id="1212" name="Shape 1212"/>
            <p:cNvSpPr/>
            <p:nvPr/>
          </p:nvSpPr>
          <p:spPr>
            <a:xfrm>
              <a:off x="42942" y="-812802"/>
              <a:ext cx="1409700" cy="1016000"/>
            </a:xfrm>
            <a:prstGeom prst="roundRect">
              <a:avLst>
                <a:gd name="adj" fmla="val 16667"/>
              </a:avLst>
            </a:prstGeom>
            <a:solidFill>
              <a:srgbClr val="00A2E6"/>
            </a:solidFill>
            <a:ln w="25400" cap="flat" cmpd="sng">
              <a:solidFill>
                <a:srgbClr val="0076A8"/>
              </a:solidFill>
              <a:prstDash val="solid"/>
              <a:bevel/>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13" name="Shape 1213"/>
            <p:cNvSpPr/>
            <p:nvPr/>
          </p:nvSpPr>
          <p:spPr>
            <a:xfrm>
              <a:off x="92538" y="-616302"/>
              <a:ext cx="1310508" cy="646329"/>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400">
                  <a:latin typeface="Calibri"/>
                  <a:ea typeface="Calibri"/>
                  <a:cs typeface="Calibri"/>
                  <a:sym typeface="Calibri"/>
                </a:rPr>
                <a:t>Neutron Absorption from</a:t>
              </a:r>
            </a:p>
            <a:p>
              <a:pPr marL="0" marR="0" lvl="0" indent="0" algn="ctr" rtl="0">
                <a:spcBef>
                  <a:spcPts val="0"/>
                </a:spcBef>
                <a:buSzPct val="25000"/>
                <a:buNone/>
              </a:pPr>
              <a:r>
                <a:rPr lang="en-US" sz="1400">
                  <a:latin typeface="Calibri"/>
                  <a:ea typeface="Calibri"/>
                  <a:cs typeface="Calibri"/>
                  <a:sym typeface="Calibri"/>
                </a:rPr>
                <a:t>Control Rods</a:t>
              </a:r>
            </a:p>
          </p:txBody>
        </p:sp>
      </p:grpSp>
      <p:sp>
        <p:nvSpPr>
          <p:cNvPr id="1214" name="Shape 1214"/>
          <p:cNvSpPr/>
          <p:nvPr/>
        </p:nvSpPr>
        <p:spPr>
          <a:xfrm rot="-5400000">
            <a:off x="7185696" y="2480264"/>
            <a:ext cx="2626704" cy="307777"/>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2000">
                <a:solidFill>
                  <a:schemeClr val="lt1"/>
                </a:solidFill>
                <a:latin typeface="Calibri"/>
                <a:ea typeface="Calibri"/>
                <a:cs typeface="Calibri"/>
                <a:sym typeface="Calibri"/>
              </a:rPr>
              <a:t>Neutron Losses</a:t>
            </a:r>
          </a:p>
        </p:txBody>
      </p:sp>
      <p:grpSp>
        <p:nvGrpSpPr>
          <p:cNvPr id="1215" name="Shape 1215"/>
          <p:cNvGrpSpPr/>
          <p:nvPr/>
        </p:nvGrpSpPr>
        <p:grpSpPr>
          <a:xfrm>
            <a:off x="990599" y="2018487"/>
            <a:ext cx="1600200" cy="2918638"/>
            <a:chOff x="990599" y="1160915"/>
            <a:chExt cx="1600200" cy="1734685"/>
          </a:xfrm>
        </p:grpSpPr>
        <p:cxnSp>
          <p:nvCxnSpPr>
            <p:cNvPr id="1216" name="Shape 1216"/>
            <p:cNvCxnSpPr/>
            <p:nvPr/>
          </p:nvCxnSpPr>
          <p:spPr>
            <a:xfrm flipH="1">
              <a:off x="15239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217" name="Shape 1217"/>
            <p:cNvCxnSpPr/>
            <p:nvPr/>
          </p:nvCxnSpPr>
          <p:spPr>
            <a:xfrm flipH="1">
              <a:off x="20573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218" name="Shape 1218"/>
            <p:cNvCxnSpPr/>
            <p:nvPr/>
          </p:nvCxnSpPr>
          <p:spPr>
            <a:xfrm flipH="1">
              <a:off x="9905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219" name="Shape 1219"/>
            <p:cNvCxnSpPr/>
            <p:nvPr/>
          </p:nvCxnSpPr>
          <p:spPr>
            <a:xfrm flipH="1">
              <a:off x="25907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grpSp>
      <p:grpSp>
        <p:nvGrpSpPr>
          <p:cNvPr id="1220" name="Shape 1220"/>
          <p:cNvGrpSpPr/>
          <p:nvPr/>
        </p:nvGrpSpPr>
        <p:grpSpPr>
          <a:xfrm>
            <a:off x="6934200" y="1524000"/>
            <a:ext cx="1409701" cy="1405180"/>
            <a:chOff x="5722" y="-1324549"/>
            <a:chExt cx="1409700" cy="1016000"/>
          </a:xfrm>
        </p:grpSpPr>
        <p:sp>
          <p:nvSpPr>
            <p:cNvPr id="1221" name="Shape 1221"/>
            <p:cNvSpPr/>
            <p:nvPr/>
          </p:nvSpPr>
          <p:spPr>
            <a:xfrm>
              <a:off x="5722" y="-1324549"/>
              <a:ext cx="1409700" cy="1016000"/>
            </a:xfrm>
            <a:prstGeom prst="roundRect">
              <a:avLst>
                <a:gd name="adj" fmla="val 16667"/>
              </a:avLst>
            </a:prstGeom>
            <a:solidFill>
              <a:srgbClr val="86CE24"/>
            </a:solidFill>
            <a:ln w="25400" cap="flat" cmpd="sng">
              <a:solidFill>
                <a:srgbClr val="62961A"/>
              </a:solidFill>
              <a:prstDash val="solid"/>
              <a:bevel/>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22" name="Shape 1222"/>
            <p:cNvSpPr/>
            <p:nvPr/>
          </p:nvSpPr>
          <p:spPr>
            <a:xfrm>
              <a:off x="28714" y="-1134912"/>
              <a:ext cx="1310508" cy="55399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a:latin typeface="Calibri"/>
                  <a:ea typeface="Calibri"/>
                  <a:cs typeface="Calibri"/>
                  <a:sym typeface="Calibri"/>
                </a:rPr>
                <a:t>Neutron</a:t>
              </a:r>
              <a:br>
                <a:rPr lang="en-US" sz="1800">
                  <a:latin typeface="Calibri"/>
                  <a:ea typeface="Calibri"/>
                  <a:cs typeface="Calibri"/>
                  <a:sym typeface="Calibri"/>
                </a:rPr>
              </a:br>
              <a:r>
                <a:rPr lang="en-US" sz="1800">
                  <a:latin typeface="Calibri"/>
                  <a:ea typeface="Calibri"/>
                  <a:cs typeface="Calibri"/>
                  <a:sym typeface="Calibri"/>
                </a:rPr>
                <a:t>Leakage</a:t>
              </a:r>
            </a:p>
          </p:txBody>
        </p:sp>
      </p:grpSp>
      <p:grpSp>
        <p:nvGrpSpPr>
          <p:cNvPr id="1223" name="Shape 1223"/>
          <p:cNvGrpSpPr/>
          <p:nvPr/>
        </p:nvGrpSpPr>
        <p:grpSpPr>
          <a:xfrm>
            <a:off x="6934200" y="2932822"/>
            <a:ext cx="1409701" cy="1359780"/>
            <a:chOff x="-80147" y="-917854"/>
            <a:chExt cx="1409700" cy="1016000"/>
          </a:xfrm>
        </p:grpSpPr>
        <p:sp>
          <p:nvSpPr>
            <p:cNvPr id="1224" name="Shape 1224"/>
            <p:cNvSpPr/>
            <p:nvPr/>
          </p:nvSpPr>
          <p:spPr>
            <a:xfrm>
              <a:off x="-80147" y="-917854"/>
              <a:ext cx="1409700" cy="1016000"/>
            </a:xfrm>
            <a:prstGeom prst="roundRect">
              <a:avLst>
                <a:gd name="adj" fmla="val 16667"/>
              </a:avLst>
            </a:prstGeom>
            <a:solidFill>
              <a:srgbClr val="86CE24"/>
            </a:solidFill>
            <a:ln w="25400" cap="flat" cmpd="sng">
              <a:solidFill>
                <a:srgbClr val="62961A"/>
              </a:solidFill>
              <a:prstDash val="solid"/>
              <a:bevel/>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25" name="Shape 1225"/>
            <p:cNvSpPr/>
            <p:nvPr/>
          </p:nvSpPr>
          <p:spPr>
            <a:xfrm>
              <a:off x="3309" y="-717925"/>
              <a:ext cx="1310508" cy="55399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a:latin typeface="Calibri"/>
                  <a:ea typeface="Calibri"/>
                  <a:cs typeface="Calibri"/>
                  <a:sym typeface="Calibri"/>
                </a:rPr>
                <a:t>Neutron</a:t>
              </a:r>
              <a:br>
                <a:rPr lang="en-US" sz="1800">
                  <a:latin typeface="Calibri"/>
                  <a:ea typeface="Calibri"/>
                  <a:cs typeface="Calibri"/>
                  <a:sym typeface="Calibri"/>
                </a:rPr>
              </a:br>
              <a:r>
                <a:rPr lang="en-US" sz="1800">
                  <a:latin typeface="Calibri"/>
                  <a:ea typeface="Calibri"/>
                  <a:cs typeface="Calibri"/>
                  <a:sym typeface="Calibri"/>
                </a:rPr>
                <a:t>Absorption</a:t>
              </a:r>
            </a:p>
          </p:txBody>
        </p:sp>
      </p:grpSp>
      <p:pic>
        <p:nvPicPr>
          <p:cNvPr id="1226" name="Shape 1226"/>
          <p:cNvPicPr preferRelativeResize="0"/>
          <p:nvPr/>
        </p:nvPicPr>
        <p:blipFill rotWithShape="1">
          <a:blip r:embed="rId6">
            <a:alphaModFix/>
          </a:blip>
          <a:srcRect/>
          <a:stretch/>
        </p:blipFill>
        <p:spPr>
          <a:xfrm>
            <a:off x="7315200" y="4848351"/>
            <a:ext cx="1607508" cy="725265"/>
          </a:xfrm>
          <a:prstGeom prst="rect">
            <a:avLst/>
          </a:prstGeom>
          <a:noFill/>
          <a:ln>
            <a:noFill/>
          </a:ln>
        </p:spPr>
      </p:pic>
      <p:sp>
        <p:nvSpPr>
          <p:cNvPr id="1227" name="Shape 1227"/>
          <p:cNvSpPr txBox="1"/>
          <p:nvPr/>
        </p:nvSpPr>
        <p:spPr>
          <a:xfrm>
            <a:off x="-838200" y="5730875"/>
            <a:ext cx="8229600" cy="1508124"/>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000" b="1" i="0" u="none" strike="noStrike" cap="none">
                <a:solidFill>
                  <a:srgbClr val="FFFFFF"/>
                </a:solidFill>
                <a:latin typeface="Calibri"/>
                <a:ea typeface="Calibri"/>
                <a:cs typeface="Calibri"/>
                <a:sym typeface="Calibri"/>
              </a:rPr>
              <a:t>Let’s Build a Nuclear Power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15"/>
                                        </p:tgtEl>
                                        <p:attrNameLst>
                                          <p:attrName>style.visibility</p:attrName>
                                        </p:attrNameLst>
                                      </p:cBhvr>
                                      <p:to>
                                        <p:strVal val="visible"/>
                                      </p:to>
                                    </p:set>
                                    <p:anim calcmode="lin" valueType="num">
                                      <p:cBhvr additive="base">
                                        <p:cTn id="7" dur="2000"/>
                                        <p:tgtEl>
                                          <p:spTgt spid="1215"/>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211"/>
                                        </p:tgtEl>
                                        <p:attrNameLst>
                                          <p:attrName>style.visibility</p:attrName>
                                        </p:attrNameLst>
                                      </p:cBhvr>
                                      <p:to>
                                        <p:strVal val="visible"/>
                                      </p:to>
                                    </p:set>
                                    <p:animEffect transition="in" filter="fade">
                                      <p:cBhvr>
                                        <p:cTn id="10" dur="500"/>
                                        <p:tgtEl>
                                          <p:spTgt spid="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618777" y="1043540"/>
            <a:ext cx="3594226" cy="3693308"/>
          </a:xfrm>
          <a:prstGeom prst="rect">
            <a:avLst/>
          </a:prstGeom>
          <a:solidFill>
            <a:srgbClr val="DDDDDD"/>
          </a:solidFill>
          <a:ln w="9525" cap="flat" cmpd="sng">
            <a:solidFill>
              <a:srgbClr val="4A7EBB"/>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30" name="Shape 230"/>
          <p:cNvSpPr txBox="1">
            <a:spLocks noGrp="1"/>
          </p:cNvSpPr>
          <p:nvPr>
            <p:ph type="title"/>
          </p:nvPr>
        </p:nvSpPr>
        <p:spPr>
          <a:xfrm>
            <a:off x="-533400" y="59007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Atoms</a:t>
            </a:r>
          </a:p>
        </p:txBody>
      </p:sp>
      <p:sp>
        <p:nvSpPr>
          <p:cNvPr id="231" name="Shape 231"/>
          <p:cNvSpPr txBox="1">
            <a:spLocks noGrp="1"/>
          </p:cNvSpPr>
          <p:nvPr>
            <p:ph type="body" idx="1"/>
          </p:nvPr>
        </p:nvSpPr>
        <p:spPr>
          <a:xfrm>
            <a:off x="4744014" y="1600200"/>
            <a:ext cx="3942785" cy="4201160"/>
          </a:xfrm>
          <a:prstGeom prst="rect">
            <a:avLst/>
          </a:prstGeom>
          <a:noFill/>
          <a:ln>
            <a:noFill/>
          </a:ln>
        </p:spPr>
        <p:txBody>
          <a:bodyPr wrap="square" lIns="45700" tIns="45700" rIns="45700" bIns="45700" anchor="t" anchorCtr="0">
            <a:noAutofit/>
          </a:bodyPr>
          <a:lstStyle/>
          <a:p>
            <a:pPr marL="457200" marR="0" lvl="0" indent="-457200" algn="l" rtl="0">
              <a:spcBef>
                <a:spcPts val="0"/>
              </a:spcBef>
              <a:spcAft>
                <a:spcPts val="0"/>
              </a:spcAft>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Helium</a:t>
            </a:r>
          </a:p>
          <a:p>
            <a:pPr marL="457200" marR="0" lvl="0" indent="-457200" algn="l" rtl="0">
              <a:spcBef>
                <a:spcPts val="700"/>
              </a:spcBef>
              <a:spcAft>
                <a:spcPts val="0"/>
              </a:spcAft>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Characteristics:</a:t>
            </a:r>
          </a:p>
          <a:p>
            <a:pPr marL="914400" marR="0" lvl="1" indent="-457200" algn="l" rtl="0">
              <a:spcBef>
                <a:spcPts val="600"/>
              </a:spcBef>
              <a:spcAft>
                <a:spcPts val="0"/>
              </a:spcAft>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2 Protons</a:t>
            </a:r>
          </a:p>
          <a:p>
            <a:pPr marL="914400" marR="0" lvl="1" indent="-457200" algn="l" rtl="0">
              <a:spcBef>
                <a:spcPts val="600"/>
              </a:spcBef>
              <a:spcAft>
                <a:spcPts val="0"/>
              </a:spcAft>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2 neutrons</a:t>
            </a:r>
          </a:p>
          <a:p>
            <a:pPr marL="914400" marR="0" lvl="1" indent="-457200" algn="l" rtl="0">
              <a:spcBef>
                <a:spcPts val="600"/>
              </a:spcBef>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2 electrons</a:t>
            </a:r>
          </a:p>
        </p:txBody>
      </p:sp>
      <p:grpSp>
        <p:nvGrpSpPr>
          <p:cNvPr id="232" name="Shape 232"/>
          <p:cNvGrpSpPr/>
          <p:nvPr/>
        </p:nvGrpSpPr>
        <p:grpSpPr>
          <a:xfrm>
            <a:off x="749298" y="1043540"/>
            <a:ext cx="3352802" cy="3475520"/>
            <a:chOff x="0" y="0"/>
            <a:chExt cx="3352800" cy="3475518"/>
          </a:xfrm>
        </p:grpSpPr>
        <p:sp>
          <p:nvSpPr>
            <p:cNvPr id="233" name="Shape 233"/>
            <p:cNvSpPr/>
            <p:nvPr/>
          </p:nvSpPr>
          <p:spPr>
            <a:xfrm>
              <a:off x="609600" y="99458"/>
              <a:ext cx="2133599" cy="33528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9525" cap="flat" cmpd="sng">
              <a:solidFill>
                <a:srgbClr val="000000"/>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234" name="Shape 234"/>
            <p:cNvGrpSpPr/>
            <p:nvPr/>
          </p:nvGrpSpPr>
          <p:grpSpPr>
            <a:xfrm>
              <a:off x="457199" y="1075554"/>
              <a:ext cx="457200" cy="486209"/>
              <a:chOff x="0" y="0"/>
              <a:chExt cx="457200" cy="486206"/>
            </a:xfrm>
          </p:grpSpPr>
          <p:sp>
            <p:nvSpPr>
              <p:cNvPr id="235" name="Shape 235"/>
              <p:cNvSpPr/>
              <p:nvPr/>
            </p:nvSpPr>
            <p:spPr>
              <a:xfrm>
                <a:off x="0" y="14502"/>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B2B2B2"/>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36" name="Shape 236"/>
              <p:cNvSpPr/>
              <p:nvPr/>
            </p:nvSpPr>
            <p:spPr>
              <a:xfrm>
                <a:off x="73489" y="0"/>
                <a:ext cx="310221" cy="48620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e</a:t>
                </a:r>
                <a:r>
                  <a:rPr lang="en-US" sz="2800" b="1" baseline="30000">
                    <a:solidFill>
                      <a:srgbClr val="1F497D"/>
                    </a:solidFill>
                    <a:latin typeface="Arial"/>
                    <a:ea typeface="Arial"/>
                    <a:cs typeface="Arial"/>
                    <a:sym typeface="Arial"/>
                  </a:rPr>
                  <a:t>-</a:t>
                </a:r>
              </a:p>
            </p:txBody>
          </p:sp>
        </p:grpSp>
        <p:grpSp>
          <p:nvGrpSpPr>
            <p:cNvPr id="237" name="Shape 237"/>
            <p:cNvGrpSpPr/>
            <p:nvPr/>
          </p:nvGrpSpPr>
          <p:grpSpPr>
            <a:xfrm>
              <a:off x="1142999" y="1471058"/>
              <a:ext cx="457200" cy="457200"/>
              <a:chOff x="0" y="0"/>
              <a:chExt cx="457200" cy="457200"/>
            </a:xfrm>
          </p:grpSpPr>
          <p:sp>
            <p:nvSpPr>
              <p:cNvPr id="238" name="Shape 238"/>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FF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39" name="Shape 239"/>
              <p:cNvSpPr/>
              <p:nvPr/>
            </p:nvSpPr>
            <p:spPr>
              <a:xfrm>
                <a:off x="106710" y="53269"/>
                <a:ext cx="243777"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latin typeface="Arial"/>
                    <a:ea typeface="Arial"/>
                    <a:cs typeface="Arial"/>
                    <a:sym typeface="Arial"/>
                  </a:rPr>
                  <a:t>n</a:t>
                </a:r>
              </a:p>
            </p:txBody>
          </p:sp>
        </p:grpSp>
        <p:grpSp>
          <p:nvGrpSpPr>
            <p:cNvPr id="240" name="Shape 240"/>
            <p:cNvGrpSpPr/>
            <p:nvPr/>
          </p:nvGrpSpPr>
          <p:grpSpPr>
            <a:xfrm>
              <a:off x="2362199" y="2218555"/>
              <a:ext cx="457200" cy="486207"/>
              <a:chOff x="0" y="0"/>
              <a:chExt cx="457200" cy="486206"/>
            </a:xfrm>
          </p:grpSpPr>
          <p:sp>
            <p:nvSpPr>
              <p:cNvPr id="241" name="Shape 241"/>
              <p:cNvSpPr/>
              <p:nvPr/>
            </p:nvSpPr>
            <p:spPr>
              <a:xfrm>
                <a:off x="0" y="14502"/>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B2B2B2"/>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42" name="Shape 242"/>
              <p:cNvSpPr/>
              <p:nvPr/>
            </p:nvSpPr>
            <p:spPr>
              <a:xfrm>
                <a:off x="73489" y="0"/>
                <a:ext cx="310221" cy="48620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e</a:t>
                </a:r>
                <a:r>
                  <a:rPr lang="en-US" sz="2800" b="1" baseline="30000">
                    <a:solidFill>
                      <a:srgbClr val="1F497D"/>
                    </a:solidFill>
                    <a:latin typeface="Arial"/>
                    <a:ea typeface="Arial"/>
                    <a:cs typeface="Arial"/>
                    <a:sym typeface="Arial"/>
                  </a:rPr>
                  <a:t>-</a:t>
                </a:r>
              </a:p>
            </p:txBody>
          </p:sp>
        </p:grpSp>
        <p:grpSp>
          <p:nvGrpSpPr>
            <p:cNvPr id="243" name="Shape 243"/>
            <p:cNvGrpSpPr/>
            <p:nvPr/>
          </p:nvGrpSpPr>
          <p:grpSpPr>
            <a:xfrm>
              <a:off x="1295399" y="1928258"/>
              <a:ext cx="457200" cy="457200"/>
              <a:chOff x="0" y="0"/>
              <a:chExt cx="457200" cy="457200"/>
            </a:xfrm>
          </p:grpSpPr>
          <p:sp>
            <p:nvSpPr>
              <p:cNvPr id="244" name="Shape 244"/>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00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45" name="Shape 245"/>
              <p:cNvSpPr/>
              <p:nvPr/>
            </p:nvSpPr>
            <p:spPr>
              <a:xfrm>
                <a:off x="62210" y="53269"/>
                <a:ext cx="332778"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p</a:t>
                </a:r>
                <a:r>
                  <a:rPr lang="en-US" sz="1800" b="1" baseline="30000">
                    <a:solidFill>
                      <a:srgbClr val="1F497D"/>
                    </a:solidFill>
                    <a:latin typeface="Arial"/>
                    <a:ea typeface="Arial"/>
                    <a:cs typeface="Arial"/>
                    <a:sym typeface="Arial"/>
                  </a:rPr>
                  <a:t>+</a:t>
                </a:r>
              </a:p>
            </p:txBody>
          </p:sp>
        </p:grpSp>
        <p:grpSp>
          <p:nvGrpSpPr>
            <p:cNvPr id="246" name="Shape 246"/>
            <p:cNvGrpSpPr/>
            <p:nvPr/>
          </p:nvGrpSpPr>
          <p:grpSpPr>
            <a:xfrm>
              <a:off x="1676399" y="1623458"/>
              <a:ext cx="457200" cy="457200"/>
              <a:chOff x="0" y="0"/>
              <a:chExt cx="457200" cy="457200"/>
            </a:xfrm>
          </p:grpSpPr>
          <p:sp>
            <p:nvSpPr>
              <p:cNvPr id="247" name="Shape 247"/>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FF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48" name="Shape 248"/>
              <p:cNvSpPr/>
              <p:nvPr/>
            </p:nvSpPr>
            <p:spPr>
              <a:xfrm>
                <a:off x="106710" y="53269"/>
                <a:ext cx="243777"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latin typeface="Arial"/>
                    <a:ea typeface="Arial"/>
                    <a:cs typeface="Arial"/>
                    <a:sym typeface="Arial"/>
                  </a:rPr>
                  <a:t>n</a:t>
                </a:r>
              </a:p>
            </p:txBody>
          </p:sp>
        </p:grpSp>
        <p:grpSp>
          <p:nvGrpSpPr>
            <p:cNvPr id="249" name="Shape 249"/>
            <p:cNvGrpSpPr/>
            <p:nvPr/>
          </p:nvGrpSpPr>
          <p:grpSpPr>
            <a:xfrm>
              <a:off x="1523999" y="1166258"/>
              <a:ext cx="457200" cy="457200"/>
              <a:chOff x="0" y="0"/>
              <a:chExt cx="457200" cy="457200"/>
            </a:xfrm>
          </p:grpSpPr>
          <p:sp>
            <p:nvSpPr>
              <p:cNvPr id="250" name="Shape 250"/>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00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51" name="Shape 251"/>
              <p:cNvSpPr/>
              <p:nvPr/>
            </p:nvSpPr>
            <p:spPr>
              <a:xfrm>
                <a:off x="62210" y="53269"/>
                <a:ext cx="332778"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p</a:t>
                </a:r>
                <a:r>
                  <a:rPr lang="en-US" sz="1800" b="1" baseline="30000">
                    <a:solidFill>
                      <a:srgbClr val="1F497D"/>
                    </a:solidFill>
                    <a:latin typeface="Arial"/>
                    <a:ea typeface="Arial"/>
                    <a:cs typeface="Arial"/>
                    <a:sym typeface="Arial"/>
                  </a:rPr>
                  <a:t>+</a:t>
                </a:r>
              </a:p>
            </p:txBody>
          </p:sp>
        </p:grpSp>
        <p:sp>
          <p:nvSpPr>
            <p:cNvPr id="252" name="Shape 252"/>
            <p:cNvSpPr/>
            <p:nvPr/>
          </p:nvSpPr>
          <p:spPr>
            <a:xfrm>
              <a:off x="0" y="709058"/>
              <a:ext cx="3352800" cy="20574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12700" cap="flat" cmpd="sng">
              <a:solidFill>
                <a:srgbClr val="000000"/>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53" name="Shape 253"/>
            <p:cNvSpPr/>
            <p:nvPr/>
          </p:nvSpPr>
          <p:spPr>
            <a:xfrm rot="-3046527">
              <a:off x="0" y="1090057"/>
              <a:ext cx="3429002" cy="129540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12700" cap="flat" cmpd="sng">
              <a:solidFill>
                <a:srgbClr val="000000"/>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pic>
        <p:nvPicPr>
          <p:cNvPr id="1232" name="Shape 1232"/>
          <p:cNvPicPr preferRelativeResize="0"/>
          <p:nvPr/>
        </p:nvPicPr>
        <p:blipFill rotWithShape="1">
          <a:blip r:embed="rId3">
            <a:alphaModFix/>
          </a:blip>
          <a:srcRect/>
          <a:stretch/>
        </p:blipFill>
        <p:spPr>
          <a:xfrm flipH="1">
            <a:off x="1080344" y="1920874"/>
            <a:ext cx="116406" cy="3012230"/>
          </a:xfrm>
          <a:prstGeom prst="rect">
            <a:avLst/>
          </a:prstGeom>
          <a:noFill/>
          <a:ln>
            <a:noFill/>
          </a:ln>
        </p:spPr>
      </p:pic>
      <p:pic>
        <p:nvPicPr>
          <p:cNvPr id="1233" name="Shape 1233"/>
          <p:cNvPicPr preferRelativeResize="0"/>
          <p:nvPr/>
        </p:nvPicPr>
        <p:blipFill rotWithShape="1">
          <a:blip r:embed="rId3">
            <a:alphaModFix/>
          </a:blip>
          <a:srcRect/>
          <a:stretch/>
        </p:blipFill>
        <p:spPr>
          <a:xfrm flipH="1">
            <a:off x="972483" y="1920874"/>
            <a:ext cx="116406" cy="3012230"/>
          </a:xfrm>
          <a:prstGeom prst="rect">
            <a:avLst/>
          </a:prstGeom>
          <a:noFill/>
          <a:ln>
            <a:noFill/>
          </a:ln>
        </p:spPr>
      </p:pic>
      <p:pic>
        <p:nvPicPr>
          <p:cNvPr id="1234" name="Shape 1234"/>
          <p:cNvPicPr preferRelativeResize="0"/>
          <p:nvPr/>
        </p:nvPicPr>
        <p:blipFill rotWithShape="1">
          <a:blip r:embed="rId3">
            <a:alphaModFix/>
          </a:blip>
          <a:srcRect/>
          <a:stretch/>
        </p:blipFill>
        <p:spPr>
          <a:xfrm flipH="1">
            <a:off x="864628" y="1920874"/>
            <a:ext cx="116406" cy="3012230"/>
          </a:xfrm>
          <a:prstGeom prst="rect">
            <a:avLst/>
          </a:prstGeom>
          <a:noFill/>
          <a:ln>
            <a:noFill/>
          </a:ln>
        </p:spPr>
      </p:pic>
      <p:pic>
        <p:nvPicPr>
          <p:cNvPr id="1235" name="Shape 1235"/>
          <p:cNvPicPr preferRelativeResize="0"/>
          <p:nvPr/>
        </p:nvPicPr>
        <p:blipFill rotWithShape="1">
          <a:blip r:embed="rId3">
            <a:alphaModFix/>
          </a:blip>
          <a:srcRect/>
          <a:stretch/>
        </p:blipFill>
        <p:spPr>
          <a:xfrm flipH="1">
            <a:off x="756770" y="1920874"/>
            <a:ext cx="116406" cy="3012230"/>
          </a:xfrm>
          <a:prstGeom prst="rect">
            <a:avLst/>
          </a:prstGeom>
          <a:noFill/>
          <a:ln>
            <a:noFill/>
          </a:ln>
        </p:spPr>
      </p:pic>
      <p:sp>
        <p:nvSpPr>
          <p:cNvPr id="1236" name="Shape 1236"/>
          <p:cNvSpPr/>
          <p:nvPr/>
        </p:nvSpPr>
        <p:spPr>
          <a:xfrm flipH="1">
            <a:off x="725938" y="2018486"/>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37" name="Shape 1237"/>
          <p:cNvSpPr/>
          <p:nvPr/>
        </p:nvSpPr>
        <p:spPr>
          <a:xfrm flipH="1">
            <a:off x="725938" y="2704221"/>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38" name="Shape 1238"/>
          <p:cNvSpPr/>
          <p:nvPr/>
        </p:nvSpPr>
        <p:spPr>
          <a:xfrm flipH="1">
            <a:off x="725938" y="3389953"/>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39" name="Shape 1239"/>
          <p:cNvSpPr/>
          <p:nvPr/>
        </p:nvSpPr>
        <p:spPr>
          <a:xfrm flipH="1">
            <a:off x="725938" y="4075689"/>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40" name="Shape 1240"/>
          <p:cNvSpPr/>
          <p:nvPr/>
        </p:nvSpPr>
        <p:spPr>
          <a:xfrm flipH="1">
            <a:off x="725938" y="4761421"/>
            <a:ext cx="493061" cy="70284"/>
          </a:xfrm>
          <a:prstGeom prst="rect">
            <a:avLst/>
          </a:prstGeom>
          <a:gradFill>
            <a:gsLst>
              <a:gs pos="0">
                <a:srgbClr val="7A928E"/>
              </a:gs>
              <a:gs pos="100000">
                <a:srgbClr val="C4D7D4"/>
              </a:gs>
            </a:gsLst>
            <a:lin ang="16200000" scaled="0"/>
          </a:gradFill>
          <a:ln w="9525" cap="flat" cmpd="sng">
            <a:solidFill>
              <a:srgbClr val="7A8C89"/>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241" name="Shape 1241"/>
          <p:cNvGrpSpPr/>
          <p:nvPr/>
        </p:nvGrpSpPr>
        <p:grpSpPr>
          <a:xfrm>
            <a:off x="1260280" y="1920874"/>
            <a:ext cx="493063" cy="3012231"/>
            <a:chOff x="0" y="0"/>
            <a:chExt cx="493061" cy="3012229"/>
          </a:xfrm>
        </p:grpSpPr>
        <p:pic>
          <p:nvPicPr>
            <p:cNvPr id="1242" name="Shape 1242"/>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1243" name="Shape 1243"/>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1244" name="Shape 1244"/>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1245" name="Shape 1245"/>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1246" name="Shape 1246"/>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47" name="Shape 1247"/>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48" name="Shape 1248"/>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49" name="Shape 1249"/>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50" name="Shape 1250"/>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251" name="Shape 1251"/>
          <p:cNvGrpSpPr/>
          <p:nvPr/>
        </p:nvGrpSpPr>
        <p:grpSpPr>
          <a:xfrm>
            <a:off x="1797786" y="1920874"/>
            <a:ext cx="493063" cy="3012231"/>
            <a:chOff x="0" y="0"/>
            <a:chExt cx="493061" cy="3012229"/>
          </a:xfrm>
        </p:grpSpPr>
        <p:pic>
          <p:nvPicPr>
            <p:cNvPr id="1252" name="Shape 1252"/>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1253" name="Shape 1253"/>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1254" name="Shape 1254"/>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1255" name="Shape 1255"/>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1256" name="Shape 1256"/>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57" name="Shape 1257"/>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58" name="Shape 1258"/>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59" name="Shape 1259"/>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60" name="Shape 1260"/>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261" name="Shape 1261"/>
          <p:cNvGrpSpPr/>
          <p:nvPr/>
        </p:nvGrpSpPr>
        <p:grpSpPr>
          <a:xfrm>
            <a:off x="2329674" y="1920874"/>
            <a:ext cx="493063" cy="3012231"/>
            <a:chOff x="0" y="0"/>
            <a:chExt cx="493061" cy="3012229"/>
          </a:xfrm>
        </p:grpSpPr>
        <p:pic>
          <p:nvPicPr>
            <p:cNvPr id="1262" name="Shape 1262"/>
            <p:cNvPicPr preferRelativeResize="0"/>
            <p:nvPr/>
          </p:nvPicPr>
          <p:blipFill rotWithShape="1">
            <a:blip r:embed="rId3">
              <a:alphaModFix/>
            </a:blip>
            <a:srcRect/>
            <a:stretch/>
          </p:blipFill>
          <p:spPr>
            <a:xfrm flipH="1">
              <a:off x="354398" y="0"/>
              <a:ext cx="116406" cy="3012229"/>
            </a:xfrm>
            <a:prstGeom prst="rect">
              <a:avLst/>
            </a:prstGeom>
            <a:noFill/>
            <a:ln>
              <a:noFill/>
            </a:ln>
          </p:spPr>
        </p:pic>
        <p:pic>
          <p:nvPicPr>
            <p:cNvPr id="1263" name="Shape 1263"/>
            <p:cNvPicPr preferRelativeResize="0"/>
            <p:nvPr/>
          </p:nvPicPr>
          <p:blipFill rotWithShape="1">
            <a:blip r:embed="rId3">
              <a:alphaModFix/>
            </a:blip>
            <a:srcRect/>
            <a:stretch/>
          </p:blipFill>
          <p:spPr>
            <a:xfrm flipH="1">
              <a:off x="246541" y="0"/>
              <a:ext cx="116406" cy="3012229"/>
            </a:xfrm>
            <a:prstGeom prst="rect">
              <a:avLst/>
            </a:prstGeom>
            <a:noFill/>
            <a:ln>
              <a:noFill/>
            </a:ln>
          </p:spPr>
        </p:pic>
        <p:pic>
          <p:nvPicPr>
            <p:cNvPr id="1264" name="Shape 1264"/>
            <p:cNvPicPr preferRelativeResize="0"/>
            <p:nvPr/>
          </p:nvPicPr>
          <p:blipFill rotWithShape="1">
            <a:blip r:embed="rId3">
              <a:alphaModFix/>
            </a:blip>
            <a:srcRect/>
            <a:stretch/>
          </p:blipFill>
          <p:spPr>
            <a:xfrm flipH="1">
              <a:off x="138684" y="0"/>
              <a:ext cx="116406" cy="3012229"/>
            </a:xfrm>
            <a:prstGeom prst="rect">
              <a:avLst/>
            </a:prstGeom>
            <a:noFill/>
            <a:ln>
              <a:noFill/>
            </a:ln>
          </p:spPr>
        </p:pic>
        <p:pic>
          <p:nvPicPr>
            <p:cNvPr id="1265" name="Shape 1265"/>
            <p:cNvPicPr preferRelativeResize="0"/>
            <p:nvPr/>
          </p:nvPicPr>
          <p:blipFill rotWithShape="1">
            <a:blip r:embed="rId3">
              <a:alphaModFix/>
            </a:blip>
            <a:srcRect/>
            <a:stretch/>
          </p:blipFill>
          <p:spPr>
            <a:xfrm flipH="1">
              <a:off x="30827" y="0"/>
              <a:ext cx="116406" cy="3012229"/>
            </a:xfrm>
            <a:prstGeom prst="rect">
              <a:avLst/>
            </a:prstGeom>
            <a:noFill/>
            <a:ln>
              <a:noFill/>
            </a:ln>
          </p:spPr>
        </p:pic>
        <p:sp>
          <p:nvSpPr>
            <p:cNvPr id="1266" name="Shape 1266"/>
            <p:cNvSpPr/>
            <p:nvPr/>
          </p:nvSpPr>
          <p:spPr>
            <a:xfrm flipH="1">
              <a:off x="0" y="976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67" name="Shape 1267"/>
            <p:cNvSpPr/>
            <p:nvPr/>
          </p:nvSpPr>
          <p:spPr>
            <a:xfrm flipH="1">
              <a:off x="0" y="783345"/>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68" name="Shape 1268"/>
            <p:cNvSpPr/>
            <p:nvPr/>
          </p:nvSpPr>
          <p:spPr>
            <a:xfrm flipH="1">
              <a:off x="0" y="1469079"/>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69" name="Shape 1269"/>
            <p:cNvSpPr/>
            <p:nvPr/>
          </p:nvSpPr>
          <p:spPr>
            <a:xfrm flipH="1">
              <a:off x="0" y="2154813"/>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70" name="Shape 1270"/>
            <p:cNvSpPr/>
            <p:nvPr/>
          </p:nvSpPr>
          <p:spPr>
            <a:xfrm flipH="1">
              <a:off x="0" y="2840546"/>
              <a:ext cx="493061" cy="70282"/>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271" name="Shape 1271"/>
          <p:cNvGrpSpPr/>
          <p:nvPr/>
        </p:nvGrpSpPr>
        <p:grpSpPr>
          <a:xfrm rot="-5400000">
            <a:off x="3725534" y="1768123"/>
            <a:ext cx="3066722" cy="1626629"/>
            <a:chOff x="-44060" y="1446471"/>
            <a:chExt cx="9232121" cy="4224341"/>
          </a:xfrm>
        </p:grpSpPr>
        <p:sp>
          <p:nvSpPr>
            <p:cNvPr id="1272" name="Shape 1272"/>
            <p:cNvSpPr/>
            <p:nvPr/>
          </p:nvSpPr>
          <p:spPr>
            <a:xfrm>
              <a:off x="-44060" y="1446471"/>
              <a:ext cx="9232121" cy="4224341"/>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1273" name="Shape 1273"/>
            <p:cNvGrpSpPr/>
            <p:nvPr/>
          </p:nvGrpSpPr>
          <p:grpSpPr>
            <a:xfrm>
              <a:off x="6039" y="1628509"/>
              <a:ext cx="8954078" cy="3910955"/>
              <a:chOff x="0" y="0"/>
              <a:chExt cx="8954077" cy="3910953"/>
            </a:xfrm>
          </p:grpSpPr>
          <p:grpSp>
            <p:nvGrpSpPr>
              <p:cNvPr id="1274" name="Shape 1274"/>
              <p:cNvGrpSpPr/>
              <p:nvPr/>
            </p:nvGrpSpPr>
            <p:grpSpPr>
              <a:xfrm>
                <a:off x="1738665" y="1867261"/>
                <a:ext cx="1068492" cy="1121418"/>
                <a:chOff x="0" y="17"/>
                <a:chExt cx="1068491" cy="1121418"/>
              </a:xfrm>
            </p:grpSpPr>
            <p:sp>
              <p:nvSpPr>
                <p:cNvPr id="1275" name="Shape 1275"/>
                <p:cNvSpPr/>
                <p:nvPr/>
              </p:nvSpPr>
              <p:spPr>
                <a:xfrm rot="10800000" flipH="1">
                  <a:off x="24655" y="530464"/>
                  <a:ext cx="359474" cy="49310"/>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76" name="Shape 1276"/>
                <p:cNvSpPr/>
                <p:nvPr/>
              </p:nvSpPr>
              <p:spPr>
                <a:xfrm>
                  <a:off x="445610" y="2567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77" name="Shape 1277"/>
                <p:cNvSpPr/>
                <p:nvPr/>
              </p:nvSpPr>
              <p:spPr>
                <a:xfrm>
                  <a:off x="405936" y="38661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78" name="Shape 1278"/>
                <p:cNvSpPr/>
                <p:nvPr/>
              </p:nvSpPr>
              <p:spPr>
                <a:xfrm>
                  <a:off x="572383" y="28144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79" name="Shape 1279"/>
                <p:cNvSpPr/>
                <p:nvPr/>
              </p:nvSpPr>
              <p:spPr>
                <a:xfrm>
                  <a:off x="547729" y="2567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80" name="Shape 1280"/>
                <p:cNvSpPr/>
                <p:nvPr/>
              </p:nvSpPr>
              <p:spPr>
                <a:xfrm>
                  <a:off x="506464" y="44235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81" name="Shape 1281"/>
                <p:cNvSpPr/>
                <p:nvPr/>
              </p:nvSpPr>
              <p:spPr>
                <a:xfrm>
                  <a:off x="490245" y="633808"/>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82" name="Shape 1282"/>
                <p:cNvSpPr/>
                <p:nvPr/>
              </p:nvSpPr>
              <p:spPr>
                <a:xfrm>
                  <a:off x="560279" y="79660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83" name="Shape 1283"/>
                <p:cNvSpPr/>
                <p:nvPr/>
              </p:nvSpPr>
              <p:spPr>
                <a:xfrm>
                  <a:off x="535625" y="80765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84" name="Shape 1284"/>
                <p:cNvSpPr/>
                <p:nvPr/>
              </p:nvSpPr>
              <p:spPr>
                <a:xfrm>
                  <a:off x="453175" y="80315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85" name="Shape 1285"/>
                <p:cNvSpPr/>
                <p:nvPr/>
              </p:nvSpPr>
              <p:spPr>
                <a:xfrm>
                  <a:off x="433506" y="78173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86" name="Shape 1286"/>
                <p:cNvSpPr/>
                <p:nvPr/>
              </p:nvSpPr>
              <p:spPr>
                <a:xfrm>
                  <a:off x="430591" y="67674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87" name="Shape 1287"/>
                <p:cNvSpPr/>
                <p:nvPr/>
              </p:nvSpPr>
              <p:spPr>
                <a:xfrm>
                  <a:off x="498418" y="25014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88" name="Shape 1288"/>
                <p:cNvSpPr/>
                <p:nvPr/>
              </p:nvSpPr>
              <p:spPr>
                <a:xfrm>
                  <a:off x="594112" y="32392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89" name="Shape 1289"/>
                <p:cNvSpPr/>
                <p:nvPr/>
              </p:nvSpPr>
              <p:spPr>
                <a:xfrm>
                  <a:off x="572383" y="39934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90" name="Shape 1290"/>
                <p:cNvSpPr/>
                <p:nvPr/>
              </p:nvSpPr>
              <p:spPr>
                <a:xfrm>
                  <a:off x="501543" y="65209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91" name="Shape 1291"/>
                <p:cNvSpPr/>
                <p:nvPr/>
              </p:nvSpPr>
              <p:spPr>
                <a:xfrm>
                  <a:off x="572383" y="66005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92" name="Shape 1292"/>
                <p:cNvSpPr/>
                <p:nvPr/>
              </p:nvSpPr>
              <p:spPr>
                <a:xfrm>
                  <a:off x="495739" y="81350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93" name="Shape 1293"/>
                <p:cNvSpPr/>
                <p:nvPr/>
              </p:nvSpPr>
              <p:spPr>
                <a:xfrm>
                  <a:off x="405936" y="7426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94" name="Shape 1294"/>
                <p:cNvSpPr/>
                <p:nvPr/>
              </p:nvSpPr>
              <p:spPr>
                <a:xfrm>
                  <a:off x="426766" y="64836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95" name="Shape 1295"/>
                <p:cNvSpPr/>
                <p:nvPr/>
              </p:nvSpPr>
              <p:spPr>
                <a:xfrm>
                  <a:off x="462958" y="4409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96" name="Shape 1296"/>
                <p:cNvSpPr/>
                <p:nvPr/>
              </p:nvSpPr>
              <p:spPr>
                <a:xfrm>
                  <a:off x="411472" y="27479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97" name="Shape 1297"/>
                <p:cNvSpPr/>
                <p:nvPr/>
              </p:nvSpPr>
              <p:spPr>
                <a:xfrm>
                  <a:off x="490245" y="40653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98" name="Shape 1298"/>
                <p:cNvSpPr/>
                <p:nvPr/>
              </p:nvSpPr>
              <p:spPr>
                <a:xfrm>
                  <a:off x="465591" y="26293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299" name="Shape 1299"/>
                <p:cNvSpPr/>
                <p:nvPr/>
              </p:nvSpPr>
              <p:spPr>
                <a:xfrm>
                  <a:off x="403047" y="31585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00" name="Shape 1300"/>
                <p:cNvSpPr/>
                <p:nvPr/>
              </p:nvSpPr>
              <p:spPr>
                <a:xfrm>
                  <a:off x="455856" y="65846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01" name="Shape 1301"/>
                <p:cNvSpPr/>
                <p:nvPr/>
              </p:nvSpPr>
              <p:spPr>
                <a:xfrm>
                  <a:off x="415599" y="7158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02" name="Shape 1302"/>
                <p:cNvSpPr/>
                <p:nvPr/>
              </p:nvSpPr>
              <p:spPr>
                <a:xfrm>
                  <a:off x="486316" y="77461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03" name="Shape 1303"/>
                <p:cNvSpPr/>
                <p:nvPr/>
              </p:nvSpPr>
              <p:spPr>
                <a:xfrm>
                  <a:off x="520393" y="7785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04" name="Shape 1304"/>
                <p:cNvSpPr/>
                <p:nvPr/>
              </p:nvSpPr>
              <p:spPr>
                <a:xfrm>
                  <a:off x="584935" y="7372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05" name="Shape 1305"/>
                <p:cNvSpPr/>
                <p:nvPr/>
              </p:nvSpPr>
              <p:spPr>
                <a:xfrm>
                  <a:off x="528450" y="6700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06" name="Shape 1306"/>
                <p:cNvSpPr/>
                <p:nvPr/>
              </p:nvSpPr>
              <p:spPr>
                <a:xfrm>
                  <a:off x="584935" y="36966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07" name="Shape 1307"/>
                <p:cNvSpPr/>
                <p:nvPr/>
              </p:nvSpPr>
              <p:spPr>
                <a:xfrm>
                  <a:off x="572383" y="3190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08" name="Shape 1308"/>
                <p:cNvSpPr/>
                <p:nvPr/>
              </p:nvSpPr>
              <p:spPr>
                <a:xfrm>
                  <a:off x="529820" y="27653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09" name="Shape 1309"/>
                <p:cNvSpPr/>
                <p:nvPr/>
              </p:nvSpPr>
              <p:spPr>
                <a:xfrm>
                  <a:off x="494920" y="28553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10" name="Shape 1310"/>
                <p:cNvSpPr/>
                <p:nvPr/>
              </p:nvSpPr>
              <p:spPr>
                <a:xfrm>
                  <a:off x="445610" y="29442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11" name="Shape 1311"/>
                <p:cNvSpPr/>
                <p:nvPr/>
              </p:nvSpPr>
              <p:spPr>
                <a:xfrm>
                  <a:off x="400798" y="34228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12" name="Shape 1312"/>
                <p:cNvSpPr/>
                <p:nvPr/>
              </p:nvSpPr>
              <p:spPr>
                <a:xfrm>
                  <a:off x="432241" y="41364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13" name="Shape 1313"/>
                <p:cNvSpPr/>
                <p:nvPr/>
              </p:nvSpPr>
              <p:spPr>
                <a:xfrm>
                  <a:off x="451420" y="75532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14" name="Shape 1314"/>
                <p:cNvSpPr/>
                <p:nvPr/>
              </p:nvSpPr>
              <p:spPr>
                <a:xfrm>
                  <a:off x="490729" y="75341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15" name="Shape 1315"/>
                <p:cNvSpPr/>
                <p:nvPr/>
              </p:nvSpPr>
              <p:spPr>
                <a:xfrm>
                  <a:off x="556781" y="76725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16" name="Shape 1316"/>
                <p:cNvSpPr/>
                <p:nvPr/>
              </p:nvSpPr>
              <p:spPr>
                <a:xfrm>
                  <a:off x="578710" y="70777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17" name="Shape 1317"/>
                <p:cNvSpPr/>
                <p:nvPr/>
              </p:nvSpPr>
              <p:spPr>
                <a:xfrm>
                  <a:off x="538012" y="41769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18" name="Shape 1318"/>
                <p:cNvSpPr/>
                <p:nvPr/>
              </p:nvSpPr>
              <p:spPr>
                <a:xfrm>
                  <a:off x="572383" y="34858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19" name="Shape 1319"/>
                <p:cNvSpPr/>
                <p:nvPr/>
              </p:nvSpPr>
              <p:spPr>
                <a:xfrm>
                  <a:off x="474477" y="3061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20" name="Shape 1320"/>
                <p:cNvSpPr/>
                <p:nvPr/>
              </p:nvSpPr>
              <p:spPr>
                <a:xfrm>
                  <a:off x="445610" y="32584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21" name="Shape 1321"/>
                <p:cNvSpPr/>
                <p:nvPr/>
              </p:nvSpPr>
              <p:spPr>
                <a:xfrm>
                  <a:off x="538300" y="30670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22" name="Shape 1322"/>
                <p:cNvSpPr/>
                <p:nvPr/>
              </p:nvSpPr>
              <p:spPr>
                <a:xfrm>
                  <a:off x="450364" y="3795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23" name="Shape 1323"/>
                <p:cNvSpPr/>
                <p:nvPr/>
              </p:nvSpPr>
              <p:spPr>
                <a:xfrm>
                  <a:off x="445050" y="72536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24" name="Shape 1324"/>
                <p:cNvSpPr/>
                <p:nvPr/>
              </p:nvSpPr>
              <p:spPr>
                <a:xfrm>
                  <a:off x="482016" y="726058"/>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25" name="Shape 1325"/>
                <p:cNvSpPr/>
                <p:nvPr/>
              </p:nvSpPr>
              <p:spPr>
                <a:xfrm>
                  <a:off x="526197" y="7426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26" name="Shape 1326"/>
                <p:cNvSpPr/>
                <p:nvPr/>
              </p:nvSpPr>
              <p:spPr>
                <a:xfrm>
                  <a:off x="567027" y="73067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27" name="Shape 1327"/>
                <p:cNvSpPr/>
                <p:nvPr/>
              </p:nvSpPr>
              <p:spPr>
                <a:xfrm>
                  <a:off x="524083" y="63601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28" name="Shape 1328"/>
                <p:cNvSpPr/>
                <p:nvPr/>
              </p:nvSpPr>
              <p:spPr>
                <a:xfrm>
                  <a:off x="554475" y="34405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29" name="Shape 1329"/>
                <p:cNvSpPr/>
                <p:nvPr/>
              </p:nvSpPr>
              <p:spPr>
                <a:xfrm>
                  <a:off x="553104" y="37814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0" name="Shape 1330"/>
                <p:cNvSpPr/>
                <p:nvPr/>
              </p:nvSpPr>
              <p:spPr>
                <a:xfrm>
                  <a:off x="505166" y="3190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1" name="Shape 1331"/>
                <p:cNvSpPr/>
                <p:nvPr/>
              </p:nvSpPr>
              <p:spPr>
                <a:xfrm>
                  <a:off x="457154" y="3505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2" name="Shape 1332"/>
                <p:cNvSpPr/>
                <p:nvPr/>
              </p:nvSpPr>
              <p:spPr>
                <a:xfrm>
                  <a:off x="463643" y="6858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3" name="Shape 1333"/>
                <p:cNvSpPr/>
                <p:nvPr/>
              </p:nvSpPr>
              <p:spPr>
                <a:xfrm>
                  <a:off x="545049" y="71578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4" name="Shape 1334"/>
                <p:cNvSpPr/>
                <p:nvPr/>
              </p:nvSpPr>
              <p:spPr>
                <a:xfrm>
                  <a:off x="538300" y="3818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5" name="Shape 1335"/>
                <p:cNvSpPr/>
                <p:nvPr/>
              </p:nvSpPr>
              <p:spPr>
                <a:xfrm>
                  <a:off x="519575" y="34740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6" name="Shape 1336"/>
                <p:cNvSpPr/>
                <p:nvPr/>
              </p:nvSpPr>
              <p:spPr>
                <a:xfrm>
                  <a:off x="506672" y="69767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7" name="Shape 1337"/>
                <p:cNvSpPr/>
                <p:nvPr/>
              </p:nvSpPr>
              <p:spPr>
                <a:xfrm>
                  <a:off x="483187" y="3683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8" name="Shape 1338"/>
                <p:cNvSpPr/>
                <p:nvPr/>
              </p:nvSpPr>
              <p:spPr>
                <a:xfrm>
                  <a:off x="516849" y="3818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39" name="Shape 1339"/>
                <p:cNvSpPr/>
                <p:nvPr/>
              </p:nvSpPr>
              <p:spPr>
                <a:xfrm>
                  <a:off x="0" y="528375"/>
                  <a:ext cx="49311"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40" name="Shape 1340"/>
                <p:cNvSpPr/>
                <p:nvPr/>
              </p:nvSpPr>
              <p:spPr>
                <a:xfrm rot="-9064655" flipH="1">
                  <a:off x="165415" y="427532"/>
                  <a:ext cx="328732" cy="39448"/>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41" name="Shape 1341"/>
                <p:cNvSpPr/>
                <p:nvPr/>
              </p:nvSpPr>
              <p:spPr>
                <a:xfrm>
                  <a:off x="171110" y="350800"/>
                  <a:ext cx="39448" cy="39448"/>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42" name="Shape 1342"/>
                <p:cNvSpPr/>
                <p:nvPr/>
              </p:nvSpPr>
              <p:spPr>
                <a:xfrm rot="2883032" flipH="1">
                  <a:off x="522969" y="685281"/>
                  <a:ext cx="328733" cy="24314"/>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43" name="Shape 1343"/>
                <p:cNvSpPr/>
                <p:nvPr/>
              </p:nvSpPr>
              <p:spPr>
                <a:xfrm>
                  <a:off x="781354" y="802418"/>
                  <a:ext cx="32875" cy="32875"/>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44" name="Shape 1344"/>
                <p:cNvSpPr/>
                <p:nvPr/>
              </p:nvSpPr>
              <p:spPr>
                <a:xfrm flipH="1">
                  <a:off x="664792" y="530035"/>
                  <a:ext cx="379044" cy="47650"/>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45" name="Shape 1345"/>
                <p:cNvSpPr/>
                <p:nvPr/>
              </p:nvSpPr>
              <p:spPr>
                <a:xfrm>
                  <a:off x="1019179" y="52837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46" name="Shape 1346"/>
                <p:cNvSpPr/>
                <p:nvPr/>
              </p:nvSpPr>
              <p:spPr>
                <a:xfrm rot="-3303860" flipH="1">
                  <a:off x="600130" y="282978"/>
                  <a:ext cx="328732" cy="65746"/>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47" name="Shape 1347"/>
                <p:cNvSpPr/>
                <p:nvPr/>
              </p:nvSpPr>
              <p:spPr>
                <a:xfrm rot="-3303860">
                  <a:off x="822695" y="149538"/>
                  <a:ext cx="65746" cy="65746"/>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48" name="Shape 1348"/>
                <p:cNvSpPr/>
                <p:nvPr/>
              </p:nvSpPr>
              <p:spPr>
                <a:xfrm rot="-900000">
                  <a:off x="399545" y="13002"/>
                  <a:ext cx="31075" cy="237157"/>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49" name="Shape 1349"/>
                <p:cNvSpPr/>
                <p:nvPr/>
              </p:nvSpPr>
              <p:spPr>
                <a:xfrm rot="2100000">
                  <a:off x="686897" y="49901"/>
                  <a:ext cx="31075"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50" name="Shape 1350"/>
                <p:cNvSpPr/>
                <p:nvPr/>
              </p:nvSpPr>
              <p:spPr>
                <a:xfrm rot="-3000000">
                  <a:off x="267766" y="11501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51" name="Shape 1351"/>
                <p:cNvSpPr/>
                <p:nvPr/>
              </p:nvSpPr>
              <p:spPr>
                <a:xfrm rot="9900000">
                  <a:off x="603554" y="884296"/>
                  <a:ext cx="31075" cy="237157"/>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52" name="Shape 1352"/>
                <p:cNvSpPr/>
                <p:nvPr/>
              </p:nvSpPr>
              <p:spPr>
                <a:xfrm rot="7200000">
                  <a:off x="716617" y="77807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53" name="Shape 1353"/>
                <p:cNvSpPr/>
                <p:nvPr/>
              </p:nvSpPr>
              <p:spPr>
                <a:xfrm rot="-6600000">
                  <a:off x="251849" y="63871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54" name="Shape 1354"/>
                <p:cNvSpPr/>
                <p:nvPr/>
              </p:nvSpPr>
              <p:spPr>
                <a:xfrm rot="-9000000">
                  <a:off x="361826" y="848845"/>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55" name="Shape 1355"/>
                <p:cNvSpPr/>
                <p:nvPr/>
              </p:nvSpPr>
              <p:spPr>
                <a:xfrm rot="900000">
                  <a:off x="550097" y="0"/>
                  <a:ext cx="31075"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356" name="Shape 1356"/>
              <p:cNvGrpSpPr/>
              <p:nvPr/>
            </p:nvGrpSpPr>
            <p:grpSpPr>
              <a:xfrm>
                <a:off x="0" y="879611"/>
                <a:ext cx="460207" cy="48533"/>
                <a:chOff x="0" y="0"/>
                <a:chExt cx="460206" cy="48532"/>
              </a:xfrm>
            </p:grpSpPr>
            <p:sp>
              <p:nvSpPr>
                <p:cNvPr id="1357" name="Shape 1357"/>
                <p:cNvSpPr/>
                <p:nvPr/>
              </p:nvSpPr>
              <p:spPr>
                <a:xfrm flipH="1">
                  <a:off x="0" y="1444"/>
                  <a:ext cx="437901" cy="47086"/>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58" name="Shape 1358"/>
                <p:cNvSpPr/>
                <p:nvPr/>
              </p:nvSpPr>
              <p:spPr>
                <a:xfrm>
                  <a:off x="417345" y="0"/>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359" name="Shape 1359"/>
              <p:cNvGrpSpPr/>
              <p:nvPr/>
            </p:nvGrpSpPr>
            <p:grpSpPr>
              <a:xfrm>
                <a:off x="613853" y="749805"/>
                <a:ext cx="271601" cy="283591"/>
                <a:chOff x="0" y="0"/>
                <a:chExt cx="271599" cy="283590"/>
              </a:xfrm>
            </p:grpSpPr>
            <p:sp>
              <p:nvSpPr>
                <p:cNvPr id="1360" name="Shape 1360"/>
                <p:cNvSpPr/>
                <p:nvPr/>
              </p:nvSpPr>
              <p:spPr>
                <a:xfrm>
                  <a:off x="75685" y="5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61" name="Shape 1361"/>
                <p:cNvSpPr/>
                <p:nvPr/>
              </p:nvSpPr>
              <p:spPr>
                <a:xfrm>
                  <a:off x="24583" y="48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62" name="Shape 1362"/>
                <p:cNvSpPr/>
                <p:nvPr/>
              </p:nvSpPr>
              <p:spPr>
                <a:xfrm>
                  <a:off x="185878" y="2720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63" name="Shape 1363"/>
                <p:cNvSpPr/>
                <p:nvPr/>
              </p:nvSpPr>
              <p:spPr>
                <a:xfrm>
                  <a:off x="164447" y="5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64" name="Shape 1364"/>
                <p:cNvSpPr/>
                <p:nvPr/>
              </p:nvSpPr>
              <p:spPr>
                <a:xfrm>
                  <a:off x="228737" y="7006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65" name="Shape 1365"/>
                <p:cNvSpPr/>
                <p:nvPr/>
              </p:nvSpPr>
              <p:spPr>
                <a:xfrm>
                  <a:off x="228737" y="145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66" name="Shape 1366"/>
                <p:cNvSpPr/>
                <p:nvPr/>
              </p:nvSpPr>
              <p:spPr>
                <a:xfrm>
                  <a:off x="164447" y="22604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67" name="Shape 1367"/>
                <p:cNvSpPr/>
                <p:nvPr/>
              </p:nvSpPr>
              <p:spPr>
                <a:xfrm>
                  <a:off x="143018" y="235643"/>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68" name="Shape 1368"/>
                <p:cNvSpPr/>
                <p:nvPr/>
              </p:nvSpPr>
              <p:spPr>
                <a:xfrm>
                  <a:off x="71353" y="23173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69" name="Shape 1369"/>
                <p:cNvSpPr/>
                <p:nvPr/>
              </p:nvSpPr>
              <p:spPr>
                <a:xfrm>
                  <a:off x="54255" y="21311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0" name="Shape 1370"/>
                <p:cNvSpPr/>
                <p:nvPr/>
              </p:nvSpPr>
              <p:spPr>
                <a:xfrm>
                  <a:off x="3152" y="145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1" name="Shape 1371"/>
                <p:cNvSpPr/>
                <p:nvPr/>
              </p:nvSpPr>
              <p:spPr>
                <a:xfrm>
                  <a:off x="121588" y="0"/>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2" name="Shape 1372"/>
                <p:cNvSpPr/>
                <p:nvPr/>
              </p:nvSpPr>
              <p:spPr>
                <a:xfrm>
                  <a:off x="207308" y="521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3" name="Shape 1373"/>
                <p:cNvSpPr/>
                <p:nvPr/>
              </p:nvSpPr>
              <p:spPr>
                <a:xfrm>
                  <a:off x="228737" y="102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4" name="Shape 1374"/>
                <p:cNvSpPr/>
                <p:nvPr/>
              </p:nvSpPr>
              <p:spPr>
                <a:xfrm>
                  <a:off x="223327" y="176122"/>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5" name="Shape 1375"/>
                <p:cNvSpPr/>
                <p:nvPr/>
              </p:nvSpPr>
              <p:spPr>
                <a:xfrm>
                  <a:off x="201896" y="20698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6" name="Shape 1376"/>
                <p:cNvSpPr/>
                <p:nvPr/>
              </p:nvSpPr>
              <p:spPr>
                <a:xfrm>
                  <a:off x="108347" y="2407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7" name="Shape 1377"/>
                <p:cNvSpPr/>
                <p:nvPr/>
              </p:nvSpPr>
              <p:spPr>
                <a:xfrm>
                  <a:off x="24583" y="195913"/>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8" name="Shape 1378"/>
                <p:cNvSpPr/>
                <p:nvPr/>
              </p:nvSpPr>
              <p:spPr>
                <a:xfrm>
                  <a:off x="11395" y="17025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79" name="Shape 1379"/>
                <p:cNvSpPr/>
                <p:nvPr/>
              </p:nvSpPr>
              <p:spPr>
                <a:xfrm>
                  <a:off x="0" y="112929"/>
                  <a:ext cx="42861"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0" name="Shape 1380"/>
                <p:cNvSpPr/>
                <p:nvPr/>
              </p:nvSpPr>
              <p:spPr>
                <a:xfrm>
                  <a:off x="46013" y="214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1" name="Shape 1381"/>
                <p:cNvSpPr/>
                <p:nvPr/>
              </p:nvSpPr>
              <p:spPr>
                <a:xfrm>
                  <a:off x="8397" y="8134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2" name="Shape 1382"/>
                <p:cNvSpPr/>
                <p:nvPr/>
              </p:nvSpPr>
              <p:spPr>
                <a:xfrm>
                  <a:off x="93053" y="1111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3" name="Shape 1383"/>
                <p:cNvSpPr/>
                <p:nvPr/>
              </p:nvSpPr>
              <p:spPr>
                <a:xfrm>
                  <a:off x="38691" y="5711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4" name="Shape 1384"/>
                <p:cNvSpPr/>
                <p:nvPr/>
              </p:nvSpPr>
              <p:spPr>
                <a:xfrm>
                  <a:off x="21430" y="12739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5" name="Shape 1385"/>
                <p:cNvSpPr/>
                <p:nvPr/>
              </p:nvSpPr>
              <p:spPr>
                <a:xfrm>
                  <a:off x="38691" y="15588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6" name="Shape 1386"/>
                <p:cNvSpPr/>
                <p:nvPr/>
              </p:nvSpPr>
              <p:spPr>
                <a:xfrm>
                  <a:off x="100158" y="20692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7" name="Shape 1387"/>
                <p:cNvSpPr/>
                <p:nvPr/>
              </p:nvSpPr>
              <p:spPr>
                <a:xfrm>
                  <a:off x="129778" y="21030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8" name="Shape 1388"/>
                <p:cNvSpPr/>
                <p:nvPr/>
              </p:nvSpPr>
              <p:spPr>
                <a:xfrm>
                  <a:off x="185878" y="174482"/>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89" name="Shape 1389"/>
                <p:cNvSpPr/>
                <p:nvPr/>
              </p:nvSpPr>
              <p:spPr>
                <a:xfrm>
                  <a:off x="201896" y="1488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90" name="Shape 1390"/>
                <p:cNvSpPr/>
                <p:nvPr/>
              </p:nvSpPr>
              <p:spPr>
                <a:xfrm>
                  <a:off x="207308" y="8556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91" name="Shape 1391"/>
                <p:cNvSpPr/>
                <p:nvPr/>
              </p:nvSpPr>
              <p:spPr>
                <a:xfrm>
                  <a:off x="185878" y="59917"/>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92" name="Shape 1392"/>
                <p:cNvSpPr/>
                <p:nvPr/>
              </p:nvSpPr>
              <p:spPr>
                <a:xfrm>
                  <a:off x="148882" y="2294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93" name="Shape 1393"/>
                <p:cNvSpPr/>
                <p:nvPr/>
              </p:nvSpPr>
              <p:spPr>
                <a:xfrm>
                  <a:off x="118545" y="3076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94" name="Shape 1394"/>
                <p:cNvSpPr/>
                <p:nvPr/>
              </p:nvSpPr>
              <p:spPr>
                <a:xfrm>
                  <a:off x="75685" y="3848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95" name="Shape 1395"/>
                <p:cNvSpPr/>
                <p:nvPr/>
              </p:nvSpPr>
              <p:spPr>
                <a:xfrm>
                  <a:off x="36735" y="8008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96" name="Shape 1396"/>
                <p:cNvSpPr/>
                <p:nvPr/>
              </p:nvSpPr>
              <p:spPr>
                <a:xfrm>
                  <a:off x="42860" y="12294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97" name="Shape 1397"/>
                <p:cNvSpPr/>
                <p:nvPr/>
              </p:nvSpPr>
              <p:spPr>
                <a:xfrm>
                  <a:off x="69827" y="19015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98" name="Shape 1398"/>
                <p:cNvSpPr/>
                <p:nvPr/>
              </p:nvSpPr>
              <p:spPr>
                <a:xfrm>
                  <a:off x="103993" y="18849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399" name="Shape 1399"/>
                <p:cNvSpPr/>
                <p:nvPr/>
              </p:nvSpPr>
              <p:spPr>
                <a:xfrm>
                  <a:off x="161406" y="2005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00" name="Shape 1400"/>
                <p:cNvSpPr/>
                <p:nvPr/>
              </p:nvSpPr>
              <p:spPr>
                <a:xfrm>
                  <a:off x="180467" y="1488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01" name="Shape 1401"/>
                <p:cNvSpPr/>
                <p:nvPr/>
              </p:nvSpPr>
              <p:spPr>
                <a:xfrm>
                  <a:off x="207308" y="1186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02" name="Shape 1402"/>
                <p:cNvSpPr/>
                <p:nvPr/>
              </p:nvSpPr>
              <p:spPr>
                <a:xfrm>
                  <a:off x="185878" y="8556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03" name="Shape 1403"/>
                <p:cNvSpPr/>
                <p:nvPr/>
              </p:nvSpPr>
              <p:spPr>
                <a:xfrm>
                  <a:off x="100778" y="48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04" name="Shape 1404"/>
                <p:cNvSpPr/>
                <p:nvPr/>
              </p:nvSpPr>
              <p:spPr>
                <a:xfrm>
                  <a:off x="75685" y="6580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05" name="Shape 1405"/>
                <p:cNvSpPr/>
                <p:nvPr/>
              </p:nvSpPr>
              <p:spPr>
                <a:xfrm>
                  <a:off x="156253" y="4916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06" name="Shape 1406"/>
                <p:cNvSpPr/>
                <p:nvPr/>
              </p:nvSpPr>
              <p:spPr>
                <a:xfrm>
                  <a:off x="54255" y="971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07" name="Shape 1407"/>
                <p:cNvSpPr/>
                <p:nvPr/>
              </p:nvSpPr>
              <p:spPr>
                <a:xfrm>
                  <a:off x="64290" y="1641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08" name="Shape 1408"/>
                <p:cNvSpPr/>
                <p:nvPr/>
              </p:nvSpPr>
              <p:spPr>
                <a:xfrm>
                  <a:off x="96421" y="1647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09" name="Shape 1409"/>
                <p:cNvSpPr/>
                <p:nvPr/>
              </p:nvSpPr>
              <p:spPr>
                <a:xfrm>
                  <a:off x="134822" y="17910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10" name="Shape 1410"/>
                <p:cNvSpPr/>
                <p:nvPr/>
              </p:nvSpPr>
              <p:spPr>
                <a:xfrm>
                  <a:off x="170313" y="1687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11" name="Shape 1411"/>
                <p:cNvSpPr/>
                <p:nvPr/>
              </p:nvSpPr>
              <p:spPr>
                <a:xfrm>
                  <a:off x="185878" y="13435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12" name="Shape 1412"/>
                <p:cNvSpPr/>
                <p:nvPr/>
              </p:nvSpPr>
              <p:spPr>
                <a:xfrm>
                  <a:off x="170313" y="8162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13" name="Shape 1413"/>
                <p:cNvSpPr/>
                <p:nvPr/>
              </p:nvSpPr>
              <p:spPr>
                <a:xfrm>
                  <a:off x="169120" y="11125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14" name="Shape 1414"/>
                <p:cNvSpPr/>
                <p:nvPr/>
              </p:nvSpPr>
              <p:spPr>
                <a:xfrm>
                  <a:off x="127452" y="59917"/>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15" name="Shape 1415"/>
                <p:cNvSpPr/>
                <p:nvPr/>
              </p:nvSpPr>
              <p:spPr>
                <a:xfrm>
                  <a:off x="85720" y="872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16" name="Shape 1416"/>
                <p:cNvSpPr/>
                <p:nvPr/>
              </p:nvSpPr>
              <p:spPr>
                <a:xfrm>
                  <a:off x="80450" y="12980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17" name="Shape 1417"/>
                <p:cNvSpPr/>
                <p:nvPr/>
              </p:nvSpPr>
              <p:spPr>
                <a:xfrm>
                  <a:off x="151207" y="1557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18" name="Shape 1418"/>
                <p:cNvSpPr/>
                <p:nvPr/>
              </p:nvSpPr>
              <p:spPr>
                <a:xfrm>
                  <a:off x="156253" y="114504"/>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19" name="Shape 1419"/>
                <p:cNvSpPr/>
                <p:nvPr/>
              </p:nvSpPr>
              <p:spPr>
                <a:xfrm>
                  <a:off x="139976" y="8453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20" name="Shape 1420"/>
                <p:cNvSpPr/>
                <p:nvPr/>
              </p:nvSpPr>
              <p:spPr>
                <a:xfrm>
                  <a:off x="117852" y="14005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21" name="Shape 1421"/>
                <p:cNvSpPr/>
                <p:nvPr/>
              </p:nvSpPr>
              <p:spPr>
                <a:xfrm>
                  <a:off x="108347" y="102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22" name="Shape 1422"/>
                <p:cNvSpPr/>
                <p:nvPr/>
              </p:nvSpPr>
              <p:spPr>
                <a:xfrm>
                  <a:off x="137606" y="114504"/>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pic>
            <p:nvPicPr>
              <p:cNvPr id="1423" name="Shape 1423"/>
              <p:cNvPicPr preferRelativeResize="0"/>
              <p:nvPr/>
            </p:nvPicPr>
            <p:blipFill rotWithShape="1">
              <a:blip r:embed="rId4">
                <a:alphaModFix/>
              </a:blip>
              <a:srcRect/>
              <a:stretch/>
            </p:blipFill>
            <p:spPr>
              <a:xfrm>
                <a:off x="1189050" y="660400"/>
                <a:ext cx="419059" cy="490957"/>
              </a:xfrm>
              <a:prstGeom prst="rect">
                <a:avLst/>
              </a:prstGeom>
              <a:noFill/>
              <a:ln>
                <a:noFill/>
              </a:ln>
            </p:spPr>
          </p:pic>
          <p:pic>
            <p:nvPicPr>
              <p:cNvPr id="1424" name="Shape 1424"/>
              <p:cNvPicPr preferRelativeResize="0"/>
              <p:nvPr/>
            </p:nvPicPr>
            <p:blipFill rotWithShape="1">
              <a:blip r:embed="rId4">
                <a:alphaModFix/>
              </a:blip>
              <a:srcRect/>
              <a:stretch/>
            </p:blipFill>
            <p:spPr>
              <a:xfrm>
                <a:off x="959587" y="0"/>
                <a:ext cx="419059" cy="490957"/>
              </a:xfrm>
              <a:prstGeom prst="rect">
                <a:avLst/>
              </a:prstGeom>
              <a:noFill/>
              <a:ln>
                <a:noFill/>
              </a:ln>
            </p:spPr>
          </p:pic>
          <p:pic>
            <p:nvPicPr>
              <p:cNvPr id="1425" name="Shape 1425"/>
              <p:cNvPicPr preferRelativeResize="0"/>
              <p:nvPr/>
            </p:nvPicPr>
            <p:blipFill rotWithShape="1">
              <a:blip r:embed="rId4">
                <a:alphaModFix/>
              </a:blip>
              <a:srcRect/>
              <a:stretch/>
            </p:blipFill>
            <p:spPr>
              <a:xfrm>
                <a:off x="1681091" y="1312332"/>
                <a:ext cx="419059" cy="490957"/>
              </a:xfrm>
              <a:prstGeom prst="rect">
                <a:avLst/>
              </a:prstGeom>
              <a:noFill/>
              <a:ln>
                <a:noFill/>
              </a:ln>
            </p:spPr>
          </p:pic>
          <p:pic>
            <p:nvPicPr>
              <p:cNvPr id="1426" name="Shape 1426"/>
              <p:cNvPicPr preferRelativeResize="0"/>
              <p:nvPr/>
            </p:nvPicPr>
            <p:blipFill rotWithShape="1">
              <a:blip r:embed="rId4">
                <a:alphaModFix/>
              </a:blip>
              <a:srcRect/>
              <a:stretch/>
            </p:blipFill>
            <p:spPr>
              <a:xfrm>
                <a:off x="1964403" y="607052"/>
                <a:ext cx="419059" cy="490957"/>
              </a:xfrm>
              <a:prstGeom prst="rect">
                <a:avLst/>
              </a:prstGeom>
              <a:noFill/>
              <a:ln>
                <a:noFill/>
              </a:ln>
            </p:spPr>
          </p:pic>
          <p:pic>
            <p:nvPicPr>
              <p:cNvPr id="1427" name="Shape 1427"/>
              <p:cNvPicPr preferRelativeResize="0"/>
              <p:nvPr/>
            </p:nvPicPr>
            <p:blipFill rotWithShape="1">
              <a:blip r:embed="rId4">
                <a:alphaModFix/>
              </a:blip>
              <a:srcRect/>
              <a:stretch/>
            </p:blipFill>
            <p:spPr>
              <a:xfrm>
                <a:off x="2911150" y="1914116"/>
                <a:ext cx="419059" cy="490957"/>
              </a:xfrm>
              <a:prstGeom prst="rect">
                <a:avLst/>
              </a:prstGeom>
              <a:noFill/>
              <a:ln>
                <a:noFill/>
              </a:ln>
            </p:spPr>
          </p:pic>
          <p:pic>
            <p:nvPicPr>
              <p:cNvPr id="1428" name="Shape 1428"/>
              <p:cNvPicPr preferRelativeResize="0"/>
              <p:nvPr/>
            </p:nvPicPr>
            <p:blipFill rotWithShape="1">
              <a:blip r:embed="rId4">
                <a:alphaModFix/>
              </a:blip>
              <a:srcRect/>
              <a:stretch/>
            </p:blipFill>
            <p:spPr>
              <a:xfrm>
                <a:off x="2453950" y="1270000"/>
                <a:ext cx="419059" cy="490957"/>
              </a:xfrm>
              <a:prstGeom prst="rect">
                <a:avLst/>
              </a:prstGeom>
              <a:noFill/>
              <a:ln>
                <a:noFill/>
              </a:ln>
            </p:spPr>
          </p:pic>
          <p:pic>
            <p:nvPicPr>
              <p:cNvPr id="1429" name="Shape 1429"/>
              <p:cNvPicPr preferRelativeResize="0"/>
              <p:nvPr/>
            </p:nvPicPr>
            <p:blipFill rotWithShape="1">
              <a:blip r:embed="rId4">
                <a:alphaModFix/>
              </a:blip>
              <a:srcRect/>
              <a:stretch/>
            </p:blipFill>
            <p:spPr>
              <a:xfrm>
                <a:off x="972287" y="2692016"/>
                <a:ext cx="419059" cy="490957"/>
              </a:xfrm>
              <a:prstGeom prst="rect">
                <a:avLst/>
              </a:prstGeom>
              <a:noFill/>
              <a:ln>
                <a:noFill/>
              </a:ln>
            </p:spPr>
          </p:pic>
          <p:pic>
            <p:nvPicPr>
              <p:cNvPr id="1430" name="Shape 1430"/>
              <p:cNvPicPr preferRelativeResize="0"/>
              <p:nvPr/>
            </p:nvPicPr>
            <p:blipFill rotWithShape="1">
              <a:blip r:embed="rId4">
                <a:alphaModFix/>
              </a:blip>
              <a:srcRect/>
              <a:stretch/>
            </p:blipFill>
            <p:spPr>
              <a:xfrm>
                <a:off x="1303491" y="1896508"/>
                <a:ext cx="419059" cy="490957"/>
              </a:xfrm>
              <a:prstGeom prst="rect">
                <a:avLst/>
              </a:prstGeom>
              <a:noFill/>
              <a:ln>
                <a:noFill/>
              </a:ln>
            </p:spPr>
          </p:pic>
          <p:pic>
            <p:nvPicPr>
              <p:cNvPr id="1431" name="Shape 1431"/>
              <p:cNvPicPr preferRelativeResize="0"/>
              <p:nvPr/>
            </p:nvPicPr>
            <p:blipFill rotWithShape="1">
              <a:blip r:embed="rId4">
                <a:alphaModFix/>
              </a:blip>
              <a:srcRect/>
              <a:stretch/>
            </p:blipFill>
            <p:spPr>
              <a:xfrm>
                <a:off x="553187" y="2034639"/>
                <a:ext cx="419059" cy="490957"/>
              </a:xfrm>
              <a:prstGeom prst="rect">
                <a:avLst/>
              </a:prstGeom>
              <a:noFill/>
              <a:ln>
                <a:noFill/>
              </a:ln>
            </p:spPr>
          </p:pic>
          <p:pic>
            <p:nvPicPr>
              <p:cNvPr id="1432" name="Shape 1432"/>
              <p:cNvPicPr preferRelativeResize="0"/>
              <p:nvPr/>
            </p:nvPicPr>
            <p:blipFill rotWithShape="1">
              <a:blip r:embed="rId4">
                <a:alphaModFix/>
              </a:blip>
              <a:srcRect/>
              <a:stretch/>
            </p:blipFill>
            <p:spPr>
              <a:xfrm>
                <a:off x="979500" y="1270000"/>
                <a:ext cx="419059" cy="490957"/>
              </a:xfrm>
              <a:prstGeom prst="rect">
                <a:avLst/>
              </a:prstGeom>
              <a:noFill/>
              <a:ln>
                <a:noFill/>
              </a:ln>
            </p:spPr>
          </p:pic>
          <p:pic>
            <p:nvPicPr>
              <p:cNvPr id="1433" name="Shape 1433"/>
              <p:cNvPicPr preferRelativeResize="0"/>
              <p:nvPr/>
            </p:nvPicPr>
            <p:blipFill rotWithShape="1">
              <a:blip r:embed="rId4">
                <a:alphaModFix/>
              </a:blip>
              <a:srcRect/>
              <a:stretch/>
            </p:blipFill>
            <p:spPr>
              <a:xfrm>
                <a:off x="274350" y="1312332"/>
                <a:ext cx="419059" cy="490957"/>
              </a:xfrm>
              <a:prstGeom prst="rect">
                <a:avLst/>
              </a:prstGeom>
              <a:noFill/>
              <a:ln>
                <a:noFill/>
              </a:ln>
            </p:spPr>
          </p:pic>
          <p:pic>
            <p:nvPicPr>
              <p:cNvPr id="1434" name="Shape 1434"/>
              <p:cNvPicPr preferRelativeResize="0"/>
              <p:nvPr/>
            </p:nvPicPr>
            <p:blipFill rotWithShape="1">
              <a:blip r:embed="rId4">
                <a:alphaModFix/>
              </a:blip>
              <a:srcRect/>
              <a:stretch/>
            </p:blipFill>
            <p:spPr>
              <a:xfrm>
                <a:off x="2911150" y="2725882"/>
                <a:ext cx="419059" cy="490957"/>
              </a:xfrm>
              <a:prstGeom prst="rect">
                <a:avLst/>
              </a:prstGeom>
              <a:noFill/>
              <a:ln>
                <a:noFill/>
              </a:ln>
            </p:spPr>
          </p:pic>
          <p:pic>
            <p:nvPicPr>
              <p:cNvPr id="1435" name="Shape 1435"/>
              <p:cNvPicPr preferRelativeResize="0"/>
              <p:nvPr/>
            </p:nvPicPr>
            <p:blipFill rotWithShape="1">
              <a:blip r:embed="rId4">
                <a:alphaModFix/>
              </a:blip>
              <a:srcRect/>
              <a:stretch/>
            </p:blipFill>
            <p:spPr>
              <a:xfrm>
                <a:off x="3673150" y="3024583"/>
                <a:ext cx="419059" cy="490957"/>
              </a:xfrm>
              <a:prstGeom prst="rect">
                <a:avLst/>
              </a:prstGeom>
              <a:noFill/>
              <a:ln>
                <a:noFill/>
              </a:ln>
            </p:spPr>
          </p:pic>
          <p:pic>
            <p:nvPicPr>
              <p:cNvPr id="1436" name="Shape 1436"/>
              <p:cNvPicPr preferRelativeResize="0"/>
              <p:nvPr/>
            </p:nvPicPr>
            <p:blipFill rotWithShape="1">
              <a:blip r:embed="rId5">
                <a:alphaModFix/>
              </a:blip>
              <a:srcRect/>
              <a:stretch/>
            </p:blipFill>
            <p:spPr>
              <a:xfrm>
                <a:off x="2873050" y="491064"/>
                <a:ext cx="1219201" cy="1151007"/>
              </a:xfrm>
              <a:prstGeom prst="rect">
                <a:avLst/>
              </a:prstGeom>
              <a:noFill/>
              <a:ln>
                <a:noFill/>
              </a:ln>
            </p:spPr>
          </p:pic>
          <p:pic>
            <p:nvPicPr>
              <p:cNvPr id="1437" name="Shape 1437"/>
              <p:cNvPicPr preferRelativeResize="0"/>
              <p:nvPr/>
            </p:nvPicPr>
            <p:blipFill rotWithShape="1">
              <a:blip r:embed="rId4">
                <a:alphaModFix/>
              </a:blip>
              <a:srcRect/>
              <a:stretch/>
            </p:blipFill>
            <p:spPr>
              <a:xfrm>
                <a:off x="4692212" y="948792"/>
                <a:ext cx="419059" cy="490957"/>
              </a:xfrm>
              <a:prstGeom prst="rect">
                <a:avLst/>
              </a:prstGeom>
              <a:noFill/>
              <a:ln>
                <a:noFill/>
              </a:ln>
            </p:spPr>
          </p:pic>
          <p:pic>
            <p:nvPicPr>
              <p:cNvPr id="1438" name="Shape 1438"/>
              <p:cNvPicPr preferRelativeResize="0"/>
              <p:nvPr/>
            </p:nvPicPr>
            <p:blipFill rotWithShape="1">
              <a:blip r:embed="rId4">
                <a:alphaModFix/>
              </a:blip>
              <a:srcRect/>
              <a:stretch/>
            </p:blipFill>
            <p:spPr>
              <a:xfrm>
                <a:off x="5184253" y="1600725"/>
                <a:ext cx="419059" cy="490957"/>
              </a:xfrm>
              <a:prstGeom prst="rect">
                <a:avLst/>
              </a:prstGeom>
              <a:noFill/>
              <a:ln>
                <a:noFill/>
              </a:ln>
            </p:spPr>
          </p:pic>
          <p:pic>
            <p:nvPicPr>
              <p:cNvPr id="1439" name="Shape 1439"/>
              <p:cNvPicPr preferRelativeResize="0"/>
              <p:nvPr/>
            </p:nvPicPr>
            <p:blipFill rotWithShape="1">
              <a:blip r:embed="rId4">
                <a:alphaModFix/>
              </a:blip>
              <a:srcRect/>
              <a:stretch/>
            </p:blipFill>
            <p:spPr>
              <a:xfrm>
                <a:off x="5467566" y="895445"/>
                <a:ext cx="419059" cy="490957"/>
              </a:xfrm>
              <a:prstGeom prst="rect">
                <a:avLst/>
              </a:prstGeom>
              <a:noFill/>
              <a:ln>
                <a:noFill/>
              </a:ln>
            </p:spPr>
          </p:pic>
          <p:pic>
            <p:nvPicPr>
              <p:cNvPr id="1440" name="Shape 1440"/>
              <p:cNvPicPr preferRelativeResize="0"/>
              <p:nvPr/>
            </p:nvPicPr>
            <p:blipFill rotWithShape="1">
              <a:blip r:embed="rId4">
                <a:alphaModFix/>
              </a:blip>
              <a:srcRect/>
              <a:stretch/>
            </p:blipFill>
            <p:spPr>
              <a:xfrm>
                <a:off x="6414312" y="2202508"/>
                <a:ext cx="419059" cy="490957"/>
              </a:xfrm>
              <a:prstGeom prst="rect">
                <a:avLst/>
              </a:prstGeom>
              <a:noFill/>
              <a:ln>
                <a:noFill/>
              </a:ln>
            </p:spPr>
          </p:pic>
          <p:pic>
            <p:nvPicPr>
              <p:cNvPr id="1441" name="Shape 1441"/>
              <p:cNvPicPr preferRelativeResize="0"/>
              <p:nvPr/>
            </p:nvPicPr>
            <p:blipFill rotWithShape="1">
              <a:blip r:embed="rId4">
                <a:alphaModFix/>
              </a:blip>
              <a:srcRect/>
              <a:stretch/>
            </p:blipFill>
            <p:spPr>
              <a:xfrm>
                <a:off x="5957112" y="1558392"/>
                <a:ext cx="419059" cy="490957"/>
              </a:xfrm>
              <a:prstGeom prst="rect">
                <a:avLst/>
              </a:prstGeom>
              <a:noFill/>
              <a:ln>
                <a:noFill/>
              </a:ln>
            </p:spPr>
          </p:pic>
          <p:pic>
            <p:nvPicPr>
              <p:cNvPr id="1442" name="Shape 1442"/>
              <p:cNvPicPr preferRelativeResize="0"/>
              <p:nvPr/>
            </p:nvPicPr>
            <p:blipFill rotWithShape="1">
              <a:blip r:embed="rId4">
                <a:alphaModFix/>
              </a:blip>
              <a:srcRect/>
              <a:stretch/>
            </p:blipFill>
            <p:spPr>
              <a:xfrm>
                <a:off x="4475448" y="2980408"/>
                <a:ext cx="419059" cy="490957"/>
              </a:xfrm>
              <a:prstGeom prst="rect">
                <a:avLst/>
              </a:prstGeom>
              <a:noFill/>
              <a:ln>
                <a:noFill/>
              </a:ln>
            </p:spPr>
          </p:pic>
          <p:pic>
            <p:nvPicPr>
              <p:cNvPr id="1443" name="Shape 1443"/>
              <p:cNvPicPr preferRelativeResize="0"/>
              <p:nvPr/>
            </p:nvPicPr>
            <p:blipFill rotWithShape="1">
              <a:blip r:embed="rId4">
                <a:alphaModFix/>
              </a:blip>
              <a:srcRect/>
              <a:stretch/>
            </p:blipFill>
            <p:spPr>
              <a:xfrm>
                <a:off x="4806653" y="2184900"/>
                <a:ext cx="419059" cy="490957"/>
              </a:xfrm>
              <a:prstGeom prst="rect">
                <a:avLst/>
              </a:prstGeom>
              <a:noFill/>
              <a:ln>
                <a:noFill/>
              </a:ln>
            </p:spPr>
          </p:pic>
          <p:pic>
            <p:nvPicPr>
              <p:cNvPr id="1444" name="Shape 1444"/>
              <p:cNvPicPr preferRelativeResize="0"/>
              <p:nvPr/>
            </p:nvPicPr>
            <p:blipFill rotWithShape="1">
              <a:blip r:embed="rId4">
                <a:alphaModFix/>
              </a:blip>
              <a:srcRect/>
              <a:stretch/>
            </p:blipFill>
            <p:spPr>
              <a:xfrm>
                <a:off x="4056348" y="2323033"/>
                <a:ext cx="419059" cy="490957"/>
              </a:xfrm>
              <a:prstGeom prst="rect">
                <a:avLst/>
              </a:prstGeom>
              <a:noFill/>
              <a:ln>
                <a:noFill/>
              </a:ln>
            </p:spPr>
          </p:pic>
          <p:pic>
            <p:nvPicPr>
              <p:cNvPr id="1445" name="Shape 1445"/>
              <p:cNvPicPr preferRelativeResize="0"/>
              <p:nvPr/>
            </p:nvPicPr>
            <p:blipFill rotWithShape="1">
              <a:blip r:embed="rId4">
                <a:alphaModFix/>
              </a:blip>
              <a:srcRect/>
              <a:stretch/>
            </p:blipFill>
            <p:spPr>
              <a:xfrm>
                <a:off x="4482662" y="1558392"/>
                <a:ext cx="419059" cy="490957"/>
              </a:xfrm>
              <a:prstGeom prst="rect">
                <a:avLst/>
              </a:prstGeom>
              <a:noFill/>
              <a:ln>
                <a:noFill/>
              </a:ln>
            </p:spPr>
          </p:pic>
          <p:pic>
            <p:nvPicPr>
              <p:cNvPr id="1446" name="Shape 1446"/>
              <p:cNvPicPr preferRelativeResize="0"/>
              <p:nvPr/>
            </p:nvPicPr>
            <p:blipFill rotWithShape="1">
              <a:blip r:embed="rId4">
                <a:alphaModFix/>
              </a:blip>
              <a:srcRect/>
              <a:stretch/>
            </p:blipFill>
            <p:spPr>
              <a:xfrm>
                <a:off x="3777512" y="1600725"/>
                <a:ext cx="419059" cy="490957"/>
              </a:xfrm>
              <a:prstGeom prst="rect">
                <a:avLst/>
              </a:prstGeom>
              <a:noFill/>
              <a:ln>
                <a:noFill/>
              </a:ln>
            </p:spPr>
          </p:pic>
          <p:pic>
            <p:nvPicPr>
              <p:cNvPr id="1447" name="Shape 1447"/>
              <p:cNvPicPr preferRelativeResize="0"/>
              <p:nvPr/>
            </p:nvPicPr>
            <p:blipFill rotWithShape="1">
              <a:blip r:embed="rId4">
                <a:alphaModFix/>
              </a:blip>
              <a:srcRect/>
              <a:stretch/>
            </p:blipFill>
            <p:spPr>
              <a:xfrm>
                <a:off x="7125511" y="2607780"/>
                <a:ext cx="419059" cy="490957"/>
              </a:xfrm>
              <a:prstGeom prst="rect">
                <a:avLst/>
              </a:prstGeom>
              <a:noFill/>
              <a:ln>
                <a:noFill/>
              </a:ln>
            </p:spPr>
          </p:pic>
          <p:pic>
            <p:nvPicPr>
              <p:cNvPr id="1448" name="Shape 1448"/>
              <p:cNvPicPr preferRelativeResize="0"/>
              <p:nvPr/>
            </p:nvPicPr>
            <p:blipFill rotWithShape="1">
              <a:blip r:embed="rId5">
                <a:alphaModFix/>
              </a:blip>
              <a:srcRect/>
              <a:stretch/>
            </p:blipFill>
            <p:spPr>
              <a:xfrm>
                <a:off x="6414312" y="627183"/>
                <a:ext cx="1219201" cy="1151007"/>
              </a:xfrm>
              <a:prstGeom prst="rect">
                <a:avLst/>
              </a:prstGeom>
              <a:noFill/>
              <a:ln>
                <a:noFill/>
              </a:ln>
            </p:spPr>
          </p:pic>
          <p:pic>
            <p:nvPicPr>
              <p:cNvPr id="1449" name="Shape 1449"/>
              <p:cNvPicPr preferRelativeResize="0"/>
              <p:nvPr/>
            </p:nvPicPr>
            <p:blipFill rotWithShape="1">
              <a:blip r:embed="rId4">
                <a:alphaModFix/>
              </a:blip>
              <a:srcRect/>
              <a:stretch/>
            </p:blipFill>
            <p:spPr>
              <a:xfrm>
                <a:off x="5653148" y="2183888"/>
                <a:ext cx="419059" cy="490958"/>
              </a:xfrm>
              <a:prstGeom prst="rect">
                <a:avLst/>
              </a:prstGeom>
              <a:noFill/>
              <a:ln>
                <a:noFill/>
              </a:ln>
            </p:spPr>
          </p:pic>
          <p:pic>
            <p:nvPicPr>
              <p:cNvPr id="1450" name="Shape 1450"/>
              <p:cNvPicPr preferRelativeResize="0"/>
              <p:nvPr/>
            </p:nvPicPr>
            <p:blipFill rotWithShape="1">
              <a:blip r:embed="rId4">
                <a:alphaModFix/>
              </a:blip>
              <a:srcRect/>
              <a:stretch/>
            </p:blipFill>
            <p:spPr>
              <a:xfrm>
                <a:off x="6145189" y="2835822"/>
                <a:ext cx="419059" cy="490957"/>
              </a:xfrm>
              <a:prstGeom prst="rect">
                <a:avLst/>
              </a:prstGeom>
              <a:noFill/>
              <a:ln>
                <a:noFill/>
              </a:ln>
            </p:spPr>
          </p:pic>
          <p:pic>
            <p:nvPicPr>
              <p:cNvPr id="1451" name="Shape 1451"/>
              <p:cNvPicPr preferRelativeResize="0"/>
              <p:nvPr/>
            </p:nvPicPr>
            <p:blipFill rotWithShape="1">
              <a:blip r:embed="rId4">
                <a:alphaModFix/>
              </a:blip>
              <a:srcRect/>
              <a:stretch/>
            </p:blipFill>
            <p:spPr>
              <a:xfrm>
                <a:off x="5767589" y="3419996"/>
                <a:ext cx="419059" cy="490957"/>
              </a:xfrm>
              <a:prstGeom prst="rect">
                <a:avLst/>
              </a:prstGeom>
              <a:noFill/>
              <a:ln>
                <a:noFill/>
              </a:ln>
            </p:spPr>
          </p:pic>
          <p:pic>
            <p:nvPicPr>
              <p:cNvPr id="1452" name="Shape 1452"/>
              <p:cNvPicPr preferRelativeResize="0"/>
              <p:nvPr/>
            </p:nvPicPr>
            <p:blipFill rotWithShape="1">
              <a:blip r:embed="rId4">
                <a:alphaModFix/>
              </a:blip>
              <a:srcRect/>
              <a:stretch/>
            </p:blipFill>
            <p:spPr>
              <a:xfrm>
                <a:off x="6752086" y="3216949"/>
                <a:ext cx="419059" cy="490957"/>
              </a:xfrm>
              <a:prstGeom prst="rect">
                <a:avLst/>
              </a:prstGeom>
              <a:noFill/>
              <a:ln>
                <a:noFill/>
              </a:ln>
            </p:spPr>
          </p:pic>
          <p:pic>
            <p:nvPicPr>
              <p:cNvPr id="1453" name="Shape 1453"/>
              <p:cNvPicPr preferRelativeResize="0"/>
              <p:nvPr/>
            </p:nvPicPr>
            <p:blipFill rotWithShape="1">
              <a:blip r:embed="rId4">
                <a:alphaModFix/>
              </a:blip>
              <a:srcRect/>
              <a:stretch/>
            </p:blipFill>
            <p:spPr>
              <a:xfrm>
                <a:off x="5443598" y="2793488"/>
                <a:ext cx="419059" cy="490958"/>
              </a:xfrm>
              <a:prstGeom prst="rect">
                <a:avLst/>
              </a:prstGeom>
              <a:noFill/>
              <a:ln>
                <a:noFill/>
              </a:ln>
            </p:spPr>
          </p:pic>
          <p:pic>
            <p:nvPicPr>
              <p:cNvPr id="1454" name="Shape 1454"/>
              <p:cNvPicPr preferRelativeResize="0"/>
              <p:nvPr/>
            </p:nvPicPr>
            <p:blipFill rotWithShape="1">
              <a:blip r:embed="rId4">
                <a:alphaModFix/>
              </a:blip>
              <a:srcRect/>
              <a:stretch/>
            </p:blipFill>
            <p:spPr>
              <a:xfrm>
                <a:off x="7588272" y="457404"/>
                <a:ext cx="419059" cy="490957"/>
              </a:xfrm>
              <a:prstGeom prst="rect">
                <a:avLst/>
              </a:prstGeom>
              <a:noFill/>
              <a:ln>
                <a:noFill/>
              </a:ln>
            </p:spPr>
          </p:pic>
          <p:pic>
            <p:nvPicPr>
              <p:cNvPr id="1455" name="Shape 1455"/>
              <p:cNvPicPr preferRelativeResize="0"/>
              <p:nvPr/>
            </p:nvPicPr>
            <p:blipFill rotWithShape="1">
              <a:blip r:embed="rId4">
                <a:alphaModFix/>
              </a:blip>
              <a:srcRect/>
              <a:stretch/>
            </p:blipFill>
            <p:spPr>
              <a:xfrm>
                <a:off x="8535018" y="1764468"/>
                <a:ext cx="419059" cy="490957"/>
              </a:xfrm>
              <a:prstGeom prst="rect">
                <a:avLst/>
              </a:prstGeom>
              <a:noFill/>
              <a:ln>
                <a:noFill/>
              </a:ln>
            </p:spPr>
          </p:pic>
          <p:pic>
            <p:nvPicPr>
              <p:cNvPr id="1456" name="Shape 1456"/>
              <p:cNvPicPr preferRelativeResize="0"/>
              <p:nvPr/>
            </p:nvPicPr>
            <p:blipFill rotWithShape="1">
              <a:blip r:embed="rId4">
                <a:alphaModFix/>
              </a:blip>
              <a:srcRect/>
              <a:stretch/>
            </p:blipFill>
            <p:spPr>
              <a:xfrm>
                <a:off x="8077818" y="1120350"/>
                <a:ext cx="419059" cy="490957"/>
              </a:xfrm>
              <a:prstGeom prst="rect">
                <a:avLst/>
              </a:prstGeom>
              <a:noFill/>
              <a:ln>
                <a:noFill/>
              </a:ln>
            </p:spPr>
          </p:pic>
          <p:pic>
            <p:nvPicPr>
              <p:cNvPr id="1457" name="Shape 1457"/>
              <p:cNvPicPr preferRelativeResize="0"/>
              <p:nvPr/>
            </p:nvPicPr>
            <p:blipFill rotWithShape="1">
              <a:blip r:embed="rId4">
                <a:alphaModFix/>
              </a:blip>
              <a:srcRect/>
              <a:stretch/>
            </p:blipFill>
            <p:spPr>
              <a:xfrm>
                <a:off x="7588272" y="1730225"/>
                <a:ext cx="419059" cy="490957"/>
              </a:xfrm>
              <a:prstGeom prst="rect">
                <a:avLst/>
              </a:prstGeom>
              <a:noFill/>
              <a:ln>
                <a:noFill/>
              </a:ln>
            </p:spPr>
          </p:pic>
          <p:pic>
            <p:nvPicPr>
              <p:cNvPr id="1458" name="Shape 1458"/>
              <p:cNvPicPr preferRelativeResize="0"/>
              <p:nvPr/>
            </p:nvPicPr>
            <p:blipFill rotWithShape="1">
              <a:blip r:embed="rId4">
                <a:alphaModFix/>
              </a:blip>
              <a:srcRect/>
              <a:stretch/>
            </p:blipFill>
            <p:spPr>
              <a:xfrm>
                <a:off x="8007372" y="2182460"/>
                <a:ext cx="419059" cy="490957"/>
              </a:xfrm>
              <a:prstGeom prst="rect">
                <a:avLst/>
              </a:prstGeom>
              <a:noFill/>
              <a:ln>
                <a:noFill/>
              </a:ln>
            </p:spPr>
          </p:pic>
          <p:pic>
            <p:nvPicPr>
              <p:cNvPr id="1459" name="Shape 1459"/>
              <p:cNvPicPr preferRelativeResize="0"/>
              <p:nvPr/>
            </p:nvPicPr>
            <p:blipFill rotWithShape="1">
              <a:blip r:embed="rId4">
                <a:alphaModFix/>
              </a:blip>
              <a:srcRect/>
              <a:stretch/>
            </p:blipFill>
            <p:spPr>
              <a:xfrm>
                <a:off x="6961636" y="1812100"/>
                <a:ext cx="419059" cy="490957"/>
              </a:xfrm>
              <a:prstGeom prst="rect">
                <a:avLst/>
              </a:prstGeom>
              <a:noFill/>
              <a:ln>
                <a:noFill/>
              </a:ln>
            </p:spPr>
          </p:pic>
          <p:pic>
            <p:nvPicPr>
              <p:cNvPr id="1460" name="Shape 1460"/>
              <p:cNvPicPr preferRelativeResize="0"/>
              <p:nvPr/>
            </p:nvPicPr>
            <p:blipFill rotWithShape="1">
              <a:blip r:embed="rId4">
                <a:alphaModFix/>
              </a:blip>
              <a:srcRect/>
              <a:stretch/>
            </p:blipFill>
            <p:spPr>
              <a:xfrm>
                <a:off x="8496918" y="2845407"/>
                <a:ext cx="419059" cy="490957"/>
              </a:xfrm>
              <a:prstGeom prst="rect">
                <a:avLst/>
              </a:prstGeom>
              <a:noFill/>
              <a:ln>
                <a:noFill/>
              </a:ln>
            </p:spPr>
          </p:pic>
          <p:pic>
            <p:nvPicPr>
              <p:cNvPr id="1461" name="Shape 1461"/>
              <p:cNvPicPr preferRelativeResize="0"/>
              <p:nvPr/>
            </p:nvPicPr>
            <p:blipFill rotWithShape="1">
              <a:blip r:embed="rId4">
                <a:alphaModFix/>
              </a:blip>
              <a:srcRect/>
              <a:stretch/>
            </p:blipFill>
            <p:spPr>
              <a:xfrm>
                <a:off x="7760990" y="2966500"/>
                <a:ext cx="419059" cy="490957"/>
              </a:xfrm>
              <a:prstGeom prst="rect">
                <a:avLst/>
              </a:prstGeom>
              <a:noFill/>
              <a:ln>
                <a:noFill/>
              </a:ln>
            </p:spPr>
          </p:pic>
        </p:grpSp>
      </p:grpSp>
      <p:sp>
        <p:nvSpPr>
          <p:cNvPr id="1462" name="Shape 1462"/>
          <p:cNvSpPr/>
          <p:nvPr/>
        </p:nvSpPr>
        <p:spPr>
          <a:xfrm>
            <a:off x="6248476" y="4246157"/>
            <a:ext cx="364302" cy="402043"/>
          </a:xfrm>
          <a:prstGeom prst="triangle">
            <a:avLst>
              <a:gd name="adj" fmla="val 50000"/>
            </a:avLst>
          </a:prstGeom>
          <a:solidFill>
            <a:srgbClr val="000000"/>
          </a:solidFill>
          <a:ln w="38100" cap="flat" cmpd="sng">
            <a:solidFill>
              <a:srgbClr val="FFFFFF"/>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63" name="Shape 1463"/>
          <p:cNvSpPr/>
          <p:nvPr/>
        </p:nvSpPr>
        <p:spPr>
          <a:xfrm>
            <a:off x="4404071" y="4140946"/>
            <a:ext cx="4054131" cy="143469"/>
          </a:xfrm>
          <a:prstGeom prst="rect">
            <a:avLst/>
          </a:prstGeom>
          <a:solidFill>
            <a:srgbClr val="000000"/>
          </a:solidFill>
          <a:ln w="38100" cap="flat" cmpd="sng">
            <a:solidFill>
              <a:srgbClr val="FFFFFF"/>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64" name="Shape 1464"/>
          <p:cNvSpPr/>
          <p:nvPr/>
        </p:nvSpPr>
        <p:spPr>
          <a:xfrm rot="-5400000">
            <a:off x="2936828" y="2226264"/>
            <a:ext cx="2626704" cy="307777"/>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2000">
                <a:solidFill>
                  <a:schemeClr val="lt1"/>
                </a:solidFill>
                <a:latin typeface="Calibri"/>
                <a:ea typeface="Calibri"/>
                <a:cs typeface="Calibri"/>
                <a:sym typeface="Calibri"/>
              </a:rPr>
              <a:t>Neutron Production</a:t>
            </a:r>
          </a:p>
        </p:txBody>
      </p:sp>
      <p:grpSp>
        <p:nvGrpSpPr>
          <p:cNvPr id="1465" name="Shape 1465"/>
          <p:cNvGrpSpPr/>
          <p:nvPr/>
        </p:nvGrpSpPr>
        <p:grpSpPr>
          <a:xfrm>
            <a:off x="6938437" y="969268"/>
            <a:ext cx="1409701" cy="379061"/>
            <a:chOff x="42942" y="-812802"/>
            <a:chExt cx="1409700" cy="1016000"/>
          </a:xfrm>
        </p:grpSpPr>
        <p:sp>
          <p:nvSpPr>
            <p:cNvPr id="1466" name="Shape 1466"/>
            <p:cNvSpPr/>
            <p:nvPr/>
          </p:nvSpPr>
          <p:spPr>
            <a:xfrm>
              <a:off x="42942" y="-812802"/>
              <a:ext cx="1409700" cy="1016000"/>
            </a:xfrm>
            <a:prstGeom prst="roundRect">
              <a:avLst>
                <a:gd name="adj" fmla="val 16667"/>
              </a:avLst>
            </a:prstGeom>
            <a:solidFill>
              <a:srgbClr val="00A2E6"/>
            </a:solidFill>
            <a:ln w="25400" cap="flat" cmpd="sng">
              <a:solidFill>
                <a:srgbClr val="0076A8"/>
              </a:solidFill>
              <a:prstDash val="solid"/>
              <a:bevel/>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67" name="Shape 1467"/>
            <p:cNvSpPr/>
            <p:nvPr/>
          </p:nvSpPr>
          <p:spPr>
            <a:xfrm>
              <a:off x="92538" y="-664364"/>
              <a:ext cx="1310508" cy="74244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900">
                  <a:latin typeface="Calibri"/>
                  <a:ea typeface="Calibri"/>
                  <a:cs typeface="Calibri"/>
                  <a:sym typeface="Calibri"/>
                </a:rPr>
                <a:t>Neutron Absorption from</a:t>
              </a:r>
            </a:p>
            <a:p>
              <a:pPr marL="0" marR="0" lvl="0" indent="0" algn="ctr" rtl="0">
                <a:spcBef>
                  <a:spcPts val="0"/>
                </a:spcBef>
                <a:buSzPct val="25000"/>
                <a:buNone/>
              </a:pPr>
              <a:r>
                <a:rPr lang="en-US" sz="900">
                  <a:latin typeface="Calibri"/>
                  <a:ea typeface="Calibri"/>
                  <a:cs typeface="Calibri"/>
                  <a:sym typeface="Calibri"/>
                </a:rPr>
                <a:t>Control Rods</a:t>
              </a:r>
            </a:p>
          </p:txBody>
        </p:sp>
      </p:grpSp>
      <p:sp>
        <p:nvSpPr>
          <p:cNvPr id="1468" name="Shape 1468"/>
          <p:cNvSpPr/>
          <p:nvPr/>
        </p:nvSpPr>
        <p:spPr>
          <a:xfrm rot="-5400000">
            <a:off x="7185696" y="2306532"/>
            <a:ext cx="2626704" cy="307777"/>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2000">
                <a:solidFill>
                  <a:schemeClr val="lt1"/>
                </a:solidFill>
                <a:latin typeface="Calibri"/>
                <a:ea typeface="Calibri"/>
                <a:cs typeface="Calibri"/>
                <a:sym typeface="Calibri"/>
              </a:rPr>
              <a:t>Neutron Losses</a:t>
            </a:r>
          </a:p>
        </p:txBody>
      </p:sp>
      <p:grpSp>
        <p:nvGrpSpPr>
          <p:cNvPr id="1469" name="Shape 1469"/>
          <p:cNvGrpSpPr/>
          <p:nvPr/>
        </p:nvGrpSpPr>
        <p:grpSpPr>
          <a:xfrm>
            <a:off x="990599" y="2018487"/>
            <a:ext cx="1600200" cy="2918638"/>
            <a:chOff x="990599" y="1160915"/>
            <a:chExt cx="1600200" cy="1734685"/>
          </a:xfrm>
        </p:grpSpPr>
        <p:cxnSp>
          <p:nvCxnSpPr>
            <p:cNvPr id="1470" name="Shape 1470"/>
            <p:cNvCxnSpPr/>
            <p:nvPr/>
          </p:nvCxnSpPr>
          <p:spPr>
            <a:xfrm flipH="1">
              <a:off x="15239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471" name="Shape 1471"/>
            <p:cNvCxnSpPr/>
            <p:nvPr/>
          </p:nvCxnSpPr>
          <p:spPr>
            <a:xfrm flipH="1">
              <a:off x="20573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472" name="Shape 1472"/>
            <p:cNvCxnSpPr/>
            <p:nvPr/>
          </p:nvCxnSpPr>
          <p:spPr>
            <a:xfrm flipH="1">
              <a:off x="9905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473" name="Shape 1473"/>
            <p:cNvCxnSpPr/>
            <p:nvPr/>
          </p:nvCxnSpPr>
          <p:spPr>
            <a:xfrm flipH="1">
              <a:off x="25907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grpSp>
      <p:grpSp>
        <p:nvGrpSpPr>
          <p:cNvPr id="1474" name="Shape 1474"/>
          <p:cNvGrpSpPr/>
          <p:nvPr/>
        </p:nvGrpSpPr>
        <p:grpSpPr>
          <a:xfrm>
            <a:off x="6934200" y="1350268"/>
            <a:ext cx="1409701" cy="1405180"/>
            <a:chOff x="5722" y="-1324549"/>
            <a:chExt cx="1409700" cy="1016000"/>
          </a:xfrm>
        </p:grpSpPr>
        <p:sp>
          <p:nvSpPr>
            <p:cNvPr id="1475" name="Shape 1475"/>
            <p:cNvSpPr/>
            <p:nvPr/>
          </p:nvSpPr>
          <p:spPr>
            <a:xfrm>
              <a:off x="5722" y="-1324549"/>
              <a:ext cx="1409700" cy="1016000"/>
            </a:xfrm>
            <a:prstGeom prst="roundRect">
              <a:avLst>
                <a:gd name="adj" fmla="val 16667"/>
              </a:avLst>
            </a:prstGeom>
            <a:solidFill>
              <a:srgbClr val="86CE24"/>
            </a:solidFill>
            <a:ln w="25400" cap="flat" cmpd="sng">
              <a:solidFill>
                <a:srgbClr val="62961A"/>
              </a:solidFill>
              <a:prstDash val="solid"/>
              <a:bevel/>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76" name="Shape 1476"/>
            <p:cNvSpPr/>
            <p:nvPr/>
          </p:nvSpPr>
          <p:spPr>
            <a:xfrm>
              <a:off x="28714" y="-1134912"/>
              <a:ext cx="1310508" cy="55399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a:latin typeface="Calibri"/>
                  <a:ea typeface="Calibri"/>
                  <a:cs typeface="Calibri"/>
                  <a:sym typeface="Calibri"/>
                </a:rPr>
                <a:t>Neutron</a:t>
              </a:r>
              <a:br>
                <a:rPr lang="en-US" sz="1800">
                  <a:latin typeface="Calibri"/>
                  <a:ea typeface="Calibri"/>
                  <a:cs typeface="Calibri"/>
                  <a:sym typeface="Calibri"/>
                </a:rPr>
              </a:br>
              <a:r>
                <a:rPr lang="en-US" sz="1800">
                  <a:latin typeface="Calibri"/>
                  <a:ea typeface="Calibri"/>
                  <a:cs typeface="Calibri"/>
                  <a:sym typeface="Calibri"/>
                </a:rPr>
                <a:t>Leakage</a:t>
              </a:r>
            </a:p>
          </p:txBody>
        </p:sp>
      </p:grpSp>
      <p:grpSp>
        <p:nvGrpSpPr>
          <p:cNvPr id="1477" name="Shape 1477"/>
          <p:cNvGrpSpPr/>
          <p:nvPr/>
        </p:nvGrpSpPr>
        <p:grpSpPr>
          <a:xfrm>
            <a:off x="6934200" y="2759090"/>
            <a:ext cx="1409701" cy="1359780"/>
            <a:chOff x="-80147" y="-917854"/>
            <a:chExt cx="1409700" cy="1016000"/>
          </a:xfrm>
        </p:grpSpPr>
        <p:sp>
          <p:nvSpPr>
            <p:cNvPr id="1478" name="Shape 1478"/>
            <p:cNvSpPr/>
            <p:nvPr/>
          </p:nvSpPr>
          <p:spPr>
            <a:xfrm>
              <a:off x="-80147" y="-917854"/>
              <a:ext cx="1409700" cy="1016000"/>
            </a:xfrm>
            <a:prstGeom prst="roundRect">
              <a:avLst>
                <a:gd name="adj" fmla="val 16667"/>
              </a:avLst>
            </a:prstGeom>
            <a:solidFill>
              <a:srgbClr val="86CE24"/>
            </a:solidFill>
            <a:ln w="25400" cap="flat" cmpd="sng">
              <a:solidFill>
                <a:srgbClr val="62961A"/>
              </a:solidFill>
              <a:prstDash val="solid"/>
              <a:bevel/>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79" name="Shape 1479"/>
            <p:cNvSpPr/>
            <p:nvPr/>
          </p:nvSpPr>
          <p:spPr>
            <a:xfrm>
              <a:off x="3309" y="-717925"/>
              <a:ext cx="1310508" cy="55399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a:latin typeface="Calibri"/>
                  <a:ea typeface="Calibri"/>
                  <a:cs typeface="Calibri"/>
                  <a:sym typeface="Calibri"/>
                </a:rPr>
                <a:t>Neutron</a:t>
              </a:r>
              <a:br>
                <a:rPr lang="en-US" sz="1800">
                  <a:latin typeface="Calibri"/>
                  <a:ea typeface="Calibri"/>
                  <a:cs typeface="Calibri"/>
                  <a:sym typeface="Calibri"/>
                </a:rPr>
              </a:br>
              <a:r>
                <a:rPr lang="en-US" sz="1800">
                  <a:latin typeface="Calibri"/>
                  <a:ea typeface="Calibri"/>
                  <a:cs typeface="Calibri"/>
                  <a:sym typeface="Calibri"/>
                </a:rPr>
                <a:t>Absorption</a:t>
              </a:r>
            </a:p>
          </p:txBody>
        </p:sp>
      </p:grpSp>
      <p:sp>
        <p:nvSpPr>
          <p:cNvPr id="1480" name="Shape 1480"/>
          <p:cNvSpPr/>
          <p:nvPr/>
        </p:nvSpPr>
        <p:spPr>
          <a:xfrm>
            <a:off x="4404069" y="5105400"/>
            <a:ext cx="1438102" cy="369332"/>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2400" b="1">
                <a:solidFill>
                  <a:srgbClr val="FFFFFF"/>
                </a:solidFill>
                <a:latin typeface="Calibri"/>
                <a:ea typeface="Calibri"/>
                <a:cs typeface="Calibri"/>
                <a:sym typeface="Calibri"/>
              </a:rPr>
              <a:t>Critical</a:t>
            </a:r>
          </a:p>
        </p:txBody>
      </p:sp>
      <p:pic>
        <p:nvPicPr>
          <p:cNvPr id="1481" name="Shape 1481"/>
          <p:cNvPicPr preferRelativeResize="0"/>
          <p:nvPr/>
        </p:nvPicPr>
        <p:blipFill rotWithShape="1">
          <a:blip r:embed="rId6">
            <a:alphaModFix/>
          </a:blip>
          <a:srcRect/>
          <a:stretch/>
        </p:blipFill>
        <p:spPr>
          <a:xfrm>
            <a:off x="7627893" y="4447178"/>
            <a:ext cx="1133970" cy="1235446"/>
          </a:xfrm>
          <a:prstGeom prst="rect">
            <a:avLst/>
          </a:prstGeom>
          <a:noFill/>
          <a:ln>
            <a:noFill/>
          </a:ln>
        </p:spPr>
      </p:pic>
      <p:sp>
        <p:nvSpPr>
          <p:cNvPr id="1482" name="Shape 1482"/>
          <p:cNvSpPr txBox="1"/>
          <p:nvPr/>
        </p:nvSpPr>
        <p:spPr>
          <a:xfrm>
            <a:off x="-838200" y="5730875"/>
            <a:ext cx="8229600" cy="1508124"/>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000" b="1" i="0" u="none" strike="noStrike" cap="none">
                <a:solidFill>
                  <a:srgbClr val="FFFFFF"/>
                </a:solidFill>
                <a:latin typeface="Calibri"/>
                <a:ea typeface="Calibri"/>
                <a:cs typeface="Calibri"/>
                <a:sym typeface="Calibri"/>
              </a:rPr>
              <a:t>Let’s Build a Nuclear Power Plant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grpSp>
        <p:nvGrpSpPr>
          <p:cNvPr id="1487" name="Shape 1487"/>
          <p:cNvGrpSpPr/>
          <p:nvPr/>
        </p:nvGrpSpPr>
        <p:grpSpPr>
          <a:xfrm>
            <a:off x="247815" y="304992"/>
            <a:ext cx="3038255" cy="5175151"/>
            <a:chOff x="0" y="0"/>
            <a:chExt cx="3038252" cy="5175149"/>
          </a:xfrm>
        </p:grpSpPr>
        <p:sp>
          <p:nvSpPr>
            <p:cNvPr id="1488" name="Shape 1488"/>
            <p:cNvSpPr/>
            <p:nvPr/>
          </p:nvSpPr>
          <p:spPr>
            <a:xfrm>
              <a:off x="0" y="0"/>
              <a:ext cx="3038252" cy="5175149"/>
            </a:xfrm>
            <a:prstGeom prst="roundRect">
              <a:avLst>
                <a:gd name="adj" fmla="val 50000"/>
              </a:avLst>
            </a:prstGeom>
            <a:gradFill>
              <a:gsLst>
                <a:gs pos="0">
                  <a:srgbClr val="3366FF"/>
                </a:gs>
                <a:gs pos="25000">
                  <a:srgbClr val="3366FF"/>
                </a:gs>
                <a:gs pos="75000">
                  <a:srgbClr val="FF0000"/>
                </a:gs>
                <a:gs pos="100000">
                  <a:srgbClr val="FF0000"/>
                </a:gs>
              </a:gsLst>
              <a:lin ang="16200000" scaled="0"/>
            </a:gradFill>
            <a:ln w="203200" cap="flat" cmpd="sng">
              <a:solidFill>
                <a:srgbClr val="7D8F8C"/>
              </a:solidFill>
              <a:prstDash val="solid"/>
              <a:bevel/>
              <a:headEnd type="none" w="med" len="med"/>
              <a:tailEnd type="none" w="med" len="med"/>
            </a:ln>
            <a:effectLst>
              <a:outerShdw blurRad="127000" dist="76200" dir="6600000" rotWithShape="0">
                <a:srgbClr val="000000">
                  <a:alpha val="7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489" name="Shape 1489"/>
            <p:cNvGrpSpPr/>
            <p:nvPr/>
          </p:nvGrpSpPr>
          <p:grpSpPr>
            <a:xfrm>
              <a:off x="460541" y="1363672"/>
              <a:ext cx="2104098" cy="3022725"/>
              <a:chOff x="0" y="0"/>
              <a:chExt cx="2104096" cy="3022724"/>
            </a:xfrm>
          </p:grpSpPr>
          <p:pic>
            <p:nvPicPr>
              <p:cNvPr id="1490" name="Shape 1490"/>
              <p:cNvPicPr preferRelativeResize="0"/>
              <p:nvPr/>
            </p:nvPicPr>
            <p:blipFill rotWithShape="1">
              <a:blip r:embed="rId3">
                <a:alphaModFix/>
              </a:blip>
              <a:srcRect/>
              <a:stretch/>
            </p:blipFill>
            <p:spPr>
              <a:xfrm flipH="1">
                <a:off x="355633" y="0"/>
                <a:ext cx="116812" cy="3022722"/>
              </a:xfrm>
              <a:prstGeom prst="rect">
                <a:avLst/>
              </a:prstGeom>
              <a:noFill/>
              <a:ln>
                <a:noFill/>
              </a:ln>
            </p:spPr>
          </p:pic>
          <p:pic>
            <p:nvPicPr>
              <p:cNvPr id="1491" name="Shape 1491"/>
              <p:cNvPicPr preferRelativeResize="0"/>
              <p:nvPr/>
            </p:nvPicPr>
            <p:blipFill rotWithShape="1">
              <a:blip r:embed="rId3">
                <a:alphaModFix/>
              </a:blip>
              <a:srcRect/>
              <a:stretch/>
            </p:blipFill>
            <p:spPr>
              <a:xfrm flipH="1">
                <a:off x="247400" y="0"/>
                <a:ext cx="116812" cy="3022722"/>
              </a:xfrm>
              <a:prstGeom prst="rect">
                <a:avLst/>
              </a:prstGeom>
              <a:noFill/>
              <a:ln>
                <a:noFill/>
              </a:ln>
            </p:spPr>
          </p:pic>
          <p:pic>
            <p:nvPicPr>
              <p:cNvPr id="1492" name="Shape 1492"/>
              <p:cNvPicPr preferRelativeResize="0"/>
              <p:nvPr/>
            </p:nvPicPr>
            <p:blipFill rotWithShape="1">
              <a:blip r:embed="rId3">
                <a:alphaModFix/>
              </a:blip>
              <a:srcRect/>
              <a:stretch/>
            </p:blipFill>
            <p:spPr>
              <a:xfrm flipH="1">
                <a:off x="139167" y="0"/>
                <a:ext cx="116811" cy="3022722"/>
              </a:xfrm>
              <a:prstGeom prst="rect">
                <a:avLst/>
              </a:prstGeom>
              <a:noFill/>
              <a:ln>
                <a:noFill/>
              </a:ln>
            </p:spPr>
          </p:pic>
          <p:pic>
            <p:nvPicPr>
              <p:cNvPr id="1493" name="Shape 1493"/>
              <p:cNvPicPr preferRelativeResize="0"/>
              <p:nvPr/>
            </p:nvPicPr>
            <p:blipFill rotWithShape="1">
              <a:blip r:embed="rId3">
                <a:alphaModFix/>
              </a:blip>
              <a:srcRect/>
              <a:stretch/>
            </p:blipFill>
            <p:spPr>
              <a:xfrm flipH="1">
                <a:off x="30934" y="0"/>
                <a:ext cx="116811" cy="3022722"/>
              </a:xfrm>
              <a:prstGeom prst="rect">
                <a:avLst/>
              </a:prstGeom>
              <a:noFill/>
              <a:ln>
                <a:noFill/>
              </a:ln>
            </p:spPr>
          </p:pic>
          <p:sp>
            <p:nvSpPr>
              <p:cNvPr id="1494" name="Shape 1494"/>
              <p:cNvSpPr/>
              <p:nvPr/>
            </p:nvSpPr>
            <p:spPr>
              <a:xfrm flipH="1">
                <a:off x="0" y="97953"/>
                <a:ext cx="494779" cy="7052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95" name="Shape 1495"/>
              <p:cNvSpPr/>
              <p:nvPr/>
            </p:nvSpPr>
            <p:spPr>
              <a:xfrm flipH="1">
                <a:off x="0" y="786074"/>
                <a:ext cx="494779" cy="7052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96" name="Shape 1496"/>
              <p:cNvSpPr/>
              <p:nvPr/>
            </p:nvSpPr>
            <p:spPr>
              <a:xfrm flipH="1">
                <a:off x="0" y="1474196"/>
                <a:ext cx="494779" cy="7052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97" name="Shape 1497"/>
              <p:cNvSpPr/>
              <p:nvPr/>
            </p:nvSpPr>
            <p:spPr>
              <a:xfrm flipH="1">
                <a:off x="0" y="2162318"/>
                <a:ext cx="494779" cy="7052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498" name="Shape 1498"/>
              <p:cNvSpPr/>
              <p:nvPr/>
            </p:nvSpPr>
            <p:spPr>
              <a:xfrm flipH="1">
                <a:off x="0" y="2850441"/>
                <a:ext cx="494779" cy="7052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499" name="Shape 1499"/>
              <p:cNvGrpSpPr/>
              <p:nvPr/>
            </p:nvGrpSpPr>
            <p:grpSpPr>
              <a:xfrm>
                <a:off x="536197" y="0"/>
                <a:ext cx="494781" cy="3022724"/>
                <a:chOff x="0" y="0"/>
                <a:chExt cx="494779" cy="3022722"/>
              </a:xfrm>
            </p:grpSpPr>
            <p:pic>
              <p:nvPicPr>
                <p:cNvPr id="1500" name="Shape 1500"/>
                <p:cNvPicPr preferRelativeResize="0"/>
                <p:nvPr/>
              </p:nvPicPr>
              <p:blipFill rotWithShape="1">
                <a:blip r:embed="rId3">
                  <a:alphaModFix/>
                </a:blip>
                <a:srcRect/>
                <a:stretch/>
              </p:blipFill>
              <p:spPr>
                <a:xfrm flipH="1">
                  <a:off x="355633" y="0"/>
                  <a:ext cx="116811" cy="3022722"/>
                </a:xfrm>
                <a:prstGeom prst="rect">
                  <a:avLst/>
                </a:prstGeom>
                <a:noFill/>
                <a:ln>
                  <a:noFill/>
                </a:ln>
              </p:spPr>
            </p:pic>
            <p:pic>
              <p:nvPicPr>
                <p:cNvPr id="1501" name="Shape 1501"/>
                <p:cNvPicPr preferRelativeResize="0"/>
                <p:nvPr/>
              </p:nvPicPr>
              <p:blipFill rotWithShape="1">
                <a:blip r:embed="rId3">
                  <a:alphaModFix/>
                </a:blip>
                <a:srcRect/>
                <a:stretch/>
              </p:blipFill>
              <p:spPr>
                <a:xfrm flipH="1">
                  <a:off x="247400" y="0"/>
                  <a:ext cx="116812" cy="3022722"/>
                </a:xfrm>
                <a:prstGeom prst="rect">
                  <a:avLst/>
                </a:prstGeom>
                <a:noFill/>
                <a:ln>
                  <a:noFill/>
                </a:ln>
              </p:spPr>
            </p:pic>
            <p:pic>
              <p:nvPicPr>
                <p:cNvPr id="1502" name="Shape 1502"/>
                <p:cNvPicPr preferRelativeResize="0"/>
                <p:nvPr/>
              </p:nvPicPr>
              <p:blipFill rotWithShape="1">
                <a:blip r:embed="rId3">
                  <a:alphaModFix/>
                </a:blip>
                <a:srcRect/>
                <a:stretch/>
              </p:blipFill>
              <p:spPr>
                <a:xfrm flipH="1">
                  <a:off x="139167" y="0"/>
                  <a:ext cx="116812" cy="3022722"/>
                </a:xfrm>
                <a:prstGeom prst="rect">
                  <a:avLst/>
                </a:prstGeom>
                <a:noFill/>
                <a:ln>
                  <a:noFill/>
                </a:ln>
              </p:spPr>
            </p:pic>
            <p:pic>
              <p:nvPicPr>
                <p:cNvPr id="1503" name="Shape 1503"/>
                <p:cNvPicPr preferRelativeResize="0"/>
                <p:nvPr/>
              </p:nvPicPr>
              <p:blipFill rotWithShape="1">
                <a:blip r:embed="rId3">
                  <a:alphaModFix/>
                </a:blip>
                <a:srcRect/>
                <a:stretch/>
              </p:blipFill>
              <p:spPr>
                <a:xfrm flipH="1">
                  <a:off x="30934" y="0"/>
                  <a:ext cx="116812" cy="3022722"/>
                </a:xfrm>
                <a:prstGeom prst="rect">
                  <a:avLst/>
                </a:prstGeom>
                <a:noFill/>
                <a:ln>
                  <a:noFill/>
                </a:ln>
              </p:spPr>
            </p:pic>
            <p:sp>
              <p:nvSpPr>
                <p:cNvPr id="1504" name="Shape 1504"/>
                <p:cNvSpPr/>
                <p:nvPr/>
              </p:nvSpPr>
              <p:spPr>
                <a:xfrm flipH="1">
                  <a:off x="0" y="97953"/>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05" name="Shape 1505"/>
                <p:cNvSpPr/>
                <p:nvPr/>
              </p:nvSpPr>
              <p:spPr>
                <a:xfrm flipH="1">
                  <a:off x="0" y="786075"/>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06" name="Shape 1506"/>
                <p:cNvSpPr/>
                <p:nvPr/>
              </p:nvSpPr>
              <p:spPr>
                <a:xfrm flipH="1">
                  <a:off x="0" y="1474196"/>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07" name="Shape 1507"/>
                <p:cNvSpPr/>
                <p:nvPr/>
              </p:nvSpPr>
              <p:spPr>
                <a:xfrm flipH="1">
                  <a:off x="0" y="2162318"/>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08" name="Shape 1508"/>
                <p:cNvSpPr/>
                <p:nvPr/>
              </p:nvSpPr>
              <p:spPr>
                <a:xfrm flipH="1">
                  <a:off x="0" y="2850441"/>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509" name="Shape 1509"/>
              <p:cNvGrpSpPr/>
              <p:nvPr/>
            </p:nvGrpSpPr>
            <p:grpSpPr>
              <a:xfrm>
                <a:off x="1075580" y="0"/>
                <a:ext cx="494780" cy="3022724"/>
                <a:chOff x="0" y="0"/>
                <a:chExt cx="494779" cy="3022722"/>
              </a:xfrm>
            </p:grpSpPr>
            <p:pic>
              <p:nvPicPr>
                <p:cNvPr id="1510" name="Shape 1510"/>
                <p:cNvPicPr preferRelativeResize="0"/>
                <p:nvPr/>
              </p:nvPicPr>
              <p:blipFill rotWithShape="1">
                <a:blip r:embed="rId3">
                  <a:alphaModFix/>
                </a:blip>
                <a:srcRect/>
                <a:stretch/>
              </p:blipFill>
              <p:spPr>
                <a:xfrm flipH="1">
                  <a:off x="355633" y="0"/>
                  <a:ext cx="116811" cy="3022722"/>
                </a:xfrm>
                <a:prstGeom prst="rect">
                  <a:avLst/>
                </a:prstGeom>
                <a:noFill/>
                <a:ln>
                  <a:noFill/>
                </a:ln>
              </p:spPr>
            </p:pic>
            <p:pic>
              <p:nvPicPr>
                <p:cNvPr id="1511" name="Shape 1511"/>
                <p:cNvPicPr preferRelativeResize="0"/>
                <p:nvPr/>
              </p:nvPicPr>
              <p:blipFill rotWithShape="1">
                <a:blip r:embed="rId3">
                  <a:alphaModFix/>
                </a:blip>
                <a:srcRect/>
                <a:stretch/>
              </p:blipFill>
              <p:spPr>
                <a:xfrm flipH="1">
                  <a:off x="247400" y="0"/>
                  <a:ext cx="116812" cy="3022722"/>
                </a:xfrm>
                <a:prstGeom prst="rect">
                  <a:avLst/>
                </a:prstGeom>
                <a:noFill/>
                <a:ln>
                  <a:noFill/>
                </a:ln>
              </p:spPr>
            </p:pic>
            <p:pic>
              <p:nvPicPr>
                <p:cNvPr id="1512" name="Shape 1512"/>
                <p:cNvPicPr preferRelativeResize="0"/>
                <p:nvPr/>
              </p:nvPicPr>
              <p:blipFill rotWithShape="1">
                <a:blip r:embed="rId3">
                  <a:alphaModFix/>
                </a:blip>
                <a:srcRect/>
                <a:stretch/>
              </p:blipFill>
              <p:spPr>
                <a:xfrm flipH="1">
                  <a:off x="139167" y="0"/>
                  <a:ext cx="116812" cy="3022722"/>
                </a:xfrm>
                <a:prstGeom prst="rect">
                  <a:avLst/>
                </a:prstGeom>
                <a:noFill/>
                <a:ln>
                  <a:noFill/>
                </a:ln>
              </p:spPr>
            </p:pic>
            <p:pic>
              <p:nvPicPr>
                <p:cNvPr id="1513" name="Shape 1513"/>
                <p:cNvPicPr preferRelativeResize="0"/>
                <p:nvPr/>
              </p:nvPicPr>
              <p:blipFill rotWithShape="1">
                <a:blip r:embed="rId3">
                  <a:alphaModFix/>
                </a:blip>
                <a:srcRect/>
                <a:stretch/>
              </p:blipFill>
              <p:spPr>
                <a:xfrm flipH="1">
                  <a:off x="30934" y="0"/>
                  <a:ext cx="116812" cy="3022722"/>
                </a:xfrm>
                <a:prstGeom prst="rect">
                  <a:avLst/>
                </a:prstGeom>
                <a:noFill/>
                <a:ln>
                  <a:noFill/>
                </a:ln>
              </p:spPr>
            </p:pic>
            <p:sp>
              <p:nvSpPr>
                <p:cNvPr id="1514" name="Shape 1514"/>
                <p:cNvSpPr/>
                <p:nvPr/>
              </p:nvSpPr>
              <p:spPr>
                <a:xfrm flipH="1">
                  <a:off x="0" y="97953"/>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15" name="Shape 1515"/>
                <p:cNvSpPr/>
                <p:nvPr/>
              </p:nvSpPr>
              <p:spPr>
                <a:xfrm flipH="1">
                  <a:off x="0" y="786075"/>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16" name="Shape 1516"/>
                <p:cNvSpPr/>
                <p:nvPr/>
              </p:nvSpPr>
              <p:spPr>
                <a:xfrm flipH="1">
                  <a:off x="0" y="1474196"/>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17" name="Shape 1517"/>
                <p:cNvSpPr/>
                <p:nvPr/>
              </p:nvSpPr>
              <p:spPr>
                <a:xfrm flipH="1">
                  <a:off x="0" y="2162318"/>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18" name="Shape 1518"/>
                <p:cNvSpPr/>
                <p:nvPr/>
              </p:nvSpPr>
              <p:spPr>
                <a:xfrm flipH="1">
                  <a:off x="0" y="2850441"/>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519" name="Shape 1519"/>
              <p:cNvGrpSpPr/>
              <p:nvPr/>
            </p:nvGrpSpPr>
            <p:grpSpPr>
              <a:xfrm>
                <a:off x="1609316" y="0"/>
                <a:ext cx="494780" cy="3022724"/>
                <a:chOff x="0" y="0"/>
                <a:chExt cx="494779" cy="3022722"/>
              </a:xfrm>
            </p:grpSpPr>
            <p:pic>
              <p:nvPicPr>
                <p:cNvPr id="1520" name="Shape 1520"/>
                <p:cNvPicPr preferRelativeResize="0"/>
                <p:nvPr/>
              </p:nvPicPr>
              <p:blipFill rotWithShape="1">
                <a:blip r:embed="rId3">
                  <a:alphaModFix/>
                </a:blip>
                <a:srcRect/>
                <a:stretch/>
              </p:blipFill>
              <p:spPr>
                <a:xfrm flipH="1">
                  <a:off x="355633" y="0"/>
                  <a:ext cx="116811" cy="3022722"/>
                </a:xfrm>
                <a:prstGeom prst="rect">
                  <a:avLst/>
                </a:prstGeom>
                <a:noFill/>
                <a:ln>
                  <a:noFill/>
                </a:ln>
              </p:spPr>
            </p:pic>
            <p:pic>
              <p:nvPicPr>
                <p:cNvPr id="1521" name="Shape 1521"/>
                <p:cNvPicPr preferRelativeResize="0"/>
                <p:nvPr/>
              </p:nvPicPr>
              <p:blipFill rotWithShape="1">
                <a:blip r:embed="rId3">
                  <a:alphaModFix/>
                </a:blip>
                <a:srcRect/>
                <a:stretch/>
              </p:blipFill>
              <p:spPr>
                <a:xfrm flipH="1">
                  <a:off x="247400" y="0"/>
                  <a:ext cx="116812" cy="3022722"/>
                </a:xfrm>
                <a:prstGeom prst="rect">
                  <a:avLst/>
                </a:prstGeom>
                <a:noFill/>
                <a:ln>
                  <a:noFill/>
                </a:ln>
              </p:spPr>
            </p:pic>
            <p:pic>
              <p:nvPicPr>
                <p:cNvPr id="1522" name="Shape 1522"/>
                <p:cNvPicPr preferRelativeResize="0"/>
                <p:nvPr/>
              </p:nvPicPr>
              <p:blipFill rotWithShape="1">
                <a:blip r:embed="rId3">
                  <a:alphaModFix/>
                </a:blip>
                <a:srcRect/>
                <a:stretch/>
              </p:blipFill>
              <p:spPr>
                <a:xfrm flipH="1">
                  <a:off x="139167" y="0"/>
                  <a:ext cx="116812" cy="3022722"/>
                </a:xfrm>
                <a:prstGeom prst="rect">
                  <a:avLst/>
                </a:prstGeom>
                <a:noFill/>
                <a:ln>
                  <a:noFill/>
                </a:ln>
              </p:spPr>
            </p:pic>
            <p:pic>
              <p:nvPicPr>
                <p:cNvPr id="1523" name="Shape 1523"/>
                <p:cNvPicPr preferRelativeResize="0"/>
                <p:nvPr/>
              </p:nvPicPr>
              <p:blipFill rotWithShape="1">
                <a:blip r:embed="rId3">
                  <a:alphaModFix/>
                </a:blip>
                <a:srcRect/>
                <a:stretch/>
              </p:blipFill>
              <p:spPr>
                <a:xfrm flipH="1">
                  <a:off x="30934" y="0"/>
                  <a:ext cx="116812" cy="3022722"/>
                </a:xfrm>
                <a:prstGeom prst="rect">
                  <a:avLst/>
                </a:prstGeom>
                <a:noFill/>
                <a:ln>
                  <a:noFill/>
                </a:ln>
              </p:spPr>
            </p:pic>
            <p:sp>
              <p:nvSpPr>
                <p:cNvPr id="1524" name="Shape 1524"/>
                <p:cNvSpPr/>
                <p:nvPr/>
              </p:nvSpPr>
              <p:spPr>
                <a:xfrm flipH="1">
                  <a:off x="0" y="97953"/>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25" name="Shape 1525"/>
                <p:cNvSpPr/>
                <p:nvPr/>
              </p:nvSpPr>
              <p:spPr>
                <a:xfrm flipH="1">
                  <a:off x="0" y="786075"/>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26" name="Shape 1526"/>
                <p:cNvSpPr/>
                <p:nvPr/>
              </p:nvSpPr>
              <p:spPr>
                <a:xfrm flipH="1">
                  <a:off x="0" y="1474196"/>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27" name="Shape 1527"/>
                <p:cNvSpPr/>
                <p:nvPr/>
              </p:nvSpPr>
              <p:spPr>
                <a:xfrm flipH="1">
                  <a:off x="0" y="2162318"/>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28" name="Shape 1528"/>
                <p:cNvSpPr/>
                <p:nvPr/>
              </p:nvSpPr>
              <p:spPr>
                <a:xfrm flipH="1">
                  <a:off x="0" y="2850441"/>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grpSp>
      <p:grpSp>
        <p:nvGrpSpPr>
          <p:cNvPr id="1529" name="Shape 1529"/>
          <p:cNvGrpSpPr/>
          <p:nvPr/>
        </p:nvGrpSpPr>
        <p:grpSpPr>
          <a:xfrm>
            <a:off x="979754" y="890541"/>
            <a:ext cx="1600200" cy="2795564"/>
            <a:chOff x="990599" y="1160915"/>
            <a:chExt cx="1600200" cy="1734685"/>
          </a:xfrm>
        </p:grpSpPr>
        <p:cxnSp>
          <p:nvCxnSpPr>
            <p:cNvPr id="1530" name="Shape 1530"/>
            <p:cNvCxnSpPr/>
            <p:nvPr/>
          </p:nvCxnSpPr>
          <p:spPr>
            <a:xfrm flipH="1">
              <a:off x="15239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531" name="Shape 1531"/>
            <p:cNvCxnSpPr/>
            <p:nvPr/>
          </p:nvCxnSpPr>
          <p:spPr>
            <a:xfrm flipH="1">
              <a:off x="20573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532" name="Shape 1532"/>
            <p:cNvCxnSpPr/>
            <p:nvPr/>
          </p:nvCxnSpPr>
          <p:spPr>
            <a:xfrm flipH="1">
              <a:off x="9905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533" name="Shape 1533"/>
            <p:cNvCxnSpPr/>
            <p:nvPr/>
          </p:nvCxnSpPr>
          <p:spPr>
            <a:xfrm flipH="1">
              <a:off x="25907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grpSp>
      <p:sp>
        <p:nvSpPr>
          <p:cNvPr id="1534" name="Shape 1534"/>
          <p:cNvSpPr txBox="1"/>
          <p:nvPr/>
        </p:nvSpPr>
        <p:spPr>
          <a:xfrm>
            <a:off x="-838200" y="5730875"/>
            <a:ext cx="8229600" cy="1508124"/>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000" b="1" i="0" u="none" strike="noStrike" cap="none">
                <a:solidFill>
                  <a:srgbClr val="FFFFFF"/>
                </a:solidFill>
                <a:latin typeface="Calibri"/>
                <a:ea typeface="Calibri"/>
                <a:cs typeface="Calibri"/>
                <a:sym typeface="Calibri"/>
              </a:rPr>
              <a:t>Let’s Build a Nuclear Power Plant</a:t>
            </a:r>
          </a:p>
        </p:txBody>
      </p:sp>
      <p:sp>
        <p:nvSpPr>
          <p:cNvPr id="1535" name="Shape 1535"/>
          <p:cNvSpPr/>
          <p:nvPr/>
        </p:nvSpPr>
        <p:spPr>
          <a:xfrm>
            <a:off x="4114800" y="4475501"/>
            <a:ext cx="4724400" cy="738664"/>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2400" b="1">
                <a:solidFill>
                  <a:srgbClr val="FFFFFF"/>
                </a:solidFill>
                <a:latin typeface="Calibri"/>
                <a:ea typeface="Calibri"/>
                <a:cs typeface="Calibri"/>
                <a:sym typeface="Calibri"/>
              </a:rPr>
              <a:t>The reactor core is contained in a heavy steel reactor vessel</a:t>
            </a:r>
          </a:p>
        </p:txBody>
      </p:sp>
      <p:grpSp>
        <p:nvGrpSpPr>
          <p:cNvPr id="1536" name="Shape 1536"/>
          <p:cNvGrpSpPr/>
          <p:nvPr/>
        </p:nvGrpSpPr>
        <p:grpSpPr>
          <a:xfrm>
            <a:off x="4424868" y="1425071"/>
            <a:ext cx="4104263" cy="1877987"/>
            <a:chOff x="-44060" y="1446471"/>
            <a:chExt cx="9232121" cy="4224341"/>
          </a:xfrm>
        </p:grpSpPr>
        <p:sp>
          <p:nvSpPr>
            <p:cNvPr id="1537" name="Shape 1537"/>
            <p:cNvSpPr/>
            <p:nvPr/>
          </p:nvSpPr>
          <p:spPr>
            <a:xfrm>
              <a:off x="-44060" y="1446471"/>
              <a:ext cx="9232121" cy="4224341"/>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1538" name="Shape 1538"/>
            <p:cNvGrpSpPr/>
            <p:nvPr/>
          </p:nvGrpSpPr>
          <p:grpSpPr>
            <a:xfrm>
              <a:off x="6039" y="1628509"/>
              <a:ext cx="8954078" cy="3910955"/>
              <a:chOff x="0" y="0"/>
              <a:chExt cx="8954077" cy="3910953"/>
            </a:xfrm>
          </p:grpSpPr>
          <p:grpSp>
            <p:nvGrpSpPr>
              <p:cNvPr id="1539" name="Shape 1539"/>
              <p:cNvGrpSpPr/>
              <p:nvPr/>
            </p:nvGrpSpPr>
            <p:grpSpPr>
              <a:xfrm>
                <a:off x="1738665" y="1867261"/>
                <a:ext cx="1068492" cy="1121418"/>
                <a:chOff x="0" y="17"/>
                <a:chExt cx="1068491" cy="1121418"/>
              </a:xfrm>
            </p:grpSpPr>
            <p:sp>
              <p:nvSpPr>
                <p:cNvPr id="1540" name="Shape 1540"/>
                <p:cNvSpPr/>
                <p:nvPr/>
              </p:nvSpPr>
              <p:spPr>
                <a:xfrm rot="10800000" flipH="1">
                  <a:off x="24655" y="530464"/>
                  <a:ext cx="359474" cy="49310"/>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41" name="Shape 1541"/>
                <p:cNvSpPr/>
                <p:nvPr/>
              </p:nvSpPr>
              <p:spPr>
                <a:xfrm>
                  <a:off x="445610" y="2567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42" name="Shape 1542"/>
                <p:cNvSpPr/>
                <p:nvPr/>
              </p:nvSpPr>
              <p:spPr>
                <a:xfrm>
                  <a:off x="405936" y="38661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43" name="Shape 1543"/>
                <p:cNvSpPr/>
                <p:nvPr/>
              </p:nvSpPr>
              <p:spPr>
                <a:xfrm>
                  <a:off x="572383" y="28144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44" name="Shape 1544"/>
                <p:cNvSpPr/>
                <p:nvPr/>
              </p:nvSpPr>
              <p:spPr>
                <a:xfrm>
                  <a:off x="547729" y="2567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45" name="Shape 1545"/>
                <p:cNvSpPr/>
                <p:nvPr/>
              </p:nvSpPr>
              <p:spPr>
                <a:xfrm>
                  <a:off x="506464" y="44235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46" name="Shape 1546"/>
                <p:cNvSpPr/>
                <p:nvPr/>
              </p:nvSpPr>
              <p:spPr>
                <a:xfrm>
                  <a:off x="490245" y="633808"/>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47" name="Shape 1547"/>
                <p:cNvSpPr/>
                <p:nvPr/>
              </p:nvSpPr>
              <p:spPr>
                <a:xfrm>
                  <a:off x="560279" y="79660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48" name="Shape 1548"/>
                <p:cNvSpPr/>
                <p:nvPr/>
              </p:nvSpPr>
              <p:spPr>
                <a:xfrm>
                  <a:off x="535625" y="80765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49" name="Shape 1549"/>
                <p:cNvSpPr/>
                <p:nvPr/>
              </p:nvSpPr>
              <p:spPr>
                <a:xfrm>
                  <a:off x="453175" y="80315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50" name="Shape 1550"/>
                <p:cNvSpPr/>
                <p:nvPr/>
              </p:nvSpPr>
              <p:spPr>
                <a:xfrm>
                  <a:off x="433506" y="78173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51" name="Shape 1551"/>
                <p:cNvSpPr/>
                <p:nvPr/>
              </p:nvSpPr>
              <p:spPr>
                <a:xfrm>
                  <a:off x="430591" y="67674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52" name="Shape 1552"/>
                <p:cNvSpPr/>
                <p:nvPr/>
              </p:nvSpPr>
              <p:spPr>
                <a:xfrm>
                  <a:off x="498418" y="25014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53" name="Shape 1553"/>
                <p:cNvSpPr/>
                <p:nvPr/>
              </p:nvSpPr>
              <p:spPr>
                <a:xfrm>
                  <a:off x="594112" y="32392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54" name="Shape 1554"/>
                <p:cNvSpPr/>
                <p:nvPr/>
              </p:nvSpPr>
              <p:spPr>
                <a:xfrm>
                  <a:off x="572383" y="39934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55" name="Shape 1555"/>
                <p:cNvSpPr/>
                <p:nvPr/>
              </p:nvSpPr>
              <p:spPr>
                <a:xfrm>
                  <a:off x="501543" y="65209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56" name="Shape 1556"/>
                <p:cNvSpPr/>
                <p:nvPr/>
              </p:nvSpPr>
              <p:spPr>
                <a:xfrm>
                  <a:off x="572383" y="66005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57" name="Shape 1557"/>
                <p:cNvSpPr/>
                <p:nvPr/>
              </p:nvSpPr>
              <p:spPr>
                <a:xfrm>
                  <a:off x="495739" y="81350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58" name="Shape 1558"/>
                <p:cNvSpPr/>
                <p:nvPr/>
              </p:nvSpPr>
              <p:spPr>
                <a:xfrm>
                  <a:off x="405936" y="7426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59" name="Shape 1559"/>
                <p:cNvSpPr/>
                <p:nvPr/>
              </p:nvSpPr>
              <p:spPr>
                <a:xfrm>
                  <a:off x="426766" y="64836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60" name="Shape 1560"/>
                <p:cNvSpPr/>
                <p:nvPr/>
              </p:nvSpPr>
              <p:spPr>
                <a:xfrm>
                  <a:off x="462958" y="4409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61" name="Shape 1561"/>
                <p:cNvSpPr/>
                <p:nvPr/>
              </p:nvSpPr>
              <p:spPr>
                <a:xfrm>
                  <a:off x="411472" y="27479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62" name="Shape 1562"/>
                <p:cNvSpPr/>
                <p:nvPr/>
              </p:nvSpPr>
              <p:spPr>
                <a:xfrm>
                  <a:off x="490245" y="40653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63" name="Shape 1563"/>
                <p:cNvSpPr/>
                <p:nvPr/>
              </p:nvSpPr>
              <p:spPr>
                <a:xfrm>
                  <a:off x="465591" y="26293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64" name="Shape 1564"/>
                <p:cNvSpPr/>
                <p:nvPr/>
              </p:nvSpPr>
              <p:spPr>
                <a:xfrm>
                  <a:off x="403047" y="31585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65" name="Shape 1565"/>
                <p:cNvSpPr/>
                <p:nvPr/>
              </p:nvSpPr>
              <p:spPr>
                <a:xfrm>
                  <a:off x="455856" y="65846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66" name="Shape 1566"/>
                <p:cNvSpPr/>
                <p:nvPr/>
              </p:nvSpPr>
              <p:spPr>
                <a:xfrm>
                  <a:off x="415599" y="7158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67" name="Shape 1567"/>
                <p:cNvSpPr/>
                <p:nvPr/>
              </p:nvSpPr>
              <p:spPr>
                <a:xfrm>
                  <a:off x="486316" y="77461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68" name="Shape 1568"/>
                <p:cNvSpPr/>
                <p:nvPr/>
              </p:nvSpPr>
              <p:spPr>
                <a:xfrm>
                  <a:off x="520393" y="7785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69" name="Shape 1569"/>
                <p:cNvSpPr/>
                <p:nvPr/>
              </p:nvSpPr>
              <p:spPr>
                <a:xfrm>
                  <a:off x="584935" y="7372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70" name="Shape 1570"/>
                <p:cNvSpPr/>
                <p:nvPr/>
              </p:nvSpPr>
              <p:spPr>
                <a:xfrm>
                  <a:off x="528450" y="6700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71" name="Shape 1571"/>
                <p:cNvSpPr/>
                <p:nvPr/>
              </p:nvSpPr>
              <p:spPr>
                <a:xfrm>
                  <a:off x="584935" y="369663"/>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72" name="Shape 1572"/>
                <p:cNvSpPr/>
                <p:nvPr/>
              </p:nvSpPr>
              <p:spPr>
                <a:xfrm>
                  <a:off x="572383" y="3190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73" name="Shape 1573"/>
                <p:cNvSpPr/>
                <p:nvPr/>
              </p:nvSpPr>
              <p:spPr>
                <a:xfrm>
                  <a:off x="529820" y="27653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74" name="Shape 1574"/>
                <p:cNvSpPr/>
                <p:nvPr/>
              </p:nvSpPr>
              <p:spPr>
                <a:xfrm>
                  <a:off x="494920" y="28553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75" name="Shape 1575"/>
                <p:cNvSpPr/>
                <p:nvPr/>
              </p:nvSpPr>
              <p:spPr>
                <a:xfrm>
                  <a:off x="445610" y="29442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76" name="Shape 1576"/>
                <p:cNvSpPr/>
                <p:nvPr/>
              </p:nvSpPr>
              <p:spPr>
                <a:xfrm>
                  <a:off x="400798" y="34228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77" name="Shape 1577"/>
                <p:cNvSpPr/>
                <p:nvPr/>
              </p:nvSpPr>
              <p:spPr>
                <a:xfrm>
                  <a:off x="432241" y="41364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78" name="Shape 1578"/>
                <p:cNvSpPr/>
                <p:nvPr/>
              </p:nvSpPr>
              <p:spPr>
                <a:xfrm>
                  <a:off x="451420" y="75532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79" name="Shape 1579"/>
                <p:cNvSpPr/>
                <p:nvPr/>
              </p:nvSpPr>
              <p:spPr>
                <a:xfrm>
                  <a:off x="490729" y="75341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80" name="Shape 1580"/>
                <p:cNvSpPr/>
                <p:nvPr/>
              </p:nvSpPr>
              <p:spPr>
                <a:xfrm>
                  <a:off x="556781" y="76725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81" name="Shape 1581"/>
                <p:cNvSpPr/>
                <p:nvPr/>
              </p:nvSpPr>
              <p:spPr>
                <a:xfrm>
                  <a:off x="578710" y="70777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82" name="Shape 1582"/>
                <p:cNvSpPr/>
                <p:nvPr/>
              </p:nvSpPr>
              <p:spPr>
                <a:xfrm>
                  <a:off x="538012" y="41769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83" name="Shape 1583"/>
                <p:cNvSpPr/>
                <p:nvPr/>
              </p:nvSpPr>
              <p:spPr>
                <a:xfrm>
                  <a:off x="572383" y="34858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84" name="Shape 1584"/>
                <p:cNvSpPr/>
                <p:nvPr/>
              </p:nvSpPr>
              <p:spPr>
                <a:xfrm>
                  <a:off x="474477" y="3061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85" name="Shape 1585"/>
                <p:cNvSpPr/>
                <p:nvPr/>
              </p:nvSpPr>
              <p:spPr>
                <a:xfrm>
                  <a:off x="445610" y="325844"/>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86" name="Shape 1586"/>
                <p:cNvSpPr/>
                <p:nvPr/>
              </p:nvSpPr>
              <p:spPr>
                <a:xfrm>
                  <a:off x="538300" y="30670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87" name="Shape 1587"/>
                <p:cNvSpPr/>
                <p:nvPr/>
              </p:nvSpPr>
              <p:spPr>
                <a:xfrm>
                  <a:off x="450364" y="3795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88" name="Shape 1588"/>
                <p:cNvSpPr/>
                <p:nvPr/>
              </p:nvSpPr>
              <p:spPr>
                <a:xfrm>
                  <a:off x="445050" y="725366"/>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89" name="Shape 1589"/>
                <p:cNvSpPr/>
                <p:nvPr/>
              </p:nvSpPr>
              <p:spPr>
                <a:xfrm>
                  <a:off x="482016" y="726058"/>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90" name="Shape 1590"/>
                <p:cNvSpPr/>
                <p:nvPr/>
              </p:nvSpPr>
              <p:spPr>
                <a:xfrm>
                  <a:off x="526197" y="7426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91" name="Shape 1591"/>
                <p:cNvSpPr/>
                <p:nvPr/>
              </p:nvSpPr>
              <p:spPr>
                <a:xfrm>
                  <a:off x="567027" y="73067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92" name="Shape 1592"/>
                <p:cNvSpPr/>
                <p:nvPr/>
              </p:nvSpPr>
              <p:spPr>
                <a:xfrm>
                  <a:off x="524083" y="636012"/>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93" name="Shape 1593"/>
                <p:cNvSpPr/>
                <p:nvPr/>
              </p:nvSpPr>
              <p:spPr>
                <a:xfrm>
                  <a:off x="554475" y="34405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94" name="Shape 1594"/>
                <p:cNvSpPr/>
                <p:nvPr/>
              </p:nvSpPr>
              <p:spPr>
                <a:xfrm>
                  <a:off x="553104" y="37814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95" name="Shape 1595"/>
                <p:cNvSpPr/>
                <p:nvPr/>
              </p:nvSpPr>
              <p:spPr>
                <a:xfrm>
                  <a:off x="505166" y="3190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96" name="Shape 1596"/>
                <p:cNvSpPr/>
                <p:nvPr/>
              </p:nvSpPr>
              <p:spPr>
                <a:xfrm>
                  <a:off x="457154" y="350500"/>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97" name="Shape 1597"/>
                <p:cNvSpPr/>
                <p:nvPr/>
              </p:nvSpPr>
              <p:spPr>
                <a:xfrm>
                  <a:off x="463643" y="685889"/>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98" name="Shape 1598"/>
                <p:cNvSpPr/>
                <p:nvPr/>
              </p:nvSpPr>
              <p:spPr>
                <a:xfrm>
                  <a:off x="545049" y="71578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599" name="Shape 1599"/>
                <p:cNvSpPr/>
                <p:nvPr/>
              </p:nvSpPr>
              <p:spPr>
                <a:xfrm>
                  <a:off x="538300" y="3818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00" name="Shape 1600"/>
                <p:cNvSpPr/>
                <p:nvPr/>
              </p:nvSpPr>
              <p:spPr>
                <a:xfrm>
                  <a:off x="519575" y="347401"/>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01" name="Shape 1601"/>
                <p:cNvSpPr/>
                <p:nvPr/>
              </p:nvSpPr>
              <p:spPr>
                <a:xfrm>
                  <a:off x="506672" y="69767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02" name="Shape 1602"/>
                <p:cNvSpPr/>
                <p:nvPr/>
              </p:nvSpPr>
              <p:spPr>
                <a:xfrm>
                  <a:off x="483187" y="36838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03" name="Shape 1603"/>
                <p:cNvSpPr/>
                <p:nvPr/>
              </p:nvSpPr>
              <p:spPr>
                <a:xfrm>
                  <a:off x="516849" y="381877"/>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04" name="Shape 1604"/>
                <p:cNvSpPr/>
                <p:nvPr/>
              </p:nvSpPr>
              <p:spPr>
                <a:xfrm>
                  <a:off x="0" y="528375"/>
                  <a:ext cx="49311"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05" name="Shape 1605"/>
                <p:cNvSpPr/>
                <p:nvPr/>
              </p:nvSpPr>
              <p:spPr>
                <a:xfrm rot="-9064655" flipH="1">
                  <a:off x="165415" y="427532"/>
                  <a:ext cx="328732" cy="39448"/>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06" name="Shape 1606"/>
                <p:cNvSpPr/>
                <p:nvPr/>
              </p:nvSpPr>
              <p:spPr>
                <a:xfrm>
                  <a:off x="171110" y="350800"/>
                  <a:ext cx="39448" cy="39448"/>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07" name="Shape 1607"/>
                <p:cNvSpPr/>
                <p:nvPr/>
              </p:nvSpPr>
              <p:spPr>
                <a:xfrm rot="2883032" flipH="1">
                  <a:off x="522969" y="685281"/>
                  <a:ext cx="328733" cy="24314"/>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08" name="Shape 1608"/>
                <p:cNvSpPr/>
                <p:nvPr/>
              </p:nvSpPr>
              <p:spPr>
                <a:xfrm>
                  <a:off x="781354" y="802418"/>
                  <a:ext cx="32875" cy="32875"/>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09" name="Shape 1609"/>
                <p:cNvSpPr/>
                <p:nvPr/>
              </p:nvSpPr>
              <p:spPr>
                <a:xfrm flipH="1">
                  <a:off x="664792" y="530035"/>
                  <a:ext cx="379044" cy="47650"/>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10" name="Shape 1610"/>
                <p:cNvSpPr/>
                <p:nvPr/>
              </p:nvSpPr>
              <p:spPr>
                <a:xfrm>
                  <a:off x="1019179" y="528375"/>
                  <a:ext cx="49310" cy="4931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11" name="Shape 1611"/>
                <p:cNvSpPr/>
                <p:nvPr/>
              </p:nvSpPr>
              <p:spPr>
                <a:xfrm rot="-3303860" flipH="1">
                  <a:off x="600130" y="282978"/>
                  <a:ext cx="328732" cy="65746"/>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12" name="Shape 1612"/>
                <p:cNvSpPr/>
                <p:nvPr/>
              </p:nvSpPr>
              <p:spPr>
                <a:xfrm rot="-3303860">
                  <a:off x="822695" y="149538"/>
                  <a:ext cx="65746" cy="65746"/>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13" name="Shape 1613"/>
                <p:cNvSpPr/>
                <p:nvPr/>
              </p:nvSpPr>
              <p:spPr>
                <a:xfrm rot="-900000">
                  <a:off x="399545" y="13002"/>
                  <a:ext cx="31075" cy="237157"/>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14" name="Shape 1614"/>
                <p:cNvSpPr/>
                <p:nvPr/>
              </p:nvSpPr>
              <p:spPr>
                <a:xfrm rot="2100000">
                  <a:off x="686897" y="49901"/>
                  <a:ext cx="31075"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15" name="Shape 1615"/>
                <p:cNvSpPr/>
                <p:nvPr/>
              </p:nvSpPr>
              <p:spPr>
                <a:xfrm rot="-3000000">
                  <a:off x="267766" y="11501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16" name="Shape 1616"/>
                <p:cNvSpPr/>
                <p:nvPr/>
              </p:nvSpPr>
              <p:spPr>
                <a:xfrm rot="9900000">
                  <a:off x="603554" y="884296"/>
                  <a:ext cx="31075" cy="237157"/>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17" name="Shape 1617"/>
                <p:cNvSpPr/>
                <p:nvPr/>
              </p:nvSpPr>
              <p:spPr>
                <a:xfrm rot="7200000">
                  <a:off x="716617" y="77807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18" name="Shape 1618"/>
                <p:cNvSpPr/>
                <p:nvPr/>
              </p:nvSpPr>
              <p:spPr>
                <a:xfrm rot="-6600000">
                  <a:off x="251849" y="638711"/>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19" name="Shape 1619"/>
                <p:cNvSpPr/>
                <p:nvPr/>
              </p:nvSpPr>
              <p:spPr>
                <a:xfrm rot="-9000000">
                  <a:off x="361826" y="848845"/>
                  <a:ext cx="31076"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20" name="Shape 1620"/>
                <p:cNvSpPr/>
                <p:nvPr/>
              </p:nvSpPr>
              <p:spPr>
                <a:xfrm rot="900000">
                  <a:off x="550097" y="0"/>
                  <a:ext cx="31075" cy="237158"/>
                </a:xfrm>
                <a:custGeom>
                  <a:avLst/>
                  <a:gdLst/>
                  <a:ahLst/>
                  <a:cxnLst/>
                  <a:rect l="0" t="0" r="0" b="0"/>
                  <a:pathLst>
                    <a:path w="120000" h="120000" extrusionOk="0">
                      <a:moveTo>
                        <a:pt x="60090" y="0"/>
                      </a:moveTo>
                      <a:cubicBezTo>
                        <a:pt x="28707" y="8038"/>
                        <a:pt x="-2669" y="16072"/>
                        <a:pt x="181" y="22427"/>
                      </a:cubicBezTo>
                      <a:cubicBezTo>
                        <a:pt x="3038" y="28783"/>
                        <a:pt x="71505" y="32522"/>
                        <a:pt x="77207" y="38133"/>
                      </a:cubicBezTo>
                      <a:cubicBezTo>
                        <a:pt x="82915" y="43738"/>
                        <a:pt x="27288" y="50277"/>
                        <a:pt x="34415" y="56072"/>
                      </a:cubicBezTo>
                      <a:cubicBezTo>
                        <a:pt x="41548" y="61866"/>
                        <a:pt x="119999" y="67477"/>
                        <a:pt x="119999" y="72894"/>
                      </a:cubicBezTo>
                      <a:cubicBezTo>
                        <a:pt x="119999" y="78316"/>
                        <a:pt x="37272" y="83550"/>
                        <a:pt x="34415" y="88600"/>
                      </a:cubicBezTo>
                      <a:cubicBezTo>
                        <a:pt x="31564" y="93644"/>
                        <a:pt x="95750" y="97944"/>
                        <a:pt x="102883" y="103177"/>
                      </a:cubicBezTo>
                      <a:cubicBezTo>
                        <a:pt x="110016" y="108411"/>
                        <a:pt x="77207" y="120000"/>
                        <a:pt x="77207" y="120000"/>
                      </a:cubicBezTo>
                    </a:path>
                  </a:pathLst>
                </a:custGeom>
                <a:noFill/>
                <a:ln w="25400" cap="flat" cmpd="sng">
                  <a:solidFill>
                    <a:srgbClr val="FD9708"/>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621" name="Shape 1621"/>
              <p:cNvGrpSpPr/>
              <p:nvPr/>
            </p:nvGrpSpPr>
            <p:grpSpPr>
              <a:xfrm>
                <a:off x="0" y="879611"/>
                <a:ext cx="460207" cy="48533"/>
                <a:chOff x="0" y="0"/>
                <a:chExt cx="460206" cy="48532"/>
              </a:xfrm>
            </p:grpSpPr>
            <p:sp>
              <p:nvSpPr>
                <p:cNvPr id="1622" name="Shape 1622"/>
                <p:cNvSpPr/>
                <p:nvPr/>
              </p:nvSpPr>
              <p:spPr>
                <a:xfrm flipH="1">
                  <a:off x="0" y="1444"/>
                  <a:ext cx="437901" cy="47086"/>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23" name="Shape 1623"/>
                <p:cNvSpPr/>
                <p:nvPr/>
              </p:nvSpPr>
              <p:spPr>
                <a:xfrm>
                  <a:off x="417345" y="0"/>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624" name="Shape 1624"/>
              <p:cNvGrpSpPr/>
              <p:nvPr/>
            </p:nvGrpSpPr>
            <p:grpSpPr>
              <a:xfrm>
                <a:off x="613853" y="749805"/>
                <a:ext cx="271601" cy="283591"/>
                <a:chOff x="0" y="0"/>
                <a:chExt cx="271599" cy="283590"/>
              </a:xfrm>
            </p:grpSpPr>
            <p:sp>
              <p:nvSpPr>
                <p:cNvPr id="1625" name="Shape 1625"/>
                <p:cNvSpPr/>
                <p:nvPr/>
              </p:nvSpPr>
              <p:spPr>
                <a:xfrm>
                  <a:off x="75685" y="5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26" name="Shape 1626"/>
                <p:cNvSpPr/>
                <p:nvPr/>
              </p:nvSpPr>
              <p:spPr>
                <a:xfrm>
                  <a:off x="24583" y="48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27" name="Shape 1627"/>
                <p:cNvSpPr/>
                <p:nvPr/>
              </p:nvSpPr>
              <p:spPr>
                <a:xfrm>
                  <a:off x="185878" y="2720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28" name="Shape 1628"/>
                <p:cNvSpPr/>
                <p:nvPr/>
              </p:nvSpPr>
              <p:spPr>
                <a:xfrm>
                  <a:off x="164447" y="5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29" name="Shape 1629"/>
                <p:cNvSpPr/>
                <p:nvPr/>
              </p:nvSpPr>
              <p:spPr>
                <a:xfrm>
                  <a:off x="228737" y="7006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30" name="Shape 1630"/>
                <p:cNvSpPr/>
                <p:nvPr/>
              </p:nvSpPr>
              <p:spPr>
                <a:xfrm>
                  <a:off x="228737" y="145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31" name="Shape 1631"/>
                <p:cNvSpPr/>
                <p:nvPr/>
              </p:nvSpPr>
              <p:spPr>
                <a:xfrm>
                  <a:off x="164447" y="22604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32" name="Shape 1632"/>
                <p:cNvSpPr/>
                <p:nvPr/>
              </p:nvSpPr>
              <p:spPr>
                <a:xfrm>
                  <a:off x="143018" y="235643"/>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33" name="Shape 1633"/>
                <p:cNvSpPr/>
                <p:nvPr/>
              </p:nvSpPr>
              <p:spPr>
                <a:xfrm>
                  <a:off x="71353" y="23173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34" name="Shape 1634"/>
                <p:cNvSpPr/>
                <p:nvPr/>
              </p:nvSpPr>
              <p:spPr>
                <a:xfrm>
                  <a:off x="54255" y="21311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35" name="Shape 1635"/>
                <p:cNvSpPr/>
                <p:nvPr/>
              </p:nvSpPr>
              <p:spPr>
                <a:xfrm>
                  <a:off x="3152" y="145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36" name="Shape 1636"/>
                <p:cNvSpPr/>
                <p:nvPr/>
              </p:nvSpPr>
              <p:spPr>
                <a:xfrm>
                  <a:off x="121588" y="0"/>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37" name="Shape 1637"/>
                <p:cNvSpPr/>
                <p:nvPr/>
              </p:nvSpPr>
              <p:spPr>
                <a:xfrm>
                  <a:off x="207308" y="521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38" name="Shape 1638"/>
                <p:cNvSpPr/>
                <p:nvPr/>
              </p:nvSpPr>
              <p:spPr>
                <a:xfrm>
                  <a:off x="228737" y="102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39" name="Shape 1639"/>
                <p:cNvSpPr/>
                <p:nvPr/>
              </p:nvSpPr>
              <p:spPr>
                <a:xfrm>
                  <a:off x="223327" y="176122"/>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40" name="Shape 1640"/>
                <p:cNvSpPr/>
                <p:nvPr/>
              </p:nvSpPr>
              <p:spPr>
                <a:xfrm>
                  <a:off x="201896" y="20698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41" name="Shape 1641"/>
                <p:cNvSpPr/>
                <p:nvPr/>
              </p:nvSpPr>
              <p:spPr>
                <a:xfrm>
                  <a:off x="108347" y="2407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42" name="Shape 1642"/>
                <p:cNvSpPr/>
                <p:nvPr/>
              </p:nvSpPr>
              <p:spPr>
                <a:xfrm>
                  <a:off x="24583" y="195913"/>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43" name="Shape 1643"/>
                <p:cNvSpPr/>
                <p:nvPr/>
              </p:nvSpPr>
              <p:spPr>
                <a:xfrm>
                  <a:off x="11395" y="17025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44" name="Shape 1644"/>
                <p:cNvSpPr/>
                <p:nvPr/>
              </p:nvSpPr>
              <p:spPr>
                <a:xfrm>
                  <a:off x="0" y="112929"/>
                  <a:ext cx="42861"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45" name="Shape 1645"/>
                <p:cNvSpPr/>
                <p:nvPr/>
              </p:nvSpPr>
              <p:spPr>
                <a:xfrm>
                  <a:off x="46013" y="214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46" name="Shape 1646"/>
                <p:cNvSpPr/>
                <p:nvPr/>
              </p:nvSpPr>
              <p:spPr>
                <a:xfrm>
                  <a:off x="8397" y="8134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47" name="Shape 1647"/>
                <p:cNvSpPr/>
                <p:nvPr/>
              </p:nvSpPr>
              <p:spPr>
                <a:xfrm>
                  <a:off x="93053" y="1111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48" name="Shape 1648"/>
                <p:cNvSpPr/>
                <p:nvPr/>
              </p:nvSpPr>
              <p:spPr>
                <a:xfrm>
                  <a:off x="38691" y="5711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49" name="Shape 1649"/>
                <p:cNvSpPr/>
                <p:nvPr/>
              </p:nvSpPr>
              <p:spPr>
                <a:xfrm>
                  <a:off x="21430" y="12739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50" name="Shape 1650"/>
                <p:cNvSpPr/>
                <p:nvPr/>
              </p:nvSpPr>
              <p:spPr>
                <a:xfrm>
                  <a:off x="38691" y="15588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51" name="Shape 1651"/>
                <p:cNvSpPr/>
                <p:nvPr/>
              </p:nvSpPr>
              <p:spPr>
                <a:xfrm>
                  <a:off x="100158" y="20692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52" name="Shape 1652"/>
                <p:cNvSpPr/>
                <p:nvPr/>
              </p:nvSpPr>
              <p:spPr>
                <a:xfrm>
                  <a:off x="129778" y="21030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53" name="Shape 1653"/>
                <p:cNvSpPr/>
                <p:nvPr/>
              </p:nvSpPr>
              <p:spPr>
                <a:xfrm>
                  <a:off x="185878" y="174482"/>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54" name="Shape 1654"/>
                <p:cNvSpPr/>
                <p:nvPr/>
              </p:nvSpPr>
              <p:spPr>
                <a:xfrm>
                  <a:off x="201896" y="1488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55" name="Shape 1655"/>
                <p:cNvSpPr/>
                <p:nvPr/>
              </p:nvSpPr>
              <p:spPr>
                <a:xfrm>
                  <a:off x="207308" y="8556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56" name="Shape 1656"/>
                <p:cNvSpPr/>
                <p:nvPr/>
              </p:nvSpPr>
              <p:spPr>
                <a:xfrm>
                  <a:off x="185878" y="59917"/>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57" name="Shape 1657"/>
                <p:cNvSpPr/>
                <p:nvPr/>
              </p:nvSpPr>
              <p:spPr>
                <a:xfrm>
                  <a:off x="148882" y="2294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58" name="Shape 1658"/>
                <p:cNvSpPr/>
                <p:nvPr/>
              </p:nvSpPr>
              <p:spPr>
                <a:xfrm>
                  <a:off x="118545" y="3076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59" name="Shape 1659"/>
                <p:cNvSpPr/>
                <p:nvPr/>
              </p:nvSpPr>
              <p:spPr>
                <a:xfrm>
                  <a:off x="75685" y="3848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60" name="Shape 1660"/>
                <p:cNvSpPr/>
                <p:nvPr/>
              </p:nvSpPr>
              <p:spPr>
                <a:xfrm>
                  <a:off x="36735" y="8008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61" name="Shape 1661"/>
                <p:cNvSpPr/>
                <p:nvPr/>
              </p:nvSpPr>
              <p:spPr>
                <a:xfrm>
                  <a:off x="42860" y="12294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62" name="Shape 1662"/>
                <p:cNvSpPr/>
                <p:nvPr/>
              </p:nvSpPr>
              <p:spPr>
                <a:xfrm>
                  <a:off x="69827" y="19015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63" name="Shape 1663"/>
                <p:cNvSpPr/>
                <p:nvPr/>
              </p:nvSpPr>
              <p:spPr>
                <a:xfrm>
                  <a:off x="103993" y="18849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64" name="Shape 1664"/>
                <p:cNvSpPr/>
                <p:nvPr/>
              </p:nvSpPr>
              <p:spPr>
                <a:xfrm>
                  <a:off x="161406" y="2005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65" name="Shape 1665"/>
                <p:cNvSpPr/>
                <p:nvPr/>
              </p:nvSpPr>
              <p:spPr>
                <a:xfrm>
                  <a:off x="180467" y="14882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66" name="Shape 1666"/>
                <p:cNvSpPr/>
                <p:nvPr/>
              </p:nvSpPr>
              <p:spPr>
                <a:xfrm>
                  <a:off x="207308" y="1186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67" name="Shape 1667"/>
                <p:cNvSpPr/>
                <p:nvPr/>
              </p:nvSpPr>
              <p:spPr>
                <a:xfrm>
                  <a:off x="185878" y="8556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68" name="Shape 1668"/>
                <p:cNvSpPr/>
                <p:nvPr/>
              </p:nvSpPr>
              <p:spPr>
                <a:xfrm>
                  <a:off x="100778" y="4863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69" name="Shape 1669"/>
                <p:cNvSpPr/>
                <p:nvPr/>
              </p:nvSpPr>
              <p:spPr>
                <a:xfrm>
                  <a:off x="75685" y="6580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70" name="Shape 1670"/>
                <p:cNvSpPr/>
                <p:nvPr/>
              </p:nvSpPr>
              <p:spPr>
                <a:xfrm>
                  <a:off x="156253" y="4916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71" name="Shape 1671"/>
                <p:cNvSpPr/>
                <p:nvPr/>
              </p:nvSpPr>
              <p:spPr>
                <a:xfrm>
                  <a:off x="54255" y="971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72" name="Shape 1672"/>
                <p:cNvSpPr/>
                <p:nvPr/>
              </p:nvSpPr>
              <p:spPr>
                <a:xfrm>
                  <a:off x="64290" y="1641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73" name="Shape 1673"/>
                <p:cNvSpPr/>
                <p:nvPr/>
              </p:nvSpPr>
              <p:spPr>
                <a:xfrm>
                  <a:off x="96421" y="16472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74" name="Shape 1674"/>
                <p:cNvSpPr/>
                <p:nvPr/>
              </p:nvSpPr>
              <p:spPr>
                <a:xfrm>
                  <a:off x="134822" y="17910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75" name="Shape 1675"/>
                <p:cNvSpPr/>
                <p:nvPr/>
              </p:nvSpPr>
              <p:spPr>
                <a:xfrm>
                  <a:off x="170313" y="1687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76" name="Shape 1676"/>
                <p:cNvSpPr/>
                <p:nvPr/>
              </p:nvSpPr>
              <p:spPr>
                <a:xfrm>
                  <a:off x="185878" y="13435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77" name="Shape 1677"/>
                <p:cNvSpPr/>
                <p:nvPr/>
              </p:nvSpPr>
              <p:spPr>
                <a:xfrm>
                  <a:off x="170313" y="81625"/>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78" name="Shape 1678"/>
                <p:cNvSpPr/>
                <p:nvPr/>
              </p:nvSpPr>
              <p:spPr>
                <a:xfrm>
                  <a:off x="169120" y="111257"/>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79" name="Shape 1679"/>
                <p:cNvSpPr/>
                <p:nvPr/>
              </p:nvSpPr>
              <p:spPr>
                <a:xfrm>
                  <a:off x="127452" y="59917"/>
                  <a:ext cx="42860" cy="428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80" name="Shape 1680"/>
                <p:cNvSpPr/>
                <p:nvPr/>
              </p:nvSpPr>
              <p:spPr>
                <a:xfrm>
                  <a:off x="85720" y="8723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81" name="Shape 1681"/>
                <p:cNvSpPr/>
                <p:nvPr/>
              </p:nvSpPr>
              <p:spPr>
                <a:xfrm>
                  <a:off x="80450" y="129806"/>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82" name="Shape 1682"/>
                <p:cNvSpPr/>
                <p:nvPr/>
              </p:nvSpPr>
              <p:spPr>
                <a:xfrm>
                  <a:off x="151207" y="155790"/>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83" name="Shape 1683"/>
                <p:cNvSpPr/>
                <p:nvPr/>
              </p:nvSpPr>
              <p:spPr>
                <a:xfrm>
                  <a:off x="156253" y="114504"/>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84" name="Shape 1684"/>
                <p:cNvSpPr/>
                <p:nvPr/>
              </p:nvSpPr>
              <p:spPr>
                <a:xfrm>
                  <a:off x="139976" y="84538"/>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85" name="Shape 1685"/>
                <p:cNvSpPr/>
                <p:nvPr/>
              </p:nvSpPr>
              <p:spPr>
                <a:xfrm>
                  <a:off x="117852" y="140051"/>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86" name="Shape 1686"/>
                <p:cNvSpPr/>
                <p:nvPr/>
              </p:nvSpPr>
              <p:spPr>
                <a:xfrm>
                  <a:off x="108347" y="102779"/>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687" name="Shape 1687"/>
                <p:cNvSpPr/>
                <p:nvPr/>
              </p:nvSpPr>
              <p:spPr>
                <a:xfrm>
                  <a:off x="137606" y="114504"/>
                  <a:ext cx="42860" cy="4286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pic>
            <p:nvPicPr>
              <p:cNvPr id="1688" name="Shape 1688"/>
              <p:cNvPicPr preferRelativeResize="0"/>
              <p:nvPr/>
            </p:nvPicPr>
            <p:blipFill rotWithShape="1">
              <a:blip r:embed="rId4">
                <a:alphaModFix/>
              </a:blip>
              <a:srcRect/>
              <a:stretch/>
            </p:blipFill>
            <p:spPr>
              <a:xfrm>
                <a:off x="1189050" y="660400"/>
                <a:ext cx="419059" cy="490957"/>
              </a:xfrm>
              <a:prstGeom prst="rect">
                <a:avLst/>
              </a:prstGeom>
              <a:noFill/>
              <a:ln>
                <a:noFill/>
              </a:ln>
            </p:spPr>
          </p:pic>
          <p:pic>
            <p:nvPicPr>
              <p:cNvPr id="1689" name="Shape 1689"/>
              <p:cNvPicPr preferRelativeResize="0"/>
              <p:nvPr/>
            </p:nvPicPr>
            <p:blipFill rotWithShape="1">
              <a:blip r:embed="rId4">
                <a:alphaModFix/>
              </a:blip>
              <a:srcRect/>
              <a:stretch/>
            </p:blipFill>
            <p:spPr>
              <a:xfrm>
                <a:off x="959587" y="0"/>
                <a:ext cx="419059" cy="490957"/>
              </a:xfrm>
              <a:prstGeom prst="rect">
                <a:avLst/>
              </a:prstGeom>
              <a:noFill/>
              <a:ln>
                <a:noFill/>
              </a:ln>
            </p:spPr>
          </p:pic>
          <p:pic>
            <p:nvPicPr>
              <p:cNvPr id="1690" name="Shape 1690"/>
              <p:cNvPicPr preferRelativeResize="0"/>
              <p:nvPr/>
            </p:nvPicPr>
            <p:blipFill rotWithShape="1">
              <a:blip r:embed="rId4">
                <a:alphaModFix/>
              </a:blip>
              <a:srcRect/>
              <a:stretch/>
            </p:blipFill>
            <p:spPr>
              <a:xfrm>
                <a:off x="1681091" y="1312332"/>
                <a:ext cx="419059" cy="490957"/>
              </a:xfrm>
              <a:prstGeom prst="rect">
                <a:avLst/>
              </a:prstGeom>
              <a:noFill/>
              <a:ln>
                <a:noFill/>
              </a:ln>
            </p:spPr>
          </p:pic>
          <p:pic>
            <p:nvPicPr>
              <p:cNvPr id="1691" name="Shape 1691"/>
              <p:cNvPicPr preferRelativeResize="0"/>
              <p:nvPr/>
            </p:nvPicPr>
            <p:blipFill rotWithShape="1">
              <a:blip r:embed="rId4">
                <a:alphaModFix/>
              </a:blip>
              <a:srcRect/>
              <a:stretch/>
            </p:blipFill>
            <p:spPr>
              <a:xfrm>
                <a:off x="1964403" y="607052"/>
                <a:ext cx="419059" cy="490957"/>
              </a:xfrm>
              <a:prstGeom prst="rect">
                <a:avLst/>
              </a:prstGeom>
              <a:noFill/>
              <a:ln>
                <a:noFill/>
              </a:ln>
            </p:spPr>
          </p:pic>
          <p:pic>
            <p:nvPicPr>
              <p:cNvPr id="1692" name="Shape 1692"/>
              <p:cNvPicPr preferRelativeResize="0"/>
              <p:nvPr/>
            </p:nvPicPr>
            <p:blipFill rotWithShape="1">
              <a:blip r:embed="rId4">
                <a:alphaModFix/>
              </a:blip>
              <a:srcRect/>
              <a:stretch/>
            </p:blipFill>
            <p:spPr>
              <a:xfrm>
                <a:off x="2911150" y="1914116"/>
                <a:ext cx="419059" cy="490957"/>
              </a:xfrm>
              <a:prstGeom prst="rect">
                <a:avLst/>
              </a:prstGeom>
              <a:noFill/>
              <a:ln>
                <a:noFill/>
              </a:ln>
            </p:spPr>
          </p:pic>
          <p:pic>
            <p:nvPicPr>
              <p:cNvPr id="1693" name="Shape 1693"/>
              <p:cNvPicPr preferRelativeResize="0"/>
              <p:nvPr/>
            </p:nvPicPr>
            <p:blipFill rotWithShape="1">
              <a:blip r:embed="rId4">
                <a:alphaModFix/>
              </a:blip>
              <a:srcRect/>
              <a:stretch/>
            </p:blipFill>
            <p:spPr>
              <a:xfrm>
                <a:off x="2453950" y="1270000"/>
                <a:ext cx="419059" cy="490957"/>
              </a:xfrm>
              <a:prstGeom prst="rect">
                <a:avLst/>
              </a:prstGeom>
              <a:noFill/>
              <a:ln>
                <a:noFill/>
              </a:ln>
            </p:spPr>
          </p:pic>
          <p:pic>
            <p:nvPicPr>
              <p:cNvPr id="1694" name="Shape 1694"/>
              <p:cNvPicPr preferRelativeResize="0"/>
              <p:nvPr/>
            </p:nvPicPr>
            <p:blipFill rotWithShape="1">
              <a:blip r:embed="rId4">
                <a:alphaModFix/>
              </a:blip>
              <a:srcRect/>
              <a:stretch/>
            </p:blipFill>
            <p:spPr>
              <a:xfrm>
                <a:off x="972287" y="2692016"/>
                <a:ext cx="419059" cy="490957"/>
              </a:xfrm>
              <a:prstGeom prst="rect">
                <a:avLst/>
              </a:prstGeom>
              <a:noFill/>
              <a:ln>
                <a:noFill/>
              </a:ln>
            </p:spPr>
          </p:pic>
          <p:pic>
            <p:nvPicPr>
              <p:cNvPr id="1695" name="Shape 1695"/>
              <p:cNvPicPr preferRelativeResize="0"/>
              <p:nvPr/>
            </p:nvPicPr>
            <p:blipFill rotWithShape="1">
              <a:blip r:embed="rId4">
                <a:alphaModFix/>
              </a:blip>
              <a:srcRect/>
              <a:stretch/>
            </p:blipFill>
            <p:spPr>
              <a:xfrm>
                <a:off x="1303491" y="1896508"/>
                <a:ext cx="419059" cy="490957"/>
              </a:xfrm>
              <a:prstGeom prst="rect">
                <a:avLst/>
              </a:prstGeom>
              <a:noFill/>
              <a:ln>
                <a:noFill/>
              </a:ln>
            </p:spPr>
          </p:pic>
          <p:pic>
            <p:nvPicPr>
              <p:cNvPr id="1696" name="Shape 1696"/>
              <p:cNvPicPr preferRelativeResize="0"/>
              <p:nvPr/>
            </p:nvPicPr>
            <p:blipFill rotWithShape="1">
              <a:blip r:embed="rId4">
                <a:alphaModFix/>
              </a:blip>
              <a:srcRect/>
              <a:stretch/>
            </p:blipFill>
            <p:spPr>
              <a:xfrm>
                <a:off x="553187" y="2034639"/>
                <a:ext cx="419059" cy="490957"/>
              </a:xfrm>
              <a:prstGeom prst="rect">
                <a:avLst/>
              </a:prstGeom>
              <a:noFill/>
              <a:ln>
                <a:noFill/>
              </a:ln>
            </p:spPr>
          </p:pic>
          <p:pic>
            <p:nvPicPr>
              <p:cNvPr id="1697" name="Shape 1697"/>
              <p:cNvPicPr preferRelativeResize="0"/>
              <p:nvPr/>
            </p:nvPicPr>
            <p:blipFill rotWithShape="1">
              <a:blip r:embed="rId4">
                <a:alphaModFix/>
              </a:blip>
              <a:srcRect/>
              <a:stretch/>
            </p:blipFill>
            <p:spPr>
              <a:xfrm>
                <a:off x="979500" y="1270000"/>
                <a:ext cx="419059" cy="490957"/>
              </a:xfrm>
              <a:prstGeom prst="rect">
                <a:avLst/>
              </a:prstGeom>
              <a:noFill/>
              <a:ln>
                <a:noFill/>
              </a:ln>
            </p:spPr>
          </p:pic>
          <p:pic>
            <p:nvPicPr>
              <p:cNvPr id="1698" name="Shape 1698"/>
              <p:cNvPicPr preferRelativeResize="0"/>
              <p:nvPr/>
            </p:nvPicPr>
            <p:blipFill rotWithShape="1">
              <a:blip r:embed="rId4">
                <a:alphaModFix/>
              </a:blip>
              <a:srcRect/>
              <a:stretch/>
            </p:blipFill>
            <p:spPr>
              <a:xfrm>
                <a:off x="274350" y="1312332"/>
                <a:ext cx="419059" cy="490957"/>
              </a:xfrm>
              <a:prstGeom prst="rect">
                <a:avLst/>
              </a:prstGeom>
              <a:noFill/>
              <a:ln>
                <a:noFill/>
              </a:ln>
            </p:spPr>
          </p:pic>
          <p:pic>
            <p:nvPicPr>
              <p:cNvPr id="1699" name="Shape 1699"/>
              <p:cNvPicPr preferRelativeResize="0"/>
              <p:nvPr/>
            </p:nvPicPr>
            <p:blipFill rotWithShape="1">
              <a:blip r:embed="rId4">
                <a:alphaModFix/>
              </a:blip>
              <a:srcRect/>
              <a:stretch/>
            </p:blipFill>
            <p:spPr>
              <a:xfrm>
                <a:off x="2911150" y="2725882"/>
                <a:ext cx="419059" cy="490957"/>
              </a:xfrm>
              <a:prstGeom prst="rect">
                <a:avLst/>
              </a:prstGeom>
              <a:noFill/>
              <a:ln>
                <a:noFill/>
              </a:ln>
            </p:spPr>
          </p:pic>
          <p:pic>
            <p:nvPicPr>
              <p:cNvPr id="1700" name="Shape 1700"/>
              <p:cNvPicPr preferRelativeResize="0"/>
              <p:nvPr/>
            </p:nvPicPr>
            <p:blipFill rotWithShape="1">
              <a:blip r:embed="rId4">
                <a:alphaModFix/>
              </a:blip>
              <a:srcRect/>
              <a:stretch/>
            </p:blipFill>
            <p:spPr>
              <a:xfrm>
                <a:off x="3673150" y="3024583"/>
                <a:ext cx="419059" cy="490957"/>
              </a:xfrm>
              <a:prstGeom prst="rect">
                <a:avLst/>
              </a:prstGeom>
              <a:noFill/>
              <a:ln>
                <a:noFill/>
              </a:ln>
            </p:spPr>
          </p:pic>
          <p:pic>
            <p:nvPicPr>
              <p:cNvPr id="1701" name="Shape 1701"/>
              <p:cNvPicPr preferRelativeResize="0"/>
              <p:nvPr/>
            </p:nvPicPr>
            <p:blipFill rotWithShape="1">
              <a:blip r:embed="rId5">
                <a:alphaModFix/>
              </a:blip>
              <a:srcRect/>
              <a:stretch/>
            </p:blipFill>
            <p:spPr>
              <a:xfrm>
                <a:off x="2873050" y="491064"/>
                <a:ext cx="1219201" cy="1151007"/>
              </a:xfrm>
              <a:prstGeom prst="rect">
                <a:avLst/>
              </a:prstGeom>
              <a:noFill/>
              <a:ln>
                <a:noFill/>
              </a:ln>
            </p:spPr>
          </p:pic>
          <p:pic>
            <p:nvPicPr>
              <p:cNvPr id="1702" name="Shape 1702"/>
              <p:cNvPicPr preferRelativeResize="0"/>
              <p:nvPr/>
            </p:nvPicPr>
            <p:blipFill rotWithShape="1">
              <a:blip r:embed="rId4">
                <a:alphaModFix/>
              </a:blip>
              <a:srcRect/>
              <a:stretch/>
            </p:blipFill>
            <p:spPr>
              <a:xfrm>
                <a:off x="4692212" y="948792"/>
                <a:ext cx="419059" cy="490957"/>
              </a:xfrm>
              <a:prstGeom prst="rect">
                <a:avLst/>
              </a:prstGeom>
              <a:noFill/>
              <a:ln>
                <a:noFill/>
              </a:ln>
            </p:spPr>
          </p:pic>
          <p:pic>
            <p:nvPicPr>
              <p:cNvPr id="1703" name="Shape 1703"/>
              <p:cNvPicPr preferRelativeResize="0"/>
              <p:nvPr/>
            </p:nvPicPr>
            <p:blipFill rotWithShape="1">
              <a:blip r:embed="rId4">
                <a:alphaModFix/>
              </a:blip>
              <a:srcRect/>
              <a:stretch/>
            </p:blipFill>
            <p:spPr>
              <a:xfrm>
                <a:off x="5184253" y="1600725"/>
                <a:ext cx="419059" cy="490957"/>
              </a:xfrm>
              <a:prstGeom prst="rect">
                <a:avLst/>
              </a:prstGeom>
              <a:noFill/>
              <a:ln>
                <a:noFill/>
              </a:ln>
            </p:spPr>
          </p:pic>
          <p:pic>
            <p:nvPicPr>
              <p:cNvPr id="1704" name="Shape 1704"/>
              <p:cNvPicPr preferRelativeResize="0"/>
              <p:nvPr/>
            </p:nvPicPr>
            <p:blipFill rotWithShape="1">
              <a:blip r:embed="rId4">
                <a:alphaModFix/>
              </a:blip>
              <a:srcRect/>
              <a:stretch/>
            </p:blipFill>
            <p:spPr>
              <a:xfrm>
                <a:off x="5467566" y="895445"/>
                <a:ext cx="419059" cy="490957"/>
              </a:xfrm>
              <a:prstGeom prst="rect">
                <a:avLst/>
              </a:prstGeom>
              <a:noFill/>
              <a:ln>
                <a:noFill/>
              </a:ln>
            </p:spPr>
          </p:pic>
          <p:pic>
            <p:nvPicPr>
              <p:cNvPr id="1705" name="Shape 1705"/>
              <p:cNvPicPr preferRelativeResize="0"/>
              <p:nvPr/>
            </p:nvPicPr>
            <p:blipFill rotWithShape="1">
              <a:blip r:embed="rId4">
                <a:alphaModFix/>
              </a:blip>
              <a:srcRect/>
              <a:stretch/>
            </p:blipFill>
            <p:spPr>
              <a:xfrm>
                <a:off x="6414312" y="2202508"/>
                <a:ext cx="419059" cy="490957"/>
              </a:xfrm>
              <a:prstGeom prst="rect">
                <a:avLst/>
              </a:prstGeom>
              <a:noFill/>
              <a:ln>
                <a:noFill/>
              </a:ln>
            </p:spPr>
          </p:pic>
          <p:pic>
            <p:nvPicPr>
              <p:cNvPr id="1706" name="Shape 1706"/>
              <p:cNvPicPr preferRelativeResize="0"/>
              <p:nvPr/>
            </p:nvPicPr>
            <p:blipFill rotWithShape="1">
              <a:blip r:embed="rId4">
                <a:alphaModFix/>
              </a:blip>
              <a:srcRect/>
              <a:stretch/>
            </p:blipFill>
            <p:spPr>
              <a:xfrm>
                <a:off x="5957112" y="1558392"/>
                <a:ext cx="419059" cy="490957"/>
              </a:xfrm>
              <a:prstGeom prst="rect">
                <a:avLst/>
              </a:prstGeom>
              <a:noFill/>
              <a:ln>
                <a:noFill/>
              </a:ln>
            </p:spPr>
          </p:pic>
          <p:pic>
            <p:nvPicPr>
              <p:cNvPr id="1707" name="Shape 1707"/>
              <p:cNvPicPr preferRelativeResize="0"/>
              <p:nvPr/>
            </p:nvPicPr>
            <p:blipFill rotWithShape="1">
              <a:blip r:embed="rId4">
                <a:alphaModFix/>
              </a:blip>
              <a:srcRect/>
              <a:stretch/>
            </p:blipFill>
            <p:spPr>
              <a:xfrm>
                <a:off x="4475448" y="2980408"/>
                <a:ext cx="419059" cy="490957"/>
              </a:xfrm>
              <a:prstGeom prst="rect">
                <a:avLst/>
              </a:prstGeom>
              <a:noFill/>
              <a:ln>
                <a:noFill/>
              </a:ln>
            </p:spPr>
          </p:pic>
          <p:pic>
            <p:nvPicPr>
              <p:cNvPr id="1708" name="Shape 1708"/>
              <p:cNvPicPr preferRelativeResize="0"/>
              <p:nvPr/>
            </p:nvPicPr>
            <p:blipFill rotWithShape="1">
              <a:blip r:embed="rId4">
                <a:alphaModFix/>
              </a:blip>
              <a:srcRect/>
              <a:stretch/>
            </p:blipFill>
            <p:spPr>
              <a:xfrm>
                <a:off x="4806653" y="2184900"/>
                <a:ext cx="419059" cy="490957"/>
              </a:xfrm>
              <a:prstGeom prst="rect">
                <a:avLst/>
              </a:prstGeom>
              <a:noFill/>
              <a:ln>
                <a:noFill/>
              </a:ln>
            </p:spPr>
          </p:pic>
          <p:pic>
            <p:nvPicPr>
              <p:cNvPr id="1709" name="Shape 1709"/>
              <p:cNvPicPr preferRelativeResize="0"/>
              <p:nvPr/>
            </p:nvPicPr>
            <p:blipFill rotWithShape="1">
              <a:blip r:embed="rId4">
                <a:alphaModFix/>
              </a:blip>
              <a:srcRect/>
              <a:stretch/>
            </p:blipFill>
            <p:spPr>
              <a:xfrm>
                <a:off x="4056348" y="2323033"/>
                <a:ext cx="419059" cy="490957"/>
              </a:xfrm>
              <a:prstGeom prst="rect">
                <a:avLst/>
              </a:prstGeom>
              <a:noFill/>
              <a:ln>
                <a:noFill/>
              </a:ln>
            </p:spPr>
          </p:pic>
          <p:pic>
            <p:nvPicPr>
              <p:cNvPr id="1710" name="Shape 1710"/>
              <p:cNvPicPr preferRelativeResize="0"/>
              <p:nvPr/>
            </p:nvPicPr>
            <p:blipFill rotWithShape="1">
              <a:blip r:embed="rId4">
                <a:alphaModFix/>
              </a:blip>
              <a:srcRect/>
              <a:stretch/>
            </p:blipFill>
            <p:spPr>
              <a:xfrm>
                <a:off x="4482662" y="1558392"/>
                <a:ext cx="419059" cy="490957"/>
              </a:xfrm>
              <a:prstGeom prst="rect">
                <a:avLst/>
              </a:prstGeom>
              <a:noFill/>
              <a:ln>
                <a:noFill/>
              </a:ln>
            </p:spPr>
          </p:pic>
          <p:pic>
            <p:nvPicPr>
              <p:cNvPr id="1711" name="Shape 1711"/>
              <p:cNvPicPr preferRelativeResize="0"/>
              <p:nvPr/>
            </p:nvPicPr>
            <p:blipFill rotWithShape="1">
              <a:blip r:embed="rId4">
                <a:alphaModFix/>
              </a:blip>
              <a:srcRect/>
              <a:stretch/>
            </p:blipFill>
            <p:spPr>
              <a:xfrm>
                <a:off x="3777512" y="1600725"/>
                <a:ext cx="419059" cy="490957"/>
              </a:xfrm>
              <a:prstGeom prst="rect">
                <a:avLst/>
              </a:prstGeom>
              <a:noFill/>
              <a:ln>
                <a:noFill/>
              </a:ln>
            </p:spPr>
          </p:pic>
          <p:pic>
            <p:nvPicPr>
              <p:cNvPr id="1712" name="Shape 1712"/>
              <p:cNvPicPr preferRelativeResize="0"/>
              <p:nvPr/>
            </p:nvPicPr>
            <p:blipFill rotWithShape="1">
              <a:blip r:embed="rId4">
                <a:alphaModFix/>
              </a:blip>
              <a:srcRect/>
              <a:stretch/>
            </p:blipFill>
            <p:spPr>
              <a:xfrm>
                <a:off x="7125511" y="2607780"/>
                <a:ext cx="419059" cy="490957"/>
              </a:xfrm>
              <a:prstGeom prst="rect">
                <a:avLst/>
              </a:prstGeom>
              <a:noFill/>
              <a:ln>
                <a:noFill/>
              </a:ln>
            </p:spPr>
          </p:pic>
          <p:pic>
            <p:nvPicPr>
              <p:cNvPr id="1713" name="Shape 1713"/>
              <p:cNvPicPr preferRelativeResize="0"/>
              <p:nvPr/>
            </p:nvPicPr>
            <p:blipFill rotWithShape="1">
              <a:blip r:embed="rId5">
                <a:alphaModFix/>
              </a:blip>
              <a:srcRect/>
              <a:stretch/>
            </p:blipFill>
            <p:spPr>
              <a:xfrm>
                <a:off x="6414312" y="627183"/>
                <a:ext cx="1219201" cy="1151007"/>
              </a:xfrm>
              <a:prstGeom prst="rect">
                <a:avLst/>
              </a:prstGeom>
              <a:noFill/>
              <a:ln>
                <a:noFill/>
              </a:ln>
            </p:spPr>
          </p:pic>
          <p:pic>
            <p:nvPicPr>
              <p:cNvPr id="1714" name="Shape 1714"/>
              <p:cNvPicPr preferRelativeResize="0"/>
              <p:nvPr/>
            </p:nvPicPr>
            <p:blipFill rotWithShape="1">
              <a:blip r:embed="rId4">
                <a:alphaModFix/>
              </a:blip>
              <a:srcRect/>
              <a:stretch/>
            </p:blipFill>
            <p:spPr>
              <a:xfrm>
                <a:off x="5653148" y="2183888"/>
                <a:ext cx="419059" cy="490958"/>
              </a:xfrm>
              <a:prstGeom prst="rect">
                <a:avLst/>
              </a:prstGeom>
              <a:noFill/>
              <a:ln>
                <a:noFill/>
              </a:ln>
            </p:spPr>
          </p:pic>
          <p:pic>
            <p:nvPicPr>
              <p:cNvPr id="1715" name="Shape 1715"/>
              <p:cNvPicPr preferRelativeResize="0"/>
              <p:nvPr/>
            </p:nvPicPr>
            <p:blipFill rotWithShape="1">
              <a:blip r:embed="rId4">
                <a:alphaModFix/>
              </a:blip>
              <a:srcRect/>
              <a:stretch/>
            </p:blipFill>
            <p:spPr>
              <a:xfrm>
                <a:off x="6145189" y="2835822"/>
                <a:ext cx="419059" cy="490957"/>
              </a:xfrm>
              <a:prstGeom prst="rect">
                <a:avLst/>
              </a:prstGeom>
              <a:noFill/>
              <a:ln>
                <a:noFill/>
              </a:ln>
            </p:spPr>
          </p:pic>
          <p:pic>
            <p:nvPicPr>
              <p:cNvPr id="1716" name="Shape 1716"/>
              <p:cNvPicPr preferRelativeResize="0"/>
              <p:nvPr/>
            </p:nvPicPr>
            <p:blipFill rotWithShape="1">
              <a:blip r:embed="rId4">
                <a:alphaModFix/>
              </a:blip>
              <a:srcRect/>
              <a:stretch/>
            </p:blipFill>
            <p:spPr>
              <a:xfrm>
                <a:off x="5767589" y="3419996"/>
                <a:ext cx="419059" cy="490957"/>
              </a:xfrm>
              <a:prstGeom prst="rect">
                <a:avLst/>
              </a:prstGeom>
              <a:noFill/>
              <a:ln>
                <a:noFill/>
              </a:ln>
            </p:spPr>
          </p:pic>
          <p:pic>
            <p:nvPicPr>
              <p:cNvPr id="1717" name="Shape 1717"/>
              <p:cNvPicPr preferRelativeResize="0"/>
              <p:nvPr/>
            </p:nvPicPr>
            <p:blipFill rotWithShape="1">
              <a:blip r:embed="rId4">
                <a:alphaModFix/>
              </a:blip>
              <a:srcRect/>
              <a:stretch/>
            </p:blipFill>
            <p:spPr>
              <a:xfrm>
                <a:off x="6752086" y="3216949"/>
                <a:ext cx="419059" cy="490957"/>
              </a:xfrm>
              <a:prstGeom prst="rect">
                <a:avLst/>
              </a:prstGeom>
              <a:noFill/>
              <a:ln>
                <a:noFill/>
              </a:ln>
            </p:spPr>
          </p:pic>
          <p:pic>
            <p:nvPicPr>
              <p:cNvPr id="1718" name="Shape 1718"/>
              <p:cNvPicPr preferRelativeResize="0"/>
              <p:nvPr/>
            </p:nvPicPr>
            <p:blipFill rotWithShape="1">
              <a:blip r:embed="rId4">
                <a:alphaModFix/>
              </a:blip>
              <a:srcRect/>
              <a:stretch/>
            </p:blipFill>
            <p:spPr>
              <a:xfrm>
                <a:off x="5443598" y="2793488"/>
                <a:ext cx="419059" cy="490958"/>
              </a:xfrm>
              <a:prstGeom prst="rect">
                <a:avLst/>
              </a:prstGeom>
              <a:noFill/>
              <a:ln>
                <a:noFill/>
              </a:ln>
            </p:spPr>
          </p:pic>
          <p:pic>
            <p:nvPicPr>
              <p:cNvPr id="1719" name="Shape 1719"/>
              <p:cNvPicPr preferRelativeResize="0"/>
              <p:nvPr/>
            </p:nvPicPr>
            <p:blipFill rotWithShape="1">
              <a:blip r:embed="rId4">
                <a:alphaModFix/>
              </a:blip>
              <a:srcRect/>
              <a:stretch/>
            </p:blipFill>
            <p:spPr>
              <a:xfrm>
                <a:off x="7588272" y="457404"/>
                <a:ext cx="419059" cy="490957"/>
              </a:xfrm>
              <a:prstGeom prst="rect">
                <a:avLst/>
              </a:prstGeom>
              <a:noFill/>
              <a:ln>
                <a:noFill/>
              </a:ln>
            </p:spPr>
          </p:pic>
          <p:pic>
            <p:nvPicPr>
              <p:cNvPr id="1720" name="Shape 1720"/>
              <p:cNvPicPr preferRelativeResize="0"/>
              <p:nvPr/>
            </p:nvPicPr>
            <p:blipFill rotWithShape="1">
              <a:blip r:embed="rId4">
                <a:alphaModFix/>
              </a:blip>
              <a:srcRect/>
              <a:stretch/>
            </p:blipFill>
            <p:spPr>
              <a:xfrm>
                <a:off x="8535018" y="1764468"/>
                <a:ext cx="419059" cy="490957"/>
              </a:xfrm>
              <a:prstGeom prst="rect">
                <a:avLst/>
              </a:prstGeom>
              <a:noFill/>
              <a:ln>
                <a:noFill/>
              </a:ln>
            </p:spPr>
          </p:pic>
          <p:pic>
            <p:nvPicPr>
              <p:cNvPr id="1721" name="Shape 1721"/>
              <p:cNvPicPr preferRelativeResize="0"/>
              <p:nvPr/>
            </p:nvPicPr>
            <p:blipFill rotWithShape="1">
              <a:blip r:embed="rId4">
                <a:alphaModFix/>
              </a:blip>
              <a:srcRect/>
              <a:stretch/>
            </p:blipFill>
            <p:spPr>
              <a:xfrm>
                <a:off x="8077818" y="1120350"/>
                <a:ext cx="419059" cy="490957"/>
              </a:xfrm>
              <a:prstGeom prst="rect">
                <a:avLst/>
              </a:prstGeom>
              <a:noFill/>
              <a:ln>
                <a:noFill/>
              </a:ln>
            </p:spPr>
          </p:pic>
          <p:pic>
            <p:nvPicPr>
              <p:cNvPr id="1722" name="Shape 1722"/>
              <p:cNvPicPr preferRelativeResize="0"/>
              <p:nvPr/>
            </p:nvPicPr>
            <p:blipFill rotWithShape="1">
              <a:blip r:embed="rId4">
                <a:alphaModFix/>
              </a:blip>
              <a:srcRect/>
              <a:stretch/>
            </p:blipFill>
            <p:spPr>
              <a:xfrm>
                <a:off x="7588272" y="1730225"/>
                <a:ext cx="419059" cy="490957"/>
              </a:xfrm>
              <a:prstGeom prst="rect">
                <a:avLst/>
              </a:prstGeom>
              <a:noFill/>
              <a:ln>
                <a:noFill/>
              </a:ln>
            </p:spPr>
          </p:pic>
          <p:pic>
            <p:nvPicPr>
              <p:cNvPr id="1723" name="Shape 1723"/>
              <p:cNvPicPr preferRelativeResize="0"/>
              <p:nvPr/>
            </p:nvPicPr>
            <p:blipFill rotWithShape="1">
              <a:blip r:embed="rId4">
                <a:alphaModFix/>
              </a:blip>
              <a:srcRect/>
              <a:stretch/>
            </p:blipFill>
            <p:spPr>
              <a:xfrm>
                <a:off x="8007372" y="2182460"/>
                <a:ext cx="419059" cy="490957"/>
              </a:xfrm>
              <a:prstGeom prst="rect">
                <a:avLst/>
              </a:prstGeom>
              <a:noFill/>
              <a:ln>
                <a:noFill/>
              </a:ln>
            </p:spPr>
          </p:pic>
          <p:pic>
            <p:nvPicPr>
              <p:cNvPr id="1724" name="Shape 1724"/>
              <p:cNvPicPr preferRelativeResize="0"/>
              <p:nvPr/>
            </p:nvPicPr>
            <p:blipFill rotWithShape="1">
              <a:blip r:embed="rId4">
                <a:alphaModFix/>
              </a:blip>
              <a:srcRect/>
              <a:stretch/>
            </p:blipFill>
            <p:spPr>
              <a:xfrm>
                <a:off x="6961636" y="1812100"/>
                <a:ext cx="419059" cy="490957"/>
              </a:xfrm>
              <a:prstGeom prst="rect">
                <a:avLst/>
              </a:prstGeom>
              <a:noFill/>
              <a:ln>
                <a:noFill/>
              </a:ln>
            </p:spPr>
          </p:pic>
          <p:pic>
            <p:nvPicPr>
              <p:cNvPr id="1725" name="Shape 1725"/>
              <p:cNvPicPr preferRelativeResize="0"/>
              <p:nvPr/>
            </p:nvPicPr>
            <p:blipFill rotWithShape="1">
              <a:blip r:embed="rId4">
                <a:alphaModFix/>
              </a:blip>
              <a:srcRect/>
              <a:stretch/>
            </p:blipFill>
            <p:spPr>
              <a:xfrm>
                <a:off x="8496918" y="2845407"/>
                <a:ext cx="419059" cy="490957"/>
              </a:xfrm>
              <a:prstGeom prst="rect">
                <a:avLst/>
              </a:prstGeom>
              <a:noFill/>
              <a:ln>
                <a:noFill/>
              </a:ln>
            </p:spPr>
          </p:pic>
          <p:pic>
            <p:nvPicPr>
              <p:cNvPr id="1726" name="Shape 1726"/>
              <p:cNvPicPr preferRelativeResize="0"/>
              <p:nvPr/>
            </p:nvPicPr>
            <p:blipFill rotWithShape="1">
              <a:blip r:embed="rId4">
                <a:alphaModFix/>
              </a:blip>
              <a:srcRect/>
              <a:stretch/>
            </p:blipFill>
            <p:spPr>
              <a:xfrm>
                <a:off x="7760990" y="2966500"/>
                <a:ext cx="419059" cy="490957"/>
              </a:xfrm>
              <a:prstGeom prst="rect">
                <a:avLst/>
              </a:prstGeom>
              <a:noFill/>
              <a:ln>
                <a:noFill/>
              </a:ln>
            </p:spPr>
          </p:pic>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grpSp>
        <p:nvGrpSpPr>
          <p:cNvPr id="1731" name="Shape 1731"/>
          <p:cNvGrpSpPr/>
          <p:nvPr/>
        </p:nvGrpSpPr>
        <p:grpSpPr>
          <a:xfrm>
            <a:off x="247815" y="304992"/>
            <a:ext cx="3038255" cy="5175151"/>
            <a:chOff x="0" y="0"/>
            <a:chExt cx="3038252" cy="5175149"/>
          </a:xfrm>
        </p:grpSpPr>
        <p:sp>
          <p:nvSpPr>
            <p:cNvPr id="1732" name="Shape 1732"/>
            <p:cNvSpPr/>
            <p:nvPr/>
          </p:nvSpPr>
          <p:spPr>
            <a:xfrm>
              <a:off x="0" y="0"/>
              <a:ext cx="3038252" cy="5175149"/>
            </a:xfrm>
            <a:prstGeom prst="roundRect">
              <a:avLst>
                <a:gd name="adj" fmla="val 50000"/>
              </a:avLst>
            </a:prstGeom>
            <a:gradFill>
              <a:gsLst>
                <a:gs pos="0">
                  <a:srgbClr val="3366FF"/>
                </a:gs>
                <a:gs pos="25000">
                  <a:srgbClr val="3366FF"/>
                </a:gs>
                <a:gs pos="75000">
                  <a:srgbClr val="FF0000"/>
                </a:gs>
                <a:gs pos="100000">
                  <a:srgbClr val="FF0000"/>
                </a:gs>
              </a:gsLst>
              <a:lin ang="16200000" scaled="0"/>
            </a:gradFill>
            <a:ln w="203200" cap="flat" cmpd="sng">
              <a:solidFill>
                <a:srgbClr val="7D8F8C"/>
              </a:solidFill>
              <a:prstDash val="solid"/>
              <a:bevel/>
              <a:headEnd type="none" w="med" len="med"/>
              <a:tailEnd type="none" w="med" len="med"/>
            </a:ln>
            <a:effectLst>
              <a:outerShdw blurRad="127000" dist="76200" dir="6600000" rotWithShape="0">
                <a:srgbClr val="000000">
                  <a:alpha val="7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733" name="Shape 1733"/>
            <p:cNvGrpSpPr/>
            <p:nvPr/>
          </p:nvGrpSpPr>
          <p:grpSpPr>
            <a:xfrm>
              <a:off x="460541" y="1363672"/>
              <a:ext cx="2104098" cy="3022725"/>
              <a:chOff x="0" y="0"/>
              <a:chExt cx="2104096" cy="3022724"/>
            </a:xfrm>
          </p:grpSpPr>
          <p:pic>
            <p:nvPicPr>
              <p:cNvPr id="1734" name="Shape 1734"/>
              <p:cNvPicPr preferRelativeResize="0"/>
              <p:nvPr/>
            </p:nvPicPr>
            <p:blipFill rotWithShape="1">
              <a:blip r:embed="rId3">
                <a:alphaModFix/>
              </a:blip>
              <a:srcRect/>
              <a:stretch/>
            </p:blipFill>
            <p:spPr>
              <a:xfrm flipH="1">
                <a:off x="355633" y="0"/>
                <a:ext cx="116812" cy="3022722"/>
              </a:xfrm>
              <a:prstGeom prst="rect">
                <a:avLst/>
              </a:prstGeom>
              <a:noFill/>
              <a:ln>
                <a:noFill/>
              </a:ln>
            </p:spPr>
          </p:pic>
          <p:pic>
            <p:nvPicPr>
              <p:cNvPr id="1735" name="Shape 1735"/>
              <p:cNvPicPr preferRelativeResize="0"/>
              <p:nvPr/>
            </p:nvPicPr>
            <p:blipFill rotWithShape="1">
              <a:blip r:embed="rId3">
                <a:alphaModFix/>
              </a:blip>
              <a:srcRect/>
              <a:stretch/>
            </p:blipFill>
            <p:spPr>
              <a:xfrm flipH="1">
                <a:off x="247400" y="0"/>
                <a:ext cx="116812" cy="3022722"/>
              </a:xfrm>
              <a:prstGeom prst="rect">
                <a:avLst/>
              </a:prstGeom>
              <a:noFill/>
              <a:ln>
                <a:noFill/>
              </a:ln>
            </p:spPr>
          </p:pic>
          <p:pic>
            <p:nvPicPr>
              <p:cNvPr id="1736" name="Shape 1736"/>
              <p:cNvPicPr preferRelativeResize="0"/>
              <p:nvPr/>
            </p:nvPicPr>
            <p:blipFill rotWithShape="1">
              <a:blip r:embed="rId3">
                <a:alphaModFix/>
              </a:blip>
              <a:srcRect/>
              <a:stretch/>
            </p:blipFill>
            <p:spPr>
              <a:xfrm flipH="1">
                <a:off x="139167" y="0"/>
                <a:ext cx="116811" cy="3022722"/>
              </a:xfrm>
              <a:prstGeom prst="rect">
                <a:avLst/>
              </a:prstGeom>
              <a:noFill/>
              <a:ln>
                <a:noFill/>
              </a:ln>
            </p:spPr>
          </p:pic>
          <p:pic>
            <p:nvPicPr>
              <p:cNvPr id="1737" name="Shape 1737"/>
              <p:cNvPicPr preferRelativeResize="0"/>
              <p:nvPr/>
            </p:nvPicPr>
            <p:blipFill rotWithShape="1">
              <a:blip r:embed="rId3">
                <a:alphaModFix/>
              </a:blip>
              <a:srcRect/>
              <a:stretch/>
            </p:blipFill>
            <p:spPr>
              <a:xfrm flipH="1">
                <a:off x="30934" y="0"/>
                <a:ext cx="116811" cy="3022722"/>
              </a:xfrm>
              <a:prstGeom prst="rect">
                <a:avLst/>
              </a:prstGeom>
              <a:noFill/>
              <a:ln>
                <a:noFill/>
              </a:ln>
            </p:spPr>
          </p:pic>
          <p:sp>
            <p:nvSpPr>
              <p:cNvPr id="1738" name="Shape 1738"/>
              <p:cNvSpPr/>
              <p:nvPr/>
            </p:nvSpPr>
            <p:spPr>
              <a:xfrm flipH="1">
                <a:off x="0" y="97953"/>
                <a:ext cx="494779" cy="7052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39" name="Shape 1739"/>
              <p:cNvSpPr/>
              <p:nvPr/>
            </p:nvSpPr>
            <p:spPr>
              <a:xfrm flipH="1">
                <a:off x="0" y="786074"/>
                <a:ext cx="494779" cy="7052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40" name="Shape 1740"/>
              <p:cNvSpPr/>
              <p:nvPr/>
            </p:nvSpPr>
            <p:spPr>
              <a:xfrm flipH="1">
                <a:off x="0" y="1474196"/>
                <a:ext cx="494779" cy="7052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41" name="Shape 1741"/>
              <p:cNvSpPr/>
              <p:nvPr/>
            </p:nvSpPr>
            <p:spPr>
              <a:xfrm flipH="1">
                <a:off x="0" y="2162318"/>
                <a:ext cx="494779" cy="7052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42" name="Shape 1742"/>
              <p:cNvSpPr/>
              <p:nvPr/>
            </p:nvSpPr>
            <p:spPr>
              <a:xfrm flipH="1">
                <a:off x="0" y="2850441"/>
                <a:ext cx="494779" cy="7052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743" name="Shape 1743"/>
              <p:cNvGrpSpPr/>
              <p:nvPr/>
            </p:nvGrpSpPr>
            <p:grpSpPr>
              <a:xfrm>
                <a:off x="536197" y="0"/>
                <a:ext cx="494781" cy="3022724"/>
                <a:chOff x="0" y="0"/>
                <a:chExt cx="494779" cy="3022722"/>
              </a:xfrm>
            </p:grpSpPr>
            <p:pic>
              <p:nvPicPr>
                <p:cNvPr id="1744" name="Shape 1744"/>
                <p:cNvPicPr preferRelativeResize="0"/>
                <p:nvPr/>
              </p:nvPicPr>
              <p:blipFill rotWithShape="1">
                <a:blip r:embed="rId3">
                  <a:alphaModFix/>
                </a:blip>
                <a:srcRect/>
                <a:stretch/>
              </p:blipFill>
              <p:spPr>
                <a:xfrm flipH="1">
                  <a:off x="355633" y="0"/>
                  <a:ext cx="116811" cy="3022722"/>
                </a:xfrm>
                <a:prstGeom prst="rect">
                  <a:avLst/>
                </a:prstGeom>
                <a:noFill/>
                <a:ln>
                  <a:noFill/>
                </a:ln>
              </p:spPr>
            </p:pic>
            <p:pic>
              <p:nvPicPr>
                <p:cNvPr id="1745" name="Shape 1745"/>
                <p:cNvPicPr preferRelativeResize="0"/>
                <p:nvPr/>
              </p:nvPicPr>
              <p:blipFill rotWithShape="1">
                <a:blip r:embed="rId3">
                  <a:alphaModFix/>
                </a:blip>
                <a:srcRect/>
                <a:stretch/>
              </p:blipFill>
              <p:spPr>
                <a:xfrm flipH="1">
                  <a:off x="247400" y="0"/>
                  <a:ext cx="116812" cy="3022722"/>
                </a:xfrm>
                <a:prstGeom prst="rect">
                  <a:avLst/>
                </a:prstGeom>
                <a:noFill/>
                <a:ln>
                  <a:noFill/>
                </a:ln>
              </p:spPr>
            </p:pic>
            <p:pic>
              <p:nvPicPr>
                <p:cNvPr id="1746" name="Shape 1746"/>
                <p:cNvPicPr preferRelativeResize="0"/>
                <p:nvPr/>
              </p:nvPicPr>
              <p:blipFill rotWithShape="1">
                <a:blip r:embed="rId3">
                  <a:alphaModFix/>
                </a:blip>
                <a:srcRect/>
                <a:stretch/>
              </p:blipFill>
              <p:spPr>
                <a:xfrm flipH="1">
                  <a:off x="139167" y="0"/>
                  <a:ext cx="116812" cy="3022722"/>
                </a:xfrm>
                <a:prstGeom prst="rect">
                  <a:avLst/>
                </a:prstGeom>
                <a:noFill/>
                <a:ln>
                  <a:noFill/>
                </a:ln>
              </p:spPr>
            </p:pic>
            <p:pic>
              <p:nvPicPr>
                <p:cNvPr id="1747" name="Shape 1747"/>
                <p:cNvPicPr preferRelativeResize="0"/>
                <p:nvPr/>
              </p:nvPicPr>
              <p:blipFill rotWithShape="1">
                <a:blip r:embed="rId3">
                  <a:alphaModFix/>
                </a:blip>
                <a:srcRect/>
                <a:stretch/>
              </p:blipFill>
              <p:spPr>
                <a:xfrm flipH="1">
                  <a:off x="30934" y="0"/>
                  <a:ext cx="116812" cy="3022722"/>
                </a:xfrm>
                <a:prstGeom prst="rect">
                  <a:avLst/>
                </a:prstGeom>
                <a:noFill/>
                <a:ln>
                  <a:noFill/>
                </a:ln>
              </p:spPr>
            </p:pic>
            <p:sp>
              <p:nvSpPr>
                <p:cNvPr id="1748" name="Shape 1748"/>
                <p:cNvSpPr/>
                <p:nvPr/>
              </p:nvSpPr>
              <p:spPr>
                <a:xfrm flipH="1">
                  <a:off x="0" y="97953"/>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49" name="Shape 1749"/>
                <p:cNvSpPr/>
                <p:nvPr/>
              </p:nvSpPr>
              <p:spPr>
                <a:xfrm flipH="1">
                  <a:off x="0" y="786075"/>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50" name="Shape 1750"/>
                <p:cNvSpPr/>
                <p:nvPr/>
              </p:nvSpPr>
              <p:spPr>
                <a:xfrm flipH="1">
                  <a:off x="0" y="1474196"/>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51" name="Shape 1751"/>
                <p:cNvSpPr/>
                <p:nvPr/>
              </p:nvSpPr>
              <p:spPr>
                <a:xfrm flipH="1">
                  <a:off x="0" y="2162318"/>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52" name="Shape 1752"/>
                <p:cNvSpPr/>
                <p:nvPr/>
              </p:nvSpPr>
              <p:spPr>
                <a:xfrm flipH="1">
                  <a:off x="0" y="2850441"/>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753" name="Shape 1753"/>
              <p:cNvGrpSpPr/>
              <p:nvPr/>
            </p:nvGrpSpPr>
            <p:grpSpPr>
              <a:xfrm>
                <a:off x="1075580" y="0"/>
                <a:ext cx="494780" cy="3022724"/>
                <a:chOff x="0" y="0"/>
                <a:chExt cx="494779" cy="3022722"/>
              </a:xfrm>
            </p:grpSpPr>
            <p:pic>
              <p:nvPicPr>
                <p:cNvPr id="1754" name="Shape 1754"/>
                <p:cNvPicPr preferRelativeResize="0"/>
                <p:nvPr/>
              </p:nvPicPr>
              <p:blipFill rotWithShape="1">
                <a:blip r:embed="rId3">
                  <a:alphaModFix/>
                </a:blip>
                <a:srcRect/>
                <a:stretch/>
              </p:blipFill>
              <p:spPr>
                <a:xfrm flipH="1">
                  <a:off x="355633" y="0"/>
                  <a:ext cx="116811" cy="3022722"/>
                </a:xfrm>
                <a:prstGeom prst="rect">
                  <a:avLst/>
                </a:prstGeom>
                <a:noFill/>
                <a:ln>
                  <a:noFill/>
                </a:ln>
              </p:spPr>
            </p:pic>
            <p:pic>
              <p:nvPicPr>
                <p:cNvPr id="1755" name="Shape 1755"/>
                <p:cNvPicPr preferRelativeResize="0"/>
                <p:nvPr/>
              </p:nvPicPr>
              <p:blipFill rotWithShape="1">
                <a:blip r:embed="rId3">
                  <a:alphaModFix/>
                </a:blip>
                <a:srcRect/>
                <a:stretch/>
              </p:blipFill>
              <p:spPr>
                <a:xfrm flipH="1">
                  <a:off x="247400" y="0"/>
                  <a:ext cx="116812" cy="3022722"/>
                </a:xfrm>
                <a:prstGeom prst="rect">
                  <a:avLst/>
                </a:prstGeom>
                <a:noFill/>
                <a:ln>
                  <a:noFill/>
                </a:ln>
              </p:spPr>
            </p:pic>
            <p:pic>
              <p:nvPicPr>
                <p:cNvPr id="1756" name="Shape 1756"/>
                <p:cNvPicPr preferRelativeResize="0"/>
                <p:nvPr/>
              </p:nvPicPr>
              <p:blipFill rotWithShape="1">
                <a:blip r:embed="rId3">
                  <a:alphaModFix/>
                </a:blip>
                <a:srcRect/>
                <a:stretch/>
              </p:blipFill>
              <p:spPr>
                <a:xfrm flipH="1">
                  <a:off x="139167" y="0"/>
                  <a:ext cx="116812" cy="3022722"/>
                </a:xfrm>
                <a:prstGeom prst="rect">
                  <a:avLst/>
                </a:prstGeom>
                <a:noFill/>
                <a:ln>
                  <a:noFill/>
                </a:ln>
              </p:spPr>
            </p:pic>
            <p:pic>
              <p:nvPicPr>
                <p:cNvPr id="1757" name="Shape 1757"/>
                <p:cNvPicPr preferRelativeResize="0"/>
                <p:nvPr/>
              </p:nvPicPr>
              <p:blipFill rotWithShape="1">
                <a:blip r:embed="rId3">
                  <a:alphaModFix/>
                </a:blip>
                <a:srcRect/>
                <a:stretch/>
              </p:blipFill>
              <p:spPr>
                <a:xfrm flipH="1">
                  <a:off x="30934" y="0"/>
                  <a:ext cx="116812" cy="3022722"/>
                </a:xfrm>
                <a:prstGeom prst="rect">
                  <a:avLst/>
                </a:prstGeom>
                <a:noFill/>
                <a:ln>
                  <a:noFill/>
                </a:ln>
              </p:spPr>
            </p:pic>
            <p:sp>
              <p:nvSpPr>
                <p:cNvPr id="1758" name="Shape 1758"/>
                <p:cNvSpPr/>
                <p:nvPr/>
              </p:nvSpPr>
              <p:spPr>
                <a:xfrm flipH="1">
                  <a:off x="0" y="97953"/>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59" name="Shape 1759"/>
                <p:cNvSpPr/>
                <p:nvPr/>
              </p:nvSpPr>
              <p:spPr>
                <a:xfrm flipH="1">
                  <a:off x="0" y="786075"/>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60" name="Shape 1760"/>
                <p:cNvSpPr/>
                <p:nvPr/>
              </p:nvSpPr>
              <p:spPr>
                <a:xfrm flipH="1">
                  <a:off x="0" y="1474196"/>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61" name="Shape 1761"/>
                <p:cNvSpPr/>
                <p:nvPr/>
              </p:nvSpPr>
              <p:spPr>
                <a:xfrm flipH="1">
                  <a:off x="0" y="2162318"/>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62" name="Shape 1762"/>
                <p:cNvSpPr/>
                <p:nvPr/>
              </p:nvSpPr>
              <p:spPr>
                <a:xfrm flipH="1">
                  <a:off x="0" y="2850441"/>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763" name="Shape 1763"/>
              <p:cNvGrpSpPr/>
              <p:nvPr/>
            </p:nvGrpSpPr>
            <p:grpSpPr>
              <a:xfrm>
                <a:off x="1609316" y="0"/>
                <a:ext cx="494780" cy="3022724"/>
                <a:chOff x="0" y="0"/>
                <a:chExt cx="494779" cy="3022722"/>
              </a:xfrm>
            </p:grpSpPr>
            <p:pic>
              <p:nvPicPr>
                <p:cNvPr id="1764" name="Shape 1764"/>
                <p:cNvPicPr preferRelativeResize="0"/>
                <p:nvPr/>
              </p:nvPicPr>
              <p:blipFill rotWithShape="1">
                <a:blip r:embed="rId3">
                  <a:alphaModFix/>
                </a:blip>
                <a:srcRect/>
                <a:stretch/>
              </p:blipFill>
              <p:spPr>
                <a:xfrm flipH="1">
                  <a:off x="355633" y="0"/>
                  <a:ext cx="116811" cy="3022722"/>
                </a:xfrm>
                <a:prstGeom prst="rect">
                  <a:avLst/>
                </a:prstGeom>
                <a:noFill/>
                <a:ln>
                  <a:noFill/>
                </a:ln>
              </p:spPr>
            </p:pic>
            <p:pic>
              <p:nvPicPr>
                <p:cNvPr id="1765" name="Shape 1765"/>
                <p:cNvPicPr preferRelativeResize="0"/>
                <p:nvPr/>
              </p:nvPicPr>
              <p:blipFill rotWithShape="1">
                <a:blip r:embed="rId3">
                  <a:alphaModFix/>
                </a:blip>
                <a:srcRect/>
                <a:stretch/>
              </p:blipFill>
              <p:spPr>
                <a:xfrm flipH="1">
                  <a:off x="247400" y="0"/>
                  <a:ext cx="116812" cy="3022722"/>
                </a:xfrm>
                <a:prstGeom prst="rect">
                  <a:avLst/>
                </a:prstGeom>
                <a:noFill/>
                <a:ln>
                  <a:noFill/>
                </a:ln>
              </p:spPr>
            </p:pic>
            <p:pic>
              <p:nvPicPr>
                <p:cNvPr id="1766" name="Shape 1766"/>
                <p:cNvPicPr preferRelativeResize="0"/>
                <p:nvPr/>
              </p:nvPicPr>
              <p:blipFill rotWithShape="1">
                <a:blip r:embed="rId3">
                  <a:alphaModFix/>
                </a:blip>
                <a:srcRect/>
                <a:stretch/>
              </p:blipFill>
              <p:spPr>
                <a:xfrm flipH="1">
                  <a:off x="139167" y="0"/>
                  <a:ext cx="116812" cy="3022722"/>
                </a:xfrm>
                <a:prstGeom prst="rect">
                  <a:avLst/>
                </a:prstGeom>
                <a:noFill/>
                <a:ln>
                  <a:noFill/>
                </a:ln>
              </p:spPr>
            </p:pic>
            <p:pic>
              <p:nvPicPr>
                <p:cNvPr id="1767" name="Shape 1767"/>
                <p:cNvPicPr preferRelativeResize="0"/>
                <p:nvPr/>
              </p:nvPicPr>
              <p:blipFill rotWithShape="1">
                <a:blip r:embed="rId3">
                  <a:alphaModFix/>
                </a:blip>
                <a:srcRect/>
                <a:stretch/>
              </p:blipFill>
              <p:spPr>
                <a:xfrm flipH="1">
                  <a:off x="30934" y="0"/>
                  <a:ext cx="116812" cy="3022722"/>
                </a:xfrm>
                <a:prstGeom prst="rect">
                  <a:avLst/>
                </a:prstGeom>
                <a:noFill/>
                <a:ln>
                  <a:noFill/>
                </a:ln>
              </p:spPr>
            </p:pic>
            <p:sp>
              <p:nvSpPr>
                <p:cNvPr id="1768" name="Shape 1768"/>
                <p:cNvSpPr/>
                <p:nvPr/>
              </p:nvSpPr>
              <p:spPr>
                <a:xfrm flipH="1">
                  <a:off x="0" y="97953"/>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69" name="Shape 1769"/>
                <p:cNvSpPr/>
                <p:nvPr/>
              </p:nvSpPr>
              <p:spPr>
                <a:xfrm flipH="1">
                  <a:off x="0" y="786075"/>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70" name="Shape 1770"/>
                <p:cNvSpPr/>
                <p:nvPr/>
              </p:nvSpPr>
              <p:spPr>
                <a:xfrm flipH="1">
                  <a:off x="0" y="1474196"/>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71" name="Shape 1771"/>
                <p:cNvSpPr/>
                <p:nvPr/>
              </p:nvSpPr>
              <p:spPr>
                <a:xfrm flipH="1">
                  <a:off x="0" y="2162318"/>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72" name="Shape 1772"/>
                <p:cNvSpPr/>
                <p:nvPr/>
              </p:nvSpPr>
              <p:spPr>
                <a:xfrm flipH="1">
                  <a:off x="0" y="2850441"/>
                  <a:ext cx="494779" cy="70525"/>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grpSp>
      <p:sp>
        <p:nvSpPr>
          <p:cNvPr id="1773" name="Shape 1773"/>
          <p:cNvSpPr/>
          <p:nvPr/>
        </p:nvSpPr>
        <p:spPr>
          <a:xfrm>
            <a:off x="5783853" y="4288501"/>
            <a:ext cx="972638" cy="972638"/>
          </a:xfrm>
          <a:prstGeom prst="rect">
            <a:avLst/>
          </a:prstGeom>
          <a:solidFill>
            <a:srgbClr val="0000FF"/>
          </a:soli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774" name="Shape 1774"/>
          <p:cNvCxnSpPr/>
          <p:nvPr/>
        </p:nvCxnSpPr>
        <p:spPr>
          <a:xfrm>
            <a:off x="1941327" y="5127721"/>
            <a:ext cx="3305628" cy="30020"/>
          </a:xfrm>
          <a:prstGeom prst="straightConnector1">
            <a:avLst/>
          </a:prstGeom>
          <a:noFill/>
          <a:ln w="127000" cap="flat" cmpd="sng">
            <a:solidFill>
              <a:srgbClr val="3366FF"/>
            </a:solidFill>
            <a:prstDash val="solid"/>
            <a:round/>
            <a:headEnd type="none" w="med" len="med"/>
            <a:tailEnd type="none" w="med" len="med"/>
          </a:ln>
          <a:effectLst>
            <a:outerShdw blurRad="38100" dist="20000" dir="5400000" rotWithShape="0">
              <a:srgbClr val="000000">
                <a:alpha val="37647"/>
              </a:srgbClr>
            </a:outerShdw>
          </a:effectLst>
        </p:spPr>
      </p:cxnSp>
      <p:cxnSp>
        <p:nvCxnSpPr>
          <p:cNvPr id="1775" name="Shape 1775"/>
          <p:cNvCxnSpPr/>
          <p:nvPr/>
        </p:nvCxnSpPr>
        <p:spPr>
          <a:xfrm>
            <a:off x="1941327" y="658529"/>
            <a:ext cx="3305628" cy="0"/>
          </a:xfrm>
          <a:prstGeom prst="straightConnector1">
            <a:avLst/>
          </a:prstGeom>
          <a:noFill/>
          <a:ln w="127000" cap="flat" cmpd="sng">
            <a:solidFill>
              <a:srgbClr val="FF0000"/>
            </a:solidFill>
            <a:prstDash val="solid"/>
            <a:round/>
            <a:headEnd type="none" w="med" len="med"/>
            <a:tailEnd type="none" w="med" len="med"/>
          </a:ln>
          <a:effectLst>
            <a:outerShdw blurRad="38100" dist="20000" dir="5400000" rotWithShape="0">
              <a:srgbClr val="000000">
                <a:alpha val="37647"/>
              </a:srgbClr>
            </a:outerShdw>
          </a:effectLst>
        </p:spPr>
      </p:cxnSp>
      <p:sp>
        <p:nvSpPr>
          <p:cNvPr id="1776" name="Shape 1776"/>
          <p:cNvSpPr/>
          <p:nvPr/>
        </p:nvSpPr>
        <p:spPr>
          <a:xfrm rot="-5400000" flipH="1">
            <a:off x="3895091" y="2010236"/>
            <a:ext cx="4512224" cy="1808496"/>
          </a:xfrm>
          <a:custGeom>
            <a:avLst/>
            <a:gdLst/>
            <a:ahLst/>
            <a:cxnLst/>
            <a:rect l="0" t="0" r="0" b="0"/>
            <a:pathLst>
              <a:path w="120000" h="120000" extrusionOk="0">
                <a:moveTo>
                  <a:pt x="120000" y="0"/>
                </a:moveTo>
                <a:cubicBezTo>
                  <a:pt x="120000" y="66272"/>
                  <a:pt x="93138" y="120000"/>
                  <a:pt x="60000" y="120000"/>
                </a:cubicBezTo>
                <a:cubicBezTo>
                  <a:pt x="26861" y="120000"/>
                  <a:pt x="0" y="66272"/>
                  <a:pt x="0" y="0"/>
                </a:cubicBezTo>
              </a:path>
            </a:pathLst>
          </a:custGeom>
          <a:noFill/>
          <a:ln w="127000" cap="flat" cmpd="sng">
            <a:solidFill>
              <a:srgbClr val="993380"/>
            </a:solidFill>
            <a:prstDash val="solid"/>
            <a:round/>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777" name="Shape 1777"/>
          <p:cNvCxnSpPr/>
          <p:nvPr/>
        </p:nvCxnSpPr>
        <p:spPr>
          <a:xfrm>
            <a:off x="6715032" y="4582673"/>
            <a:ext cx="711035" cy="0"/>
          </a:xfrm>
          <a:prstGeom prst="straightConnector1">
            <a:avLst/>
          </a:prstGeom>
          <a:noFill/>
          <a:ln w="38100" cap="flat" cmpd="sng">
            <a:solidFill>
              <a:srgbClr val="0000FF"/>
            </a:solidFill>
            <a:prstDash val="solid"/>
            <a:round/>
            <a:headEnd type="none" w="med" len="med"/>
            <a:tailEnd type="none" w="med" len="med"/>
          </a:ln>
          <a:effectLst>
            <a:outerShdw blurRad="38100" dist="20000" dir="5400000" rotWithShape="0">
              <a:srgbClr val="000000">
                <a:alpha val="37647"/>
              </a:srgbClr>
            </a:outerShdw>
          </a:effectLst>
        </p:spPr>
      </p:cxnSp>
      <p:cxnSp>
        <p:nvCxnSpPr>
          <p:cNvPr id="1778" name="Shape 1778"/>
          <p:cNvCxnSpPr/>
          <p:nvPr/>
        </p:nvCxnSpPr>
        <p:spPr>
          <a:xfrm>
            <a:off x="6724125" y="4985289"/>
            <a:ext cx="711035" cy="0"/>
          </a:xfrm>
          <a:prstGeom prst="straightConnector1">
            <a:avLst/>
          </a:prstGeom>
          <a:noFill/>
          <a:ln w="38100" cap="flat" cmpd="sng">
            <a:solidFill>
              <a:srgbClr val="0000FF"/>
            </a:solidFill>
            <a:prstDash val="solid"/>
            <a:round/>
            <a:headEnd type="none" w="med" len="med"/>
            <a:tailEnd type="none" w="med" len="med"/>
          </a:ln>
          <a:effectLst>
            <a:outerShdw blurRad="38100" dist="20000" dir="5400000" rotWithShape="0">
              <a:srgbClr val="000000">
                <a:alpha val="37647"/>
              </a:srgbClr>
            </a:outerShdw>
          </a:effectLst>
        </p:spPr>
      </p:cxnSp>
      <p:sp>
        <p:nvSpPr>
          <p:cNvPr id="1779" name="Shape 1779"/>
          <p:cNvSpPr/>
          <p:nvPr/>
        </p:nvSpPr>
        <p:spPr>
          <a:xfrm>
            <a:off x="6008955" y="5329276"/>
            <a:ext cx="1389064" cy="438064"/>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000" b="1">
                <a:solidFill>
                  <a:schemeClr val="lt1"/>
                </a:solidFill>
                <a:latin typeface="Calibri"/>
                <a:ea typeface="Calibri"/>
                <a:cs typeface="Calibri"/>
                <a:sym typeface="Calibri"/>
              </a:rPr>
              <a:t>Condenser</a:t>
            </a:r>
          </a:p>
        </p:txBody>
      </p:sp>
      <p:sp>
        <p:nvSpPr>
          <p:cNvPr id="1780" name="Shape 1780"/>
          <p:cNvSpPr/>
          <p:nvPr/>
        </p:nvSpPr>
        <p:spPr>
          <a:xfrm rot="-5400000">
            <a:off x="6430422" y="1513786"/>
            <a:ext cx="1134745" cy="810532"/>
          </a:xfrm>
          <a:custGeom>
            <a:avLst/>
            <a:gdLst/>
            <a:ahLst/>
            <a:cxnLst/>
            <a:rect l="0" t="0" r="0" b="0"/>
            <a:pathLst>
              <a:path w="120000" h="120000" extrusionOk="0">
                <a:moveTo>
                  <a:pt x="0" y="120000"/>
                </a:moveTo>
                <a:lnTo>
                  <a:pt x="21427" y="0"/>
                </a:lnTo>
                <a:lnTo>
                  <a:pt x="98572" y="0"/>
                </a:lnTo>
                <a:lnTo>
                  <a:pt x="120000" y="120000"/>
                </a:lnTo>
                <a:close/>
              </a:path>
            </a:pathLst>
          </a:custGeom>
          <a:gradFill>
            <a:gsLst>
              <a:gs pos="0">
                <a:srgbClr val="978A8A"/>
              </a:gs>
              <a:gs pos="100000">
                <a:srgbClr val="D6CBCB"/>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81" name="Shape 1781"/>
          <p:cNvSpPr/>
          <p:nvPr/>
        </p:nvSpPr>
        <p:spPr>
          <a:xfrm>
            <a:off x="7697077" y="1351679"/>
            <a:ext cx="972638" cy="1134745"/>
          </a:xfrm>
          <a:prstGeom prst="rect">
            <a:avLst/>
          </a:prstGeom>
          <a:gradFill>
            <a:gsLst>
              <a:gs pos="0">
                <a:srgbClr val="EA6706"/>
              </a:gs>
              <a:gs pos="100000">
                <a:srgbClr val="FFBBA5"/>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782" name="Shape 1782"/>
          <p:cNvCxnSpPr/>
          <p:nvPr/>
        </p:nvCxnSpPr>
        <p:spPr>
          <a:xfrm>
            <a:off x="6682214" y="1919050"/>
            <a:ext cx="1104550" cy="0"/>
          </a:xfrm>
          <a:prstGeom prst="straightConnector1">
            <a:avLst/>
          </a:prstGeom>
          <a:noFill/>
          <a:ln w="127000" cap="flat" cmpd="sng">
            <a:solidFill>
              <a:srgbClr val="4B4545"/>
            </a:solidFill>
            <a:prstDash val="solid"/>
            <a:round/>
            <a:headEnd type="none" w="med" len="med"/>
            <a:tailEnd type="none" w="med" len="med"/>
          </a:ln>
          <a:effectLst>
            <a:outerShdw blurRad="38100" dist="20000" dir="5400000" rotWithShape="0">
              <a:srgbClr val="000000">
                <a:alpha val="37647"/>
              </a:srgbClr>
            </a:outerShdw>
          </a:effectLst>
        </p:spPr>
      </p:cxnSp>
      <p:sp>
        <p:nvSpPr>
          <p:cNvPr id="1783" name="Shape 1783"/>
          <p:cNvSpPr/>
          <p:nvPr/>
        </p:nvSpPr>
        <p:spPr>
          <a:xfrm>
            <a:off x="6812702" y="605474"/>
            <a:ext cx="1357441" cy="740178"/>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400">
                <a:solidFill>
                  <a:schemeClr val="lt1"/>
                </a:solidFill>
                <a:latin typeface="Calibri"/>
                <a:ea typeface="Calibri"/>
                <a:cs typeface="Calibri"/>
                <a:sym typeface="Calibri"/>
              </a:rPr>
              <a:t>Turbine/</a:t>
            </a:r>
          </a:p>
          <a:p>
            <a:pPr marL="0" marR="0" lvl="0" indent="0" algn="l" rtl="0">
              <a:spcBef>
                <a:spcPts val="0"/>
              </a:spcBef>
              <a:buSzPct val="25000"/>
              <a:buNone/>
            </a:pPr>
            <a:r>
              <a:rPr lang="en-US" sz="2400">
                <a:solidFill>
                  <a:schemeClr val="lt1"/>
                </a:solidFill>
                <a:latin typeface="Calibri"/>
                <a:ea typeface="Calibri"/>
                <a:cs typeface="Calibri"/>
                <a:sym typeface="Calibri"/>
              </a:rPr>
              <a:t>Generator</a:t>
            </a:r>
          </a:p>
        </p:txBody>
      </p:sp>
      <p:sp>
        <p:nvSpPr>
          <p:cNvPr id="1784" name="Shape 1784"/>
          <p:cNvSpPr/>
          <p:nvPr/>
        </p:nvSpPr>
        <p:spPr>
          <a:xfrm>
            <a:off x="3886200" y="4876800"/>
            <a:ext cx="905374" cy="905374"/>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C5D6D3"/>
              </a:gs>
              <a:gs pos="35000">
                <a:srgbClr val="D6E1DF"/>
              </a:gs>
              <a:gs pos="100000">
                <a:srgbClr val="EFF4F3"/>
              </a:gs>
            </a:gsLst>
            <a:lin ang="16200000" scaled="0"/>
          </a:gradFill>
          <a:ln>
            <a:noFill/>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85" name="Shape 1785"/>
          <p:cNvSpPr/>
          <p:nvPr/>
        </p:nvSpPr>
        <p:spPr>
          <a:xfrm>
            <a:off x="3674432" y="4916205"/>
            <a:ext cx="664455" cy="382889"/>
          </a:xfrm>
          <a:prstGeom prst="rect">
            <a:avLst/>
          </a:prstGeom>
          <a:gradFill>
            <a:gsLst>
              <a:gs pos="0">
                <a:srgbClr val="C5D6D3"/>
              </a:gs>
              <a:gs pos="35000">
                <a:srgbClr val="D6E1DF"/>
              </a:gs>
              <a:gs pos="100000">
                <a:srgbClr val="EFF4F3"/>
              </a:gs>
            </a:gsLst>
            <a:lin ang="16200000" scaled="0"/>
          </a:gradFill>
          <a:ln>
            <a:noFill/>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786" name="Shape 1786"/>
          <p:cNvSpPr/>
          <p:nvPr/>
        </p:nvSpPr>
        <p:spPr>
          <a:xfrm>
            <a:off x="4027755" y="5310141"/>
            <a:ext cx="813383" cy="438064"/>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000">
                <a:latin typeface="Calibri"/>
                <a:ea typeface="Calibri"/>
                <a:cs typeface="Calibri"/>
                <a:sym typeface="Calibri"/>
              </a:rPr>
              <a:t>Pump</a:t>
            </a:r>
          </a:p>
        </p:txBody>
      </p:sp>
      <p:cxnSp>
        <p:nvCxnSpPr>
          <p:cNvPr id="1787" name="Shape 1787"/>
          <p:cNvCxnSpPr/>
          <p:nvPr/>
        </p:nvCxnSpPr>
        <p:spPr>
          <a:xfrm>
            <a:off x="3334707" y="916226"/>
            <a:ext cx="1714510" cy="0"/>
          </a:xfrm>
          <a:prstGeom prst="straightConnector1">
            <a:avLst/>
          </a:prstGeom>
          <a:noFill/>
          <a:ln w="76200" cap="flat" cmpd="sng">
            <a:solidFill>
              <a:srgbClr val="E82110"/>
            </a:solidFill>
            <a:prstDash val="solid"/>
            <a:round/>
            <a:headEnd type="none" w="med" len="med"/>
            <a:tailEnd type="triangle" w="lg" len="lg"/>
          </a:ln>
          <a:effectLst>
            <a:outerShdw blurRad="38100" dist="20000" dir="5400000" rotWithShape="0">
              <a:srgbClr val="000000">
                <a:alpha val="37647"/>
              </a:srgbClr>
            </a:outerShdw>
          </a:effectLst>
        </p:spPr>
      </p:cxnSp>
      <p:cxnSp>
        <p:nvCxnSpPr>
          <p:cNvPr id="1788" name="Shape 1788"/>
          <p:cNvCxnSpPr/>
          <p:nvPr/>
        </p:nvCxnSpPr>
        <p:spPr>
          <a:xfrm flipH="1">
            <a:off x="3492735" y="4592383"/>
            <a:ext cx="1753515" cy="0"/>
          </a:xfrm>
          <a:prstGeom prst="straightConnector1">
            <a:avLst/>
          </a:prstGeom>
          <a:noFill/>
          <a:ln w="63500" cap="flat" cmpd="sng">
            <a:solidFill>
              <a:srgbClr val="00A2E6"/>
            </a:solidFill>
            <a:prstDash val="solid"/>
            <a:round/>
            <a:headEnd type="none" w="med" len="med"/>
            <a:tailEnd type="triangle" w="lg" len="lg"/>
          </a:ln>
          <a:effectLst>
            <a:outerShdw blurRad="38100" dist="20000" dir="5400000" rotWithShape="0">
              <a:srgbClr val="000000">
                <a:alpha val="37647"/>
              </a:srgbClr>
            </a:outerShdw>
          </a:effectLst>
        </p:spPr>
      </p:cxnSp>
      <p:sp>
        <p:nvSpPr>
          <p:cNvPr id="1789" name="Shape 1789"/>
          <p:cNvSpPr/>
          <p:nvPr/>
        </p:nvSpPr>
        <p:spPr>
          <a:xfrm>
            <a:off x="3551030" y="4090941"/>
            <a:ext cx="1848325" cy="434341"/>
          </a:xfrm>
          <a:prstGeom prst="rect">
            <a:avLst/>
          </a:prstGeom>
          <a:noFill/>
          <a:ln>
            <a:noFill/>
          </a:ln>
        </p:spPr>
        <p:txBody>
          <a:bodyPr wrap="square" lIns="45700" tIns="45700" rIns="45700" bIns="45700" anchor="t" anchorCtr="0">
            <a:noAutofit/>
          </a:bodyPr>
          <a:lstStyle/>
          <a:p>
            <a:pPr marL="0" marR="0" lvl="0" indent="0" algn="l" rtl="0">
              <a:spcBef>
                <a:spcPts val="0"/>
              </a:spcBef>
              <a:buSzPct val="25000"/>
              <a:buNone/>
            </a:pPr>
            <a:r>
              <a:rPr lang="en-US" sz="2300" b="1">
                <a:solidFill>
                  <a:srgbClr val="FFFFFF"/>
                </a:solidFill>
                <a:latin typeface="Calibri"/>
                <a:ea typeface="Calibri"/>
                <a:cs typeface="Calibri"/>
                <a:sym typeface="Calibri"/>
              </a:rPr>
              <a:t>COLD WATER</a:t>
            </a:r>
          </a:p>
        </p:txBody>
      </p:sp>
      <p:sp>
        <p:nvSpPr>
          <p:cNvPr id="1790" name="Shape 1790"/>
          <p:cNvSpPr/>
          <p:nvPr/>
        </p:nvSpPr>
        <p:spPr>
          <a:xfrm>
            <a:off x="3724617" y="1065800"/>
            <a:ext cx="1000979" cy="434341"/>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300" b="1">
                <a:solidFill>
                  <a:srgbClr val="FFFFFF"/>
                </a:solidFill>
                <a:latin typeface="Calibri"/>
                <a:ea typeface="Calibri"/>
                <a:cs typeface="Calibri"/>
                <a:sym typeface="Calibri"/>
              </a:rPr>
              <a:t>STEAM</a:t>
            </a:r>
          </a:p>
        </p:txBody>
      </p:sp>
      <p:grpSp>
        <p:nvGrpSpPr>
          <p:cNvPr id="1791" name="Shape 1791"/>
          <p:cNvGrpSpPr/>
          <p:nvPr/>
        </p:nvGrpSpPr>
        <p:grpSpPr>
          <a:xfrm>
            <a:off x="979754" y="890541"/>
            <a:ext cx="1600200" cy="2795564"/>
            <a:chOff x="990599" y="1160915"/>
            <a:chExt cx="1600200" cy="1734685"/>
          </a:xfrm>
        </p:grpSpPr>
        <p:cxnSp>
          <p:nvCxnSpPr>
            <p:cNvPr id="1792" name="Shape 1792"/>
            <p:cNvCxnSpPr/>
            <p:nvPr/>
          </p:nvCxnSpPr>
          <p:spPr>
            <a:xfrm flipH="1">
              <a:off x="15239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793" name="Shape 1793"/>
            <p:cNvCxnSpPr/>
            <p:nvPr/>
          </p:nvCxnSpPr>
          <p:spPr>
            <a:xfrm flipH="1">
              <a:off x="20573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794" name="Shape 1794"/>
            <p:cNvCxnSpPr/>
            <p:nvPr/>
          </p:nvCxnSpPr>
          <p:spPr>
            <a:xfrm flipH="1">
              <a:off x="9905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795" name="Shape 1795"/>
            <p:cNvCxnSpPr/>
            <p:nvPr/>
          </p:nvCxnSpPr>
          <p:spPr>
            <a:xfrm flipH="1">
              <a:off x="2590799" y="1160915"/>
              <a:ext cx="0" cy="1734685"/>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grpSp>
      <p:sp>
        <p:nvSpPr>
          <p:cNvPr id="1796" name="Shape 1796"/>
          <p:cNvSpPr txBox="1"/>
          <p:nvPr/>
        </p:nvSpPr>
        <p:spPr>
          <a:xfrm>
            <a:off x="-838200" y="5730875"/>
            <a:ext cx="8229600" cy="1508124"/>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000" b="1" i="0" u="none" strike="noStrike" cap="none">
                <a:solidFill>
                  <a:srgbClr val="FFFFFF"/>
                </a:solidFill>
                <a:latin typeface="Calibri"/>
                <a:ea typeface="Calibri"/>
                <a:cs typeface="Calibri"/>
                <a:sym typeface="Calibri"/>
              </a:rPr>
              <a:t>Let’s Build a Nuclear Power Plant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1801" name="Shape 1801"/>
          <p:cNvGrpSpPr/>
          <p:nvPr/>
        </p:nvGrpSpPr>
        <p:grpSpPr>
          <a:xfrm>
            <a:off x="668193" y="536406"/>
            <a:ext cx="2559104" cy="4359004"/>
            <a:chOff x="0" y="0"/>
            <a:chExt cx="2043516" cy="3480784"/>
          </a:xfrm>
        </p:grpSpPr>
        <p:sp>
          <p:nvSpPr>
            <p:cNvPr id="1802" name="Shape 1802"/>
            <p:cNvSpPr/>
            <p:nvPr/>
          </p:nvSpPr>
          <p:spPr>
            <a:xfrm>
              <a:off x="0" y="0"/>
              <a:ext cx="2043516" cy="3480784"/>
            </a:xfrm>
            <a:prstGeom prst="roundRect">
              <a:avLst>
                <a:gd name="adj" fmla="val 50000"/>
              </a:avLst>
            </a:prstGeom>
            <a:gradFill>
              <a:gsLst>
                <a:gs pos="0">
                  <a:srgbClr val="3366FF"/>
                </a:gs>
                <a:gs pos="25000">
                  <a:srgbClr val="3366FF"/>
                </a:gs>
                <a:gs pos="75000">
                  <a:srgbClr val="FF0000"/>
                </a:gs>
                <a:gs pos="100000">
                  <a:srgbClr val="FF0000"/>
                </a:gs>
              </a:gsLst>
              <a:lin ang="16200000" scaled="0"/>
            </a:gradFill>
            <a:ln w="203200" cap="flat" cmpd="sng">
              <a:solidFill>
                <a:srgbClr val="7D8F8C"/>
              </a:solidFill>
              <a:prstDash val="solid"/>
              <a:bevel/>
              <a:headEnd type="none" w="med" len="med"/>
              <a:tailEnd type="none" w="med" len="med"/>
            </a:ln>
            <a:effectLst>
              <a:outerShdw blurRad="127000" dist="76200" dir="6600000" rotWithShape="0">
                <a:srgbClr val="000000">
                  <a:alpha val="7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803" name="Shape 1803"/>
            <p:cNvGrpSpPr/>
            <p:nvPr/>
          </p:nvGrpSpPr>
          <p:grpSpPr>
            <a:xfrm>
              <a:off x="309758" y="917200"/>
              <a:ext cx="1415208" cy="2033073"/>
              <a:chOff x="0" y="0"/>
              <a:chExt cx="1415207" cy="2033071"/>
            </a:xfrm>
          </p:grpSpPr>
          <p:pic>
            <p:nvPicPr>
              <p:cNvPr id="1804" name="Shape 1804"/>
              <p:cNvPicPr preferRelativeResize="0"/>
              <p:nvPr/>
            </p:nvPicPr>
            <p:blipFill rotWithShape="1">
              <a:blip r:embed="rId3">
                <a:alphaModFix/>
              </a:blip>
              <a:srcRect/>
              <a:stretch/>
            </p:blipFill>
            <p:spPr>
              <a:xfrm flipH="1">
                <a:off x="239197" y="0"/>
                <a:ext cx="78567" cy="2033070"/>
              </a:xfrm>
              <a:prstGeom prst="rect">
                <a:avLst/>
              </a:prstGeom>
              <a:noFill/>
              <a:ln>
                <a:noFill/>
              </a:ln>
            </p:spPr>
          </p:pic>
          <p:pic>
            <p:nvPicPr>
              <p:cNvPr id="1805" name="Shape 1805"/>
              <p:cNvPicPr preferRelativeResize="0"/>
              <p:nvPr/>
            </p:nvPicPr>
            <p:blipFill rotWithShape="1">
              <a:blip r:embed="rId3">
                <a:alphaModFix/>
              </a:blip>
              <a:srcRect/>
              <a:stretch/>
            </p:blipFill>
            <p:spPr>
              <a:xfrm flipH="1">
                <a:off x="166400" y="0"/>
                <a:ext cx="78567" cy="2033070"/>
              </a:xfrm>
              <a:prstGeom prst="rect">
                <a:avLst/>
              </a:prstGeom>
              <a:noFill/>
              <a:ln>
                <a:noFill/>
              </a:ln>
            </p:spPr>
          </p:pic>
          <p:pic>
            <p:nvPicPr>
              <p:cNvPr id="1806" name="Shape 1806"/>
              <p:cNvPicPr preferRelativeResize="0"/>
              <p:nvPr/>
            </p:nvPicPr>
            <p:blipFill rotWithShape="1">
              <a:blip r:embed="rId3">
                <a:alphaModFix/>
              </a:blip>
              <a:srcRect/>
              <a:stretch/>
            </p:blipFill>
            <p:spPr>
              <a:xfrm flipH="1">
                <a:off x="93602" y="0"/>
                <a:ext cx="78568" cy="2033070"/>
              </a:xfrm>
              <a:prstGeom prst="rect">
                <a:avLst/>
              </a:prstGeom>
              <a:noFill/>
              <a:ln>
                <a:noFill/>
              </a:ln>
            </p:spPr>
          </p:pic>
          <p:pic>
            <p:nvPicPr>
              <p:cNvPr id="1807" name="Shape 1807"/>
              <p:cNvPicPr preferRelativeResize="0"/>
              <p:nvPr/>
            </p:nvPicPr>
            <p:blipFill rotWithShape="1">
              <a:blip r:embed="rId3">
                <a:alphaModFix/>
              </a:blip>
              <a:srcRect/>
              <a:stretch/>
            </p:blipFill>
            <p:spPr>
              <a:xfrm flipH="1">
                <a:off x="20805" y="0"/>
                <a:ext cx="78568" cy="2033070"/>
              </a:xfrm>
              <a:prstGeom prst="rect">
                <a:avLst/>
              </a:prstGeom>
              <a:noFill/>
              <a:ln>
                <a:noFill/>
              </a:ln>
            </p:spPr>
          </p:pic>
          <p:sp>
            <p:nvSpPr>
              <p:cNvPr id="1808" name="Shape 1808"/>
              <p:cNvSpPr/>
              <p:nvPr/>
            </p:nvSpPr>
            <p:spPr>
              <a:xfrm flipH="1">
                <a:off x="0" y="65882"/>
                <a:ext cx="332786" cy="4743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09" name="Shape 1809"/>
              <p:cNvSpPr/>
              <p:nvPr/>
            </p:nvSpPr>
            <p:spPr>
              <a:xfrm flipH="1">
                <a:off x="0" y="528710"/>
                <a:ext cx="332786" cy="4743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10" name="Shape 1810"/>
              <p:cNvSpPr/>
              <p:nvPr/>
            </p:nvSpPr>
            <p:spPr>
              <a:xfrm flipH="1">
                <a:off x="0" y="991538"/>
                <a:ext cx="332786" cy="4743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11" name="Shape 1811"/>
              <p:cNvSpPr/>
              <p:nvPr/>
            </p:nvSpPr>
            <p:spPr>
              <a:xfrm flipH="1">
                <a:off x="0" y="1454366"/>
                <a:ext cx="332786" cy="4743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12" name="Shape 1812"/>
              <p:cNvSpPr/>
              <p:nvPr/>
            </p:nvSpPr>
            <p:spPr>
              <a:xfrm flipH="1">
                <a:off x="0" y="1917193"/>
                <a:ext cx="332786" cy="4743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813" name="Shape 1813"/>
              <p:cNvGrpSpPr/>
              <p:nvPr/>
            </p:nvGrpSpPr>
            <p:grpSpPr>
              <a:xfrm>
                <a:off x="360644" y="0"/>
                <a:ext cx="332787" cy="2033071"/>
                <a:chOff x="0" y="0"/>
                <a:chExt cx="332786" cy="2033070"/>
              </a:xfrm>
            </p:grpSpPr>
            <p:pic>
              <p:nvPicPr>
                <p:cNvPr id="1814" name="Shape 1814"/>
                <p:cNvPicPr preferRelativeResize="0"/>
                <p:nvPr/>
              </p:nvPicPr>
              <p:blipFill rotWithShape="1">
                <a:blip r:embed="rId3">
                  <a:alphaModFix/>
                </a:blip>
                <a:srcRect/>
                <a:stretch/>
              </p:blipFill>
              <p:spPr>
                <a:xfrm flipH="1">
                  <a:off x="239196" y="0"/>
                  <a:ext cx="78568" cy="2033070"/>
                </a:xfrm>
                <a:prstGeom prst="rect">
                  <a:avLst/>
                </a:prstGeom>
                <a:noFill/>
                <a:ln>
                  <a:noFill/>
                </a:ln>
              </p:spPr>
            </p:pic>
            <p:pic>
              <p:nvPicPr>
                <p:cNvPr id="1815" name="Shape 1815"/>
                <p:cNvPicPr preferRelativeResize="0"/>
                <p:nvPr/>
              </p:nvPicPr>
              <p:blipFill rotWithShape="1">
                <a:blip r:embed="rId3">
                  <a:alphaModFix/>
                </a:blip>
                <a:srcRect/>
                <a:stretch/>
              </p:blipFill>
              <p:spPr>
                <a:xfrm flipH="1">
                  <a:off x="166399" y="0"/>
                  <a:ext cx="78568" cy="2033070"/>
                </a:xfrm>
                <a:prstGeom prst="rect">
                  <a:avLst/>
                </a:prstGeom>
                <a:noFill/>
                <a:ln>
                  <a:noFill/>
                </a:ln>
              </p:spPr>
            </p:pic>
            <p:pic>
              <p:nvPicPr>
                <p:cNvPr id="1816" name="Shape 1816"/>
                <p:cNvPicPr preferRelativeResize="0"/>
                <p:nvPr/>
              </p:nvPicPr>
              <p:blipFill rotWithShape="1">
                <a:blip r:embed="rId3">
                  <a:alphaModFix/>
                </a:blip>
                <a:srcRect/>
                <a:stretch/>
              </p:blipFill>
              <p:spPr>
                <a:xfrm flipH="1">
                  <a:off x="93603" y="0"/>
                  <a:ext cx="78567" cy="2033070"/>
                </a:xfrm>
                <a:prstGeom prst="rect">
                  <a:avLst/>
                </a:prstGeom>
                <a:noFill/>
                <a:ln>
                  <a:noFill/>
                </a:ln>
              </p:spPr>
            </p:pic>
            <p:pic>
              <p:nvPicPr>
                <p:cNvPr id="1817" name="Shape 1817"/>
                <p:cNvPicPr preferRelativeResize="0"/>
                <p:nvPr/>
              </p:nvPicPr>
              <p:blipFill rotWithShape="1">
                <a:blip r:embed="rId3">
                  <a:alphaModFix/>
                </a:blip>
                <a:srcRect/>
                <a:stretch/>
              </p:blipFill>
              <p:spPr>
                <a:xfrm flipH="1">
                  <a:off x="20806" y="0"/>
                  <a:ext cx="78567" cy="2033070"/>
                </a:xfrm>
                <a:prstGeom prst="rect">
                  <a:avLst/>
                </a:prstGeom>
                <a:noFill/>
                <a:ln>
                  <a:noFill/>
                </a:ln>
              </p:spPr>
            </p:pic>
            <p:sp>
              <p:nvSpPr>
                <p:cNvPr id="1818" name="Shape 1818"/>
                <p:cNvSpPr/>
                <p:nvPr/>
              </p:nvSpPr>
              <p:spPr>
                <a:xfrm flipH="1">
                  <a:off x="0" y="6588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19" name="Shape 1819"/>
                <p:cNvSpPr/>
                <p:nvPr/>
              </p:nvSpPr>
              <p:spPr>
                <a:xfrm flipH="1">
                  <a:off x="0" y="528710"/>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20" name="Shape 1820"/>
                <p:cNvSpPr/>
                <p:nvPr/>
              </p:nvSpPr>
              <p:spPr>
                <a:xfrm flipH="1">
                  <a:off x="0" y="991537"/>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21" name="Shape 1821"/>
                <p:cNvSpPr/>
                <p:nvPr/>
              </p:nvSpPr>
              <p:spPr>
                <a:xfrm flipH="1">
                  <a:off x="0" y="1454366"/>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22" name="Shape 1822"/>
                <p:cNvSpPr/>
                <p:nvPr/>
              </p:nvSpPr>
              <p:spPr>
                <a:xfrm flipH="1">
                  <a:off x="0" y="191719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823" name="Shape 1823"/>
              <p:cNvGrpSpPr/>
              <p:nvPr/>
            </p:nvGrpSpPr>
            <p:grpSpPr>
              <a:xfrm>
                <a:off x="723431" y="0"/>
                <a:ext cx="332787" cy="2033071"/>
                <a:chOff x="0" y="0"/>
                <a:chExt cx="332786" cy="2033070"/>
              </a:xfrm>
            </p:grpSpPr>
            <p:pic>
              <p:nvPicPr>
                <p:cNvPr id="1824" name="Shape 1824"/>
                <p:cNvPicPr preferRelativeResize="0"/>
                <p:nvPr/>
              </p:nvPicPr>
              <p:blipFill rotWithShape="1">
                <a:blip r:embed="rId3">
                  <a:alphaModFix/>
                </a:blip>
                <a:srcRect/>
                <a:stretch/>
              </p:blipFill>
              <p:spPr>
                <a:xfrm flipH="1">
                  <a:off x="239196" y="0"/>
                  <a:ext cx="78568" cy="2033070"/>
                </a:xfrm>
                <a:prstGeom prst="rect">
                  <a:avLst/>
                </a:prstGeom>
                <a:noFill/>
                <a:ln>
                  <a:noFill/>
                </a:ln>
              </p:spPr>
            </p:pic>
            <p:pic>
              <p:nvPicPr>
                <p:cNvPr id="1825" name="Shape 1825"/>
                <p:cNvPicPr preferRelativeResize="0"/>
                <p:nvPr/>
              </p:nvPicPr>
              <p:blipFill rotWithShape="1">
                <a:blip r:embed="rId3">
                  <a:alphaModFix/>
                </a:blip>
                <a:srcRect/>
                <a:stretch/>
              </p:blipFill>
              <p:spPr>
                <a:xfrm flipH="1">
                  <a:off x="166399" y="0"/>
                  <a:ext cx="78568" cy="2033070"/>
                </a:xfrm>
                <a:prstGeom prst="rect">
                  <a:avLst/>
                </a:prstGeom>
                <a:noFill/>
                <a:ln>
                  <a:noFill/>
                </a:ln>
              </p:spPr>
            </p:pic>
            <p:pic>
              <p:nvPicPr>
                <p:cNvPr id="1826" name="Shape 1826"/>
                <p:cNvPicPr preferRelativeResize="0"/>
                <p:nvPr/>
              </p:nvPicPr>
              <p:blipFill rotWithShape="1">
                <a:blip r:embed="rId3">
                  <a:alphaModFix/>
                </a:blip>
                <a:srcRect/>
                <a:stretch/>
              </p:blipFill>
              <p:spPr>
                <a:xfrm flipH="1">
                  <a:off x="93603" y="0"/>
                  <a:ext cx="78567" cy="2033070"/>
                </a:xfrm>
                <a:prstGeom prst="rect">
                  <a:avLst/>
                </a:prstGeom>
                <a:noFill/>
                <a:ln>
                  <a:noFill/>
                </a:ln>
              </p:spPr>
            </p:pic>
            <p:pic>
              <p:nvPicPr>
                <p:cNvPr id="1827" name="Shape 1827"/>
                <p:cNvPicPr preferRelativeResize="0"/>
                <p:nvPr/>
              </p:nvPicPr>
              <p:blipFill rotWithShape="1">
                <a:blip r:embed="rId3">
                  <a:alphaModFix/>
                </a:blip>
                <a:srcRect/>
                <a:stretch/>
              </p:blipFill>
              <p:spPr>
                <a:xfrm flipH="1">
                  <a:off x="20806" y="0"/>
                  <a:ext cx="78567" cy="2033070"/>
                </a:xfrm>
                <a:prstGeom prst="rect">
                  <a:avLst/>
                </a:prstGeom>
                <a:noFill/>
                <a:ln>
                  <a:noFill/>
                </a:ln>
              </p:spPr>
            </p:pic>
            <p:sp>
              <p:nvSpPr>
                <p:cNvPr id="1828" name="Shape 1828"/>
                <p:cNvSpPr/>
                <p:nvPr/>
              </p:nvSpPr>
              <p:spPr>
                <a:xfrm flipH="1">
                  <a:off x="0" y="6588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29" name="Shape 1829"/>
                <p:cNvSpPr/>
                <p:nvPr/>
              </p:nvSpPr>
              <p:spPr>
                <a:xfrm flipH="1">
                  <a:off x="0" y="528710"/>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30" name="Shape 1830"/>
                <p:cNvSpPr/>
                <p:nvPr/>
              </p:nvSpPr>
              <p:spPr>
                <a:xfrm flipH="1">
                  <a:off x="0" y="991537"/>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31" name="Shape 1831"/>
                <p:cNvSpPr/>
                <p:nvPr/>
              </p:nvSpPr>
              <p:spPr>
                <a:xfrm flipH="1">
                  <a:off x="0" y="1454366"/>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32" name="Shape 1832"/>
                <p:cNvSpPr/>
                <p:nvPr/>
              </p:nvSpPr>
              <p:spPr>
                <a:xfrm flipH="1">
                  <a:off x="0" y="191719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833" name="Shape 1833"/>
              <p:cNvGrpSpPr/>
              <p:nvPr/>
            </p:nvGrpSpPr>
            <p:grpSpPr>
              <a:xfrm>
                <a:off x="1082419" y="0"/>
                <a:ext cx="332787" cy="2033071"/>
                <a:chOff x="0" y="0"/>
                <a:chExt cx="332786" cy="2033070"/>
              </a:xfrm>
            </p:grpSpPr>
            <p:pic>
              <p:nvPicPr>
                <p:cNvPr id="1834" name="Shape 1834"/>
                <p:cNvPicPr preferRelativeResize="0"/>
                <p:nvPr/>
              </p:nvPicPr>
              <p:blipFill rotWithShape="1">
                <a:blip r:embed="rId3">
                  <a:alphaModFix/>
                </a:blip>
                <a:srcRect/>
                <a:stretch/>
              </p:blipFill>
              <p:spPr>
                <a:xfrm flipH="1">
                  <a:off x="239196" y="0"/>
                  <a:ext cx="78568" cy="2033070"/>
                </a:xfrm>
                <a:prstGeom prst="rect">
                  <a:avLst/>
                </a:prstGeom>
                <a:noFill/>
                <a:ln>
                  <a:noFill/>
                </a:ln>
              </p:spPr>
            </p:pic>
            <p:pic>
              <p:nvPicPr>
                <p:cNvPr id="1835" name="Shape 1835"/>
                <p:cNvPicPr preferRelativeResize="0"/>
                <p:nvPr/>
              </p:nvPicPr>
              <p:blipFill rotWithShape="1">
                <a:blip r:embed="rId3">
                  <a:alphaModFix/>
                </a:blip>
                <a:srcRect/>
                <a:stretch/>
              </p:blipFill>
              <p:spPr>
                <a:xfrm flipH="1">
                  <a:off x="166399" y="0"/>
                  <a:ext cx="78568" cy="2033070"/>
                </a:xfrm>
                <a:prstGeom prst="rect">
                  <a:avLst/>
                </a:prstGeom>
                <a:noFill/>
                <a:ln>
                  <a:noFill/>
                </a:ln>
              </p:spPr>
            </p:pic>
            <p:pic>
              <p:nvPicPr>
                <p:cNvPr id="1836" name="Shape 1836"/>
                <p:cNvPicPr preferRelativeResize="0"/>
                <p:nvPr/>
              </p:nvPicPr>
              <p:blipFill rotWithShape="1">
                <a:blip r:embed="rId3">
                  <a:alphaModFix/>
                </a:blip>
                <a:srcRect/>
                <a:stretch/>
              </p:blipFill>
              <p:spPr>
                <a:xfrm flipH="1">
                  <a:off x="93603" y="0"/>
                  <a:ext cx="78567" cy="2033070"/>
                </a:xfrm>
                <a:prstGeom prst="rect">
                  <a:avLst/>
                </a:prstGeom>
                <a:noFill/>
                <a:ln>
                  <a:noFill/>
                </a:ln>
              </p:spPr>
            </p:pic>
            <p:pic>
              <p:nvPicPr>
                <p:cNvPr id="1837" name="Shape 1837"/>
                <p:cNvPicPr preferRelativeResize="0"/>
                <p:nvPr/>
              </p:nvPicPr>
              <p:blipFill rotWithShape="1">
                <a:blip r:embed="rId3">
                  <a:alphaModFix/>
                </a:blip>
                <a:srcRect/>
                <a:stretch/>
              </p:blipFill>
              <p:spPr>
                <a:xfrm flipH="1">
                  <a:off x="20806" y="0"/>
                  <a:ext cx="78567" cy="2033070"/>
                </a:xfrm>
                <a:prstGeom prst="rect">
                  <a:avLst/>
                </a:prstGeom>
                <a:noFill/>
                <a:ln>
                  <a:noFill/>
                </a:ln>
              </p:spPr>
            </p:pic>
            <p:sp>
              <p:nvSpPr>
                <p:cNvPr id="1838" name="Shape 1838"/>
                <p:cNvSpPr/>
                <p:nvPr/>
              </p:nvSpPr>
              <p:spPr>
                <a:xfrm flipH="1">
                  <a:off x="0" y="6588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39" name="Shape 1839"/>
                <p:cNvSpPr/>
                <p:nvPr/>
              </p:nvSpPr>
              <p:spPr>
                <a:xfrm flipH="1">
                  <a:off x="0" y="528710"/>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40" name="Shape 1840"/>
                <p:cNvSpPr/>
                <p:nvPr/>
              </p:nvSpPr>
              <p:spPr>
                <a:xfrm flipH="1">
                  <a:off x="0" y="991537"/>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41" name="Shape 1841"/>
                <p:cNvSpPr/>
                <p:nvPr/>
              </p:nvSpPr>
              <p:spPr>
                <a:xfrm flipH="1">
                  <a:off x="0" y="1454366"/>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42" name="Shape 1842"/>
                <p:cNvSpPr/>
                <p:nvPr/>
              </p:nvSpPr>
              <p:spPr>
                <a:xfrm flipH="1">
                  <a:off x="0" y="191719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grpSp>
      <p:sp>
        <p:nvSpPr>
          <p:cNvPr id="1843" name="Shape 1843"/>
          <p:cNvSpPr/>
          <p:nvPr/>
        </p:nvSpPr>
        <p:spPr>
          <a:xfrm>
            <a:off x="6221983" y="3891692"/>
            <a:ext cx="819249" cy="819249"/>
          </a:xfrm>
          <a:prstGeom prst="rect">
            <a:avLst/>
          </a:prstGeom>
          <a:solidFill>
            <a:srgbClr val="0000FF"/>
          </a:soli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844" name="Shape 1844"/>
          <p:cNvCxnSpPr/>
          <p:nvPr/>
        </p:nvCxnSpPr>
        <p:spPr>
          <a:xfrm>
            <a:off x="2086506" y="4634767"/>
            <a:ext cx="3695971" cy="0"/>
          </a:xfrm>
          <a:prstGeom prst="straightConnector1">
            <a:avLst/>
          </a:prstGeom>
          <a:noFill/>
          <a:ln w="127000" cap="flat" cmpd="sng">
            <a:solidFill>
              <a:srgbClr val="3366FF"/>
            </a:solidFill>
            <a:prstDash val="solid"/>
            <a:bevel/>
            <a:headEnd type="none" w="med" len="med"/>
            <a:tailEnd type="none" w="med" len="med"/>
          </a:ln>
          <a:effectLst>
            <a:outerShdw blurRad="38100" dist="20000" dir="5400000" rotWithShape="0">
              <a:srgbClr val="000000">
                <a:alpha val="37647"/>
              </a:srgbClr>
            </a:outerShdw>
          </a:effectLst>
        </p:spPr>
      </p:cxnSp>
      <p:cxnSp>
        <p:nvCxnSpPr>
          <p:cNvPr id="1845" name="Shape 1845"/>
          <p:cNvCxnSpPr/>
          <p:nvPr/>
        </p:nvCxnSpPr>
        <p:spPr>
          <a:xfrm>
            <a:off x="2086506" y="834184"/>
            <a:ext cx="3695971" cy="0"/>
          </a:xfrm>
          <a:prstGeom prst="straightConnector1">
            <a:avLst/>
          </a:prstGeom>
          <a:noFill/>
          <a:ln w="127000" cap="flat" cmpd="sng">
            <a:solidFill>
              <a:srgbClr val="FF0000"/>
            </a:solidFill>
            <a:prstDash val="solid"/>
            <a:bevel/>
            <a:headEnd type="none" w="med" len="med"/>
            <a:tailEnd type="none" w="med" len="med"/>
          </a:ln>
          <a:effectLst>
            <a:outerShdw blurRad="38100" dist="20000" dir="5400000" rotWithShape="0">
              <a:srgbClr val="000000">
                <a:alpha val="37647"/>
              </a:srgbClr>
            </a:outerShdw>
          </a:effectLst>
        </p:spPr>
      </p:cxnSp>
      <p:sp>
        <p:nvSpPr>
          <p:cNvPr id="1846" name="Shape 1846"/>
          <p:cNvSpPr/>
          <p:nvPr/>
        </p:nvSpPr>
        <p:spPr>
          <a:xfrm rot="-5400000" flipH="1">
            <a:off x="4631097" y="1972721"/>
            <a:ext cx="3800622" cy="1523286"/>
          </a:xfrm>
          <a:custGeom>
            <a:avLst/>
            <a:gdLst/>
            <a:ahLst/>
            <a:cxnLst/>
            <a:rect l="0" t="0" r="0" b="0"/>
            <a:pathLst>
              <a:path w="120000" h="120000" extrusionOk="0">
                <a:moveTo>
                  <a:pt x="120000" y="0"/>
                </a:moveTo>
                <a:cubicBezTo>
                  <a:pt x="120000" y="66272"/>
                  <a:pt x="93138" y="120000"/>
                  <a:pt x="60000" y="120000"/>
                </a:cubicBezTo>
                <a:cubicBezTo>
                  <a:pt x="26861" y="120000"/>
                  <a:pt x="0" y="66272"/>
                  <a:pt x="0" y="0"/>
                </a:cubicBezTo>
              </a:path>
            </a:pathLst>
          </a:custGeom>
          <a:noFill/>
          <a:ln w="127000" cap="flat" cmpd="sng">
            <a:solidFill>
              <a:srgbClr val="993380"/>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847" name="Shape 1847"/>
          <p:cNvCxnSpPr/>
          <p:nvPr/>
        </p:nvCxnSpPr>
        <p:spPr>
          <a:xfrm>
            <a:off x="7006327" y="4139473"/>
            <a:ext cx="598901" cy="0"/>
          </a:xfrm>
          <a:prstGeom prst="straightConnector1">
            <a:avLst/>
          </a:prstGeom>
          <a:noFill/>
          <a:ln w="38100" cap="flat" cmpd="sng">
            <a:solidFill>
              <a:srgbClr val="0000FF"/>
            </a:solidFill>
            <a:prstDash val="solid"/>
            <a:bevel/>
            <a:headEnd type="none" w="med" len="med"/>
            <a:tailEnd type="none" w="med" len="med"/>
          </a:ln>
          <a:effectLst>
            <a:outerShdw blurRad="38100" dist="20000" dir="5400000" rotWithShape="0">
              <a:srgbClr val="000000">
                <a:alpha val="37647"/>
              </a:srgbClr>
            </a:outerShdw>
          </a:effectLst>
        </p:spPr>
      </p:cxnSp>
      <p:cxnSp>
        <p:nvCxnSpPr>
          <p:cNvPr id="1848" name="Shape 1848"/>
          <p:cNvCxnSpPr/>
          <p:nvPr/>
        </p:nvCxnSpPr>
        <p:spPr>
          <a:xfrm>
            <a:off x="7013985" y="4478594"/>
            <a:ext cx="598901" cy="0"/>
          </a:xfrm>
          <a:prstGeom prst="straightConnector1">
            <a:avLst/>
          </a:prstGeom>
          <a:noFill/>
          <a:ln w="38100" cap="flat" cmpd="sng">
            <a:solidFill>
              <a:srgbClr val="0000FF"/>
            </a:solidFill>
            <a:prstDash val="solid"/>
            <a:bevel/>
            <a:headEnd type="none" w="med" len="med"/>
            <a:tailEnd type="none" w="med" len="med"/>
          </a:ln>
          <a:effectLst>
            <a:outerShdw blurRad="38100" dist="20000" dir="5400000" rotWithShape="0">
              <a:srgbClr val="000000">
                <a:alpha val="37647"/>
              </a:srgbClr>
            </a:outerShdw>
          </a:effectLst>
        </p:spPr>
      </p:cxnSp>
      <p:sp>
        <p:nvSpPr>
          <p:cNvPr id="1849" name="Shape 1849"/>
          <p:cNvSpPr/>
          <p:nvPr/>
        </p:nvSpPr>
        <p:spPr>
          <a:xfrm rot="-5400000">
            <a:off x="6724457" y="1693628"/>
            <a:ext cx="955789" cy="682706"/>
          </a:xfrm>
          <a:custGeom>
            <a:avLst/>
            <a:gdLst/>
            <a:ahLst/>
            <a:cxnLst/>
            <a:rect l="0" t="0" r="0" b="0"/>
            <a:pathLst>
              <a:path w="120000" h="120000" extrusionOk="0">
                <a:moveTo>
                  <a:pt x="0" y="120000"/>
                </a:moveTo>
                <a:lnTo>
                  <a:pt x="21427" y="0"/>
                </a:lnTo>
                <a:lnTo>
                  <a:pt x="98572" y="0"/>
                </a:lnTo>
                <a:lnTo>
                  <a:pt x="120000" y="120000"/>
                </a:lnTo>
                <a:close/>
              </a:path>
            </a:pathLst>
          </a:custGeom>
          <a:gradFill>
            <a:gsLst>
              <a:gs pos="0">
                <a:srgbClr val="978A8A"/>
              </a:gs>
              <a:gs pos="100000">
                <a:srgbClr val="D6CBCB"/>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50" name="Shape 1850"/>
          <p:cNvSpPr/>
          <p:nvPr/>
        </p:nvSpPr>
        <p:spPr>
          <a:xfrm>
            <a:off x="7791353" y="1557096"/>
            <a:ext cx="819249" cy="955790"/>
          </a:xfrm>
          <a:prstGeom prst="rect">
            <a:avLst/>
          </a:prstGeom>
          <a:gradFill>
            <a:gsLst>
              <a:gs pos="0">
                <a:srgbClr val="EA6706"/>
              </a:gs>
              <a:gs pos="100000">
                <a:srgbClr val="FFBBA5"/>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851" name="Shape 1851"/>
          <p:cNvCxnSpPr>
            <a:stCxn id="1849" idx="0"/>
            <a:endCxn id="1850" idx="0"/>
          </p:cNvCxnSpPr>
          <p:nvPr/>
        </p:nvCxnSpPr>
        <p:spPr>
          <a:xfrm>
            <a:off x="7202277" y="1557096"/>
            <a:ext cx="998700" cy="0"/>
          </a:xfrm>
          <a:prstGeom prst="straightConnector1">
            <a:avLst/>
          </a:prstGeom>
          <a:noFill/>
          <a:ln w="127000" cap="flat" cmpd="sng">
            <a:solidFill>
              <a:srgbClr val="4B4545"/>
            </a:solidFill>
            <a:prstDash val="solid"/>
            <a:bevel/>
            <a:headEnd type="none" w="med" len="med"/>
            <a:tailEnd type="none" w="med" len="med"/>
          </a:ln>
          <a:effectLst>
            <a:outerShdw blurRad="38100" dist="20000" dir="5400000" rotWithShape="0">
              <a:srgbClr val="000000">
                <a:alpha val="37647"/>
              </a:srgbClr>
            </a:outerShdw>
          </a:effectLst>
        </p:spPr>
      </p:cxnSp>
      <p:sp>
        <p:nvSpPr>
          <p:cNvPr id="1852" name="Shape 1852"/>
          <p:cNvSpPr/>
          <p:nvPr/>
        </p:nvSpPr>
        <p:spPr>
          <a:xfrm>
            <a:off x="3724662" y="4387225"/>
            <a:ext cx="762591" cy="762595"/>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C5D6D3"/>
              </a:gs>
              <a:gs pos="35000">
                <a:srgbClr val="D6E1DF"/>
              </a:gs>
              <a:gs pos="100000">
                <a:srgbClr val="EFF4F3"/>
              </a:gs>
            </a:gsLst>
            <a:lin ang="16200000" scaled="0"/>
          </a:gradFill>
          <a:ln>
            <a:noFill/>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53" name="Shape 1853"/>
          <p:cNvSpPr/>
          <p:nvPr/>
        </p:nvSpPr>
        <p:spPr>
          <a:xfrm>
            <a:off x="3546307" y="4420405"/>
            <a:ext cx="559667" cy="322508"/>
          </a:xfrm>
          <a:prstGeom prst="rect">
            <a:avLst/>
          </a:prstGeom>
          <a:gradFill>
            <a:gsLst>
              <a:gs pos="0">
                <a:srgbClr val="C5D6D3"/>
              </a:gs>
              <a:gs pos="35000">
                <a:srgbClr val="D6E1DF"/>
              </a:gs>
              <a:gs pos="100000">
                <a:srgbClr val="EFF4F3"/>
              </a:gs>
            </a:gsLst>
            <a:lin ang="16200000" scaled="0"/>
          </a:gradFill>
          <a:ln>
            <a:noFill/>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854" name="Shape 1854"/>
          <p:cNvCxnSpPr/>
          <p:nvPr/>
        </p:nvCxnSpPr>
        <p:spPr>
          <a:xfrm flipH="1">
            <a:off x="1716115" y="2347131"/>
            <a:ext cx="0" cy="2172350"/>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855" name="Shape 1855"/>
          <p:cNvCxnSpPr/>
          <p:nvPr/>
        </p:nvCxnSpPr>
        <p:spPr>
          <a:xfrm flipH="1">
            <a:off x="2170433" y="2347131"/>
            <a:ext cx="0" cy="2172350"/>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856" name="Shape 1856"/>
          <p:cNvCxnSpPr/>
          <p:nvPr/>
        </p:nvCxnSpPr>
        <p:spPr>
          <a:xfrm flipH="1">
            <a:off x="1264478" y="2347131"/>
            <a:ext cx="0" cy="2172350"/>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857" name="Shape 1857"/>
          <p:cNvCxnSpPr/>
          <p:nvPr/>
        </p:nvCxnSpPr>
        <p:spPr>
          <a:xfrm flipH="1">
            <a:off x="2622535" y="2347131"/>
            <a:ext cx="0" cy="2172350"/>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sp>
        <p:nvSpPr>
          <p:cNvPr id="1858" name="Shape 1858"/>
          <p:cNvSpPr txBox="1">
            <a:spLocks noGrp="1"/>
          </p:cNvSpPr>
          <p:nvPr>
            <p:ph type="title" idx="4294967295"/>
          </p:nvPr>
        </p:nvSpPr>
        <p:spPr>
          <a:xfrm>
            <a:off x="-404420" y="5717764"/>
            <a:ext cx="8229600" cy="150812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900" b="1" i="0" u="none" strike="noStrike" cap="none">
                <a:solidFill>
                  <a:srgbClr val="FFFFFF"/>
                </a:solidFill>
                <a:latin typeface="Calibri"/>
                <a:ea typeface="Calibri"/>
                <a:cs typeface="Calibri"/>
                <a:sym typeface="Calibri"/>
              </a:rPr>
              <a:t>Boiling Water Reactor (BWR)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pic>
        <p:nvPicPr>
          <p:cNvPr id="1863" name="Shape 1863" descr="student-bwr"/>
          <p:cNvPicPr preferRelativeResize="0"/>
          <p:nvPr/>
        </p:nvPicPr>
        <p:blipFill rotWithShape="1">
          <a:blip r:embed="rId3">
            <a:alphaModFix/>
          </a:blip>
          <a:srcRect/>
          <a:stretch/>
        </p:blipFill>
        <p:spPr>
          <a:xfrm>
            <a:off x="0" y="627062"/>
            <a:ext cx="9144000" cy="4770462"/>
          </a:xfrm>
          <a:prstGeom prst="rect">
            <a:avLst/>
          </a:prstGeom>
          <a:noFill/>
          <a:ln>
            <a:noFill/>
          </a:ln>
        </p:spPr>
      </p:pic>
      <p:sp>
        <p:nvSpPr>
          <p:cNvPr id="1864" name="Shape 1864"/>
          <p:cNvSpPr txBox="1"/>
          <p:nvPr/>
        </p:nvSpPr>
        <p:spPr>
          <a:xfrm>
            <a:off x="-404420" y="5717764"/>
            <a:ext cx="8229600" cy="1508126"/>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900" b="1" i="0" u="none" strike="noStrike" cap="none">
                <a:solidFill>
                  <a:srgbClr val="FFFFFF"/>
                </a:solidFill>
                <a:latin typeface="Calibri"/>
                <a:ea typeface="Calibri"/>
                <a:cs typeface="Calibri"/>
                <a:sym typeface="Calibri"/>
              </a:rPr>
              <a:t>Boiling Water Reactor (BWR)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69" name="Shape 1869"/>
          <p:cNvGrpSpPr/>
          <p:nvPr/>
        </p:nvGrpSpPr>
        <p:grpSpPr>
          <a:xfrm>
            <a:off x="676643" y="352904"/>
            <a:ext cx="2267998" cy="3863150"/>
            <a:chOff x="0" y="0"/>
            <a:chExt cx="2043516" cy="3480784"/>
          </a:xfrm>
        </p:grpSpPr>
        <p:sp>
          <p:nvSpPr>
            <p:cNvPr id="1870" name="Shape 1870"/>
            <p:cNvSpPr/>
            <p:nvPr/>
          </p:nvSpPr>
          <p:spPr>
            <a:xfrm>
              <a:off x="0" y="0"/>
              <a:ext cx="2043516" cy="3480784"/>
            </a:xfrm>
            <a:prstGeom prst="roundRect">
              <a:avLst>
                <a:gd name="adj" fmla="val 50000"/>
              </a:avLst>
            </a:prstGeom>
            <a:gradFill>
              <a:gsLst>
                <a:gs pos="0">
                  <a:srgbClr val="3366FF"/>
                </a:gs>
                <a:gs pos="25000">
                  <a:srgbClr val="3366FF"/>
                </a:gs>
                <a:gs pos="75000">
                  <a:srgbClr val="FF0000"/>
                </a:gs>
                <a:gs pos="100000">
                  <a:srgbClr val="FF0000"/>
                </a:gs>
              </a:gsLst>
              <a:lin ang="16200000" scaled="0"/>
            </a:gradFill>
            <a:ln w="203200" cap="flat" cmpd="sng">
              <a:solidFill>
                <a:srgbClr val="7D8F8C"/>
              </a:solidFill>
              <a:prstDash val="solid"/>
              <a:bevel/>
              <a:headEnd type="none" w="med" len="med"/>
              <a:tailEnd type="none" w="med" len="med"/>
            </a:ln>
            <a:effectLst>
              <a:outerShdw blurRad="127000" dist="76200" dir="6600000" rotWithShape="0">
                <a:srgbClr val="000000">
                  <a:alpha val="7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871" name="Shape 1871"/>
            <p:cNvGrpSpPr/>
            <p:nvPr/>
          </p:nvGrpSpPr>
          <p:grpSpPr>
            <a:xfrm>
              <a:off x="309759" y="917200"/>
              <a:ext cx="1415208" cy="2033073"/>
              <a:chOff x="0" y="0"/>
              <a:chExt cx="1415207" cy="2033071"/>
            </a:xfrm>
          </p:grpSpPr>
          <p:pic>
            <p:nvPicPr>
              <p:cNvPr id="1872" name="Shape 1872"/>
              <p:cNvPicPr preferRelativeResize="0"/>
              <p:nvPr/>
            </p:nvPicPr>
            <p:blipFill rotWithShape="1">
              <a:blip r:embed="rId3">
                <a:alphaModFix/>
              </a:blip>
              <a:srcRect/>
              <a:stretch/>
            </p:blipFill>
            <p:spPr>
              <a:xfrm flipH="1">
                <a:off x="239197" y="0"/>
                <a:ext cx="78567" cy="2033070"/>
              </a:xfrm>
              <a:prstGeom prst="rect">
                <a:avLst/>
              </a:prstGeom>
              <a:noFill/>
              <a:ln>
                <a:noFill/>
              </a:ln>
            </p:spPr>
          </p:pic>
          <p:pic>
            <p:nvPicPr>
              <p:cNvPr id="1873" name="Shape 1873"/>
              <p:cNvPicPr preferRelativeResize="0"/>
              <p:nvPr/>
            </p:nvPicPr>
            <p:blipFill rotWithShape="1">
              <a:blip r:embed="rId3">
                <a:alphaModFix/>
              </a:blip>
              <a:srcRect/>
              <a:stretch/>
            </p:blipFill>
            <p:spPr>
              <a:xfrm flipH="1">
                <a:off x="166400" y="0"/>
                <a:ext cx="78567" cy="2033070"/>
              </a:xfrm>
              <a:prstGeom prst="rect">
                <a:avLst/>
              </a:prstGeom>
              <a:noFill/>
              <a:ln>
                <a:noFill/>
              </a:ln>
            </p:spPr>
          </p:pic>
          <p:pic>
            <p:nvPicPr>
              <p:cNvPr id="1874" name="Shape 1874"/>
              <p:cNvPicPr preferRelativeResize="0"/>
              <p:nvPr/>
            </p:nvPicPr>
            <p:blipFill rotWithShape="1">
              <a:blip r:embed="rId3">
                <a:alphaModFix/>
              </a:blip>
              <a:srcRect/>
              <a:stretch/>
            </p:blipFill>
            <p:spPr>
              <a:xfrm flipH="1">
                <a:off x="93602" y="0"/>
                <a:ext cx="78568" cy="2033070"/>
              </a:xfrm>
              <a:prstGeom prst="rect">
                <a:avLst/>
              </a:prstGeom>
              <a:noFill/>
              <a:ln>
                <a:noFill/>
              </a:ln>
            </p:spPr>
          </p:pic>
          <p:pic>
            <p:nvPicPr>
              <p:cNvPr id="1875" name="Shape 1875"/>
              <p:cNvPicPr preferRelativeResize="0"/>
              <p:nvPr/>
            </p:nvPicPr>
            <p:blipFill rotWithShape="1">
              <a:blip r:embed="rId3">
                <a:alphaModFix/>
              </a:blip>
              <a:srcRect/>
              <a:stretch/>
            </p:blipFill>
            <p:spPr>
              <a:xfrm flipH="1">
                <a:off x="20805" y="0"/>
                <a:ext cx="78568" cy="2033070"/>
              </a:xfrm>
              <a:prstGeom prst="rect">
                <a:avLst/>
              </a:prstGeom>
              <a:noFill/>
              <a:ln>
                <a:noFill/>
              </a:ln>
            </p:spPr>
          </p:pic>
          <p:sp>
            <p:nvSpPr>
              <p:cNvPr id="1876" name="Shape 1876"/>
              <p:cNvSpPr/>
              <p:nvPr/>
            </p:nvSpPr>
            <p:spPr>
              <a:xfrm flipH="1">
                <a:off x="0" y="65882"/>
                <a:ext cx="332786" cy="4743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77" name="Shape 1877"/>
              <p:cNvSpPr/>
              <p:nvPr/>
            </p:nvSpPr>
            <p:spPr>
              <a:xfrm flipH="1">
                <a:off x="0" y="528710"/>
                <a:ext cx="332786" cy="4743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78" name="Shape 1878"/>
              <p:cNvSpPr/>
              <p:nvPr/>
            </p:nvSpPr>
            <p:spPr>
              <a:xfrm flipH="1">
                <a:off x="0" y="991538"/>
                <a:ext cx="332786" cy="4743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79" name="Shape 1879"/>
              <p:cNvSpPr/>
              <p:nvPr/>
            </p:nvSpPr>
            <p:spPr>
              <a:xfrm flipH="1">
                <a:off x="0" y="1454366"/>
                <a:ext cx="332786" cy="4743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80" name="Shape 1880"/>
              <p:cNvSpPr/>
              <p:nvPr/>
            </p:nvSpPr>
            <p:spPr>
              <a:xfrm flipH="1">
                <a:off x="0" y="1917193"/>
                <a:ext cx="332786" cy="47437"/>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nvGrpSpPr>
              <p:cNvPr id="1881" name="Shape 1881"/>
              <p:cNvGrpSpPr/>
              <p:nvPr/>
            </p:nvGrpSpPr>
            <p:grpSpPr>
              <a:xfrm>
                <a:off x="360644" y="0"/>
                <a:ext cx="332787" cy="2033071"/>
                <a:chOff x="0" y="0"/>
                <a:chExt cx="332786" cy="2033070"/>
              </a:xfrm>
            </p:grpSpPr>
            <p:pic>
              <p:nvPicPr>
                <p:cNvPr id="1882" name="Shape 1882"/>
                <p:cNvPicPr preferRelativeResize="0"/>
                <p:nvPr/>
              </p:nvPicPr>
              <p:blipFill rotWithShape="1">
                <a:blip r:embed="rId3">
                  <a:alphaModFix/>
                </a:blip>
                <a:srcRect/>
                <a:stretch/>
              </p:blipFill>
              <p:spPr>
                <a:xfrm flipH="1">
                  <a:off x="239196" y="0"/>
                  <a:ext cx="78568" cy="2033070"/>
                </a:xfrm>
                <a:prstGeom prst="rect">
                  <a:avLst/>
                </a:prstGeom>
                <a:noFill/>
                <a:ln>
                  <a:noFill/>
                </a:ln>
              </p:spPr>
            </p:pic>
            <p:pic>
              <p:nvPicPr>
                <p:cNvPr id="1883" name="Shape 1883"/>
                <p:cNvPicPr preferRelativeResize="0"/>
                <p:nvPr/>
              </p:nvPicPr>
              <p:blipFill rotWithShape="1">
                <a:blip r:embed="rId3">
                  <a:alphaModFix/>
                </a:blip>
                <a:srcRect/>
                <a:stretch/>
              </p:blipFill>
              <p:spPr>
                <a:xfrm flipH="1">
                  <a:off x="166399" y="0"/>
                  <a:ext cx="78568" cy="2033070"/>
                </a:xfrm>
                <a:prstGeom prst="rect">
                  <a:avLst/>
                </a:prstGeom>
                <a:noFill/>
                <a:ln>
                  <a:noFill/>
                </a:ln>
              </p:spPr>
            </p:pic>
            <p:pic>
              <p:nvPicPr>
                <p:cNvPr id="1884" name="Shape 1884"/>
                <p:cNvPicPr preferRelativeResize="0"/>
                <p:nvPr/>
              </p:nvPicPr>
              <p:blipFill rotWithShape="1">
                <a:blip r:embed="rId3">
                  <a:alphaModFix/>
                </a:blip>
                <a:srcRect/>
                <a:stretch/>
              </p:blipFill>
              <p:spPr>
                <a:xfrm flipH="1">
                  <a:off x="93603" y="0"/>
                  <a:ext cx="78567" cy="2033070"/>
                </a:xfrm>
                <a:prstGeom prst="rect">
                  <a:avLst/>
                </a:prstGeom>
                <a:noFill/>
                <a:ln>
                  <a:noFill/>
                </a:ln>
              </p:spPr>
            </p:pic>
            <p:pic>
              <p:nvPicPr>
                <p:cNvPr id="1885" name="Shape 1885"/>
                <p:cNvPicPr preferRelativeResize="0"/>
                <p:nvPr/>
              </p:nvPicPr>
              <p:blipFill rotWithShape="1">
                <a:blip r:embed="rId3">
                  <a:alphaModFix/>
                </a:blip>
                <a:srcRect/>
                <a:stretch/>
              </p:blipFill>
              <p:spPr>
                <a:xfrm flipH="1">
                  <a:off x="20806" y="0"/>
                  <a:ext cx="78567" cy="2033070"/>
                </a:xfrm>
                <a:prstGeom prst="rect">
                  <a:avLst/>
                </a:prstGeom>
                <a:noFill/>
                <a:ln>
                  <a:noFill/>
                </a:ln>
              </p:spPr>
            </p:pic>
            <p:sp>
              <p:nvSpPr>
                <p:cNvPr id="1886" name="Shape 1886"/>
                <p:cNvSpPr/>
                <p:nvPr/>
              </p:nvSpPr>
              <p:spPr>
                <a:xfrm flipH="1">
                  <a:off x="0" y="6588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87" name="Shape 1887"/>
                <p:cNvSpPr/>
                <p:nvPr/>
              </p:nvSpPr>
              <p:spPr>
                <a:xfrm flipH="1">
                  <a:off x="0" y="528710"/>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88" name="Shape 1888"/>
                <p:cNvSpPr/>
                <p:nvPr/>
              </p:nvSpPr>
              <p:spPr>
                <a:xfrm flipH="1">
                  <a:off x="0" y="991537"/>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89" name="Shape 1889"/>
                <p:cNvSpPr/>
                <p:nvPr/>
              </p:nvSpPr>
              <p:spPr>
                <a:xfrm flipH="1">
                  <a:off x="0" y="1454366"/>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90" name="Shape 1890"/>
                <p:cNvSpPr/>
                <p:nvPr/>
              </p:nvSpPr>
              <p:spPr>
                <a:xfrm flipH="1">
                  <a:off x="0" y="191719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891" name="Shape 1891"/>
              <p:cNvGrpSpPr/>
              <p:nvPr/>
            </p:nvGrpSpPr>
            <p:grpSpPr>
              <a:xfrm>
                <a:off x="723431" y="0"/>
                <a:ext cx="332787" cy="2033071"/>
                <a:chOff x="0" y="0"/>
                <a:chExt cx="332786" cy="2033070"/>
              </a:xfrm>
            </p:grpSpPr>
            <p:pic>
              <p:nvPicPr>
                <p:cNvPr id="1892" name="Shape 1892"/>
                <p:cNvPicPr preferRelativeResize="0"/>
                <p:nvPr/>
              </p:nvPicPr>
              <p:blipFill rotWithShape="1">
                <a:blip r:embed="rId3">
                  <a:alphaModFix/>
                </a:blip>
                <a:srcRect/>
                <a:stretch/>
              </p:blipFill>
              <p:spPr>
                <a:xfrm flipH="1">
                  <a:off x="239196" y="0"/>
                  <a:ext cx="78568" cy="2033070"/>
                </a:xfrm>
                <a:prstGeom prst="rect">
                  <a:avLst/>
                </a:prstGeom>
                <a:noFill/>
                <a:ln>
                  <a:noFill/>
                </a:ln>
              </p:spPr>
            </p:pic>
            <p:pic>
              <p:nvPicPr>
                <p:cNvPr id="1893" name="Shape 1893"/>
                <p:cNvPicPr preferRelativeResize="0"/>
                <p:nvPr/>
              </p:nvPicPr>
              <p:blipFill rotWithShape="1">
                <a:blip r:embed="rId3">
                  <a:alphaModFix/>
                </a:blip>
                <a:srcRect/>
                <a:stretch/>
              </p:blipFill>
              <p:spPr>
                <a:xfrm flipH="1">
                  <a:off x="166399" y="0"/>
                  <a:ext cx="78568" cy="2033070"/>
                </a:xfrm>
                <a:prstGeom prst="rect">
                  <a:avLst/>
                </a:prstGeom>
                <a:noFill/>
                <a:ln>
                  <a:noFill/>
                </a:ln>
              </p:spPr>
            </p:pic>
            <p:pic>
              <p:nvPicPr>
                <p:cNvPr id="1894" name="Shape 1894"/>
                <p:cNvPicPr preferRelativeResize="0"/>
                <p:nvPr/>
              </p:nvPicPr>
              <p:blipFill rotWithShape="1">
                <a:blip r:embed="rId3">
                  <a:alphaModFix/>
                </a:blip>
                <a:srcRect/>
                <a:stretch/>
              </p:blipFill>
              <p:spPr>
                <a:xfrm flipH="1">
                  <a:off x="93603" y="0"/>
                  <a:ext cx="78567" cy="2033070"/>
                </a:xfrm>
                <a:prstGeom prst="rect">
                  <a:avLst/>
                </a:prstGeom>
                <a:noFill/>
                <a:ln>
                  <a:noFill/>
                </a:ln>
              </p:spPr>
            </p:pic>
            <p:pic>
              <p:nvPicPr>
                <p:cNvPr id="1895" name="Shape 1895"/>
                <p:cNvPicPr preferRelativeResize="0"/>
                <p:nvPr/>
              </p:nvPicPr>
              <p:blipFill rotWithShape="1">
                <a:blip r:embed="rId3">
                  <a:alphaModFix/>
                </a:blip>
                <a:srcRect/>
                <a:stretch/>
              </p:blipFill>
              <p:spPr>
                <a:xfrm flipH="1">
                  <a:off x="20806" y="0"/>
                  <a:ext cx="78567" cy="2033070"/>
                </a:xfrm>
                <a:prstGeom prst="rect">
                  <a:avLst/>
                </a:prstGeom>
                <a:noFill/>
                <a:ln>
                  <a:noFill/>
                </a:ln>
              </p:spPr>
            </p:pic>
            <p:sp>
              <p:nvSpPr>
                <p:cNvPr id="1896" name="Shape 1896"/>
                <p:cNvSpPr/>
                <p:nvPr/>
              </p:nvSpPr>
              <p:spPr>
                <a:xfrm flipH="1">
                  <a:off x="0" y="6588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97" name="Shape 1897"/>
                <p:cNvSpPr/>
                <p:nvPr/>
              </p:nvSpPr>
              <p:spPr>
                <a:xfrm flipH="1">
                  <a:off x="0" y="528710"/>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98" name="Shape 1898"/>
                <p:cNvSpPr/>
                <p:nvPr/>
              </p:nvSpPr>
              <p:spPr>
                <a:xfrm flipH="1">
                  <a:off x="0" y="991537"/>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899" name="Shape 1899"/>
                <p:cNvSpPr/>
                <p:nvPr/>
              </p:nvSpPr>
              <p:spPr>
                <a:xfrm flipH="1">
                  <a:off x="0" y="1454366"/>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900" name="Shape 1900"/>
                <p:cNvSpPr/>
                <p:nvPr/>
              </p:nvSpPr>
              <p:spPr>
                <a:xfrm flipH="1">
                  <a:off x="0" y="191719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nvGrpSpPr>
              <p:cNvPr id="1901" name="Shape 1901"/>
              <p:cNvGrpSpPr/>
              <p:nvPr/>
            </p:nvGrpSpPr>
            <p:grpSpPr>
              <a:xfrm>
                <a:off x="1082419" y="0"/>
                <a:ext cx="332787" cy="2033071"/>
                <a:chOff x="0" y="0"/>
                <a:chExt cx="332786" cy="2033070"/>
              </a:xfrm>
            </p:grpSpPr>
            <p:pic>
              <p:nvPicPr>
                <p:cNvPr id="1902" name="Shape 1902"/>
                <p:cNvPicPr preferRelativeResize="0"/>
                <p:nvPr/>
              </p:nvPicPr>
              <p:blipFill rotWithShape="1">
                <a:blip r:embed="rId3">
                  <a:alphaModFix/>
                </a:blip>
                <a:srcRect/>
                <a:stretch/>
              </p:blipFill>
              <p:spPr>
                <a:xfrm flipH="1">
                  <a:off x="239196" y="0"/>
                  <a:ext cx="78568" cy="2033070"/>
                </a:xfrm>
                <a:prstGeom prst="rect">
                  <a:avLst/>
                </a:prstGeom>
                <a:noFill/>
                <a:ln>
                  <a:noFill/>
                </a:ln>
              </p:spPr>
            </p:pic>
            <p:pic>
              <p:nvPicPr>
                <p:cNvPr id="1903" name="Shape 1903"/>
                <p:cNvPicPr preferRelativeResize="0"/>
                <p:nvPr/>
              </p:nvPicPr>
              <p:blipFill rotWithShape="1">
                <a:blip r:embed="rId3">
                  <a:alphaModFix/>
                </a:blip>
                <a:srcRect/>
                <a:stretch/>
              </p:blipFill>
              <p:spPr>
                <a:xfrm flipH="1">
                  <a:off x="166399" y="0"/>
                  <a:ext cx="78568" cy="2033070"/>
                </a:xfrm>
                <a:prstGeom prst="rect">
                  <a:avLst/>
                </a:prstGeom>
                <a:noFill/>
                <a:ln>
                  <a:noFill/>
                </a:ln>
              </p:spPr>
            </p:pic>
            <p:pic>
              <p:nvPicPr>
                <p:cNvPr id="1904" name="Shape 1904"/>
                <p:cNvPicPr preferRelativeResize="0"/>
                <p:nvPr/>
              </p:nvPicPr>
              <p:blipFill rotWithShape="1">
                <a:blip r:embed="rId3">
                  <a:alphaModFix/>
                </a:blip>
                <a:srcRect/>
                <a:stretch/>
              </p:blipFill>
              <p:spPr>
                <a:xfrm flipH="1">
                  <a:off x="93603" y="0"/>
                  <a:ext cx="78567" cy="2033070"/>
                </a:xfrm>
                <a:prstGeom prst="rect">
                  <a:avLst/>
                </a:prstGeom>
                <a:noFill/>
                <a:ln>
                  <a:noFill/>
                </a:ln>
              </p:spPr>
            </p:pic>
            <p:pic>
              <p:nvPicPr>
                <p:cNvPr id="1905" name="Shape 1905"/>
                <p:cNvPicPr preferRelativeResize="0"/>
                <p:nvPr/>
              </p:nvPicPr>
              <p:blipFill rotWithShape="1">
                <a:blip r:embed="rId3">
                  <a:alphaModFix/>
                </a:blip>
                <a:srcRect/>
                <a:stretch/>
              </p:blipFill>
              <p:spPr>
                <a:xfrm flipH="1">
                  <a:off x="20806" y="0"/>
                  <a:ext cx="78567" cy="2033070"/>
                </a:xfrm>
                <a:prstGeom prst="rect">
                  <a:avLst/>
                </a:prstGeom>
                <a:noFill/>
                <a:ln>
                  <a:noFill/>
                </a:ln>
              </p:spPr>
            </p:pic>
            <p:sp>
              <p:nvSpPr>
                <p:cNvPr id="1906" name="Shape 1906"/>
                <p:cNvSpPr/>
                <p:nvPr/>
              </p:nvSpPr>
              <p:spPr>
                <a:xfrm flipH="1">
                  <a:off x="0" y="6588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907" name="Shape 1907"/>
                <p:cNvSpPr/>
                <p:nvPr/>
              </p:nvSpPr>
              <p:spPr>
                <a:xfrm flipH="1">
                  <a:off x="0" y="528710"/>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908" name="Shape 1908"/>
                <p:cNvSpPr/>
                <p:nvPr/>
              </p:nvSpPr>
              <p:spPr>
                <a:xfrm flipH="1">
                  <a:off x="0" y="991537"/>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909" name="Shape 1909"/>
                <p:cNvSpPr/>
                <p:nvPr/>
              </p:nvSpPr>
              <p:spPr>
                <a:xfrm flipH="1">
                  <a:off x="0" y="1454366"/>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910" name="Shape 1910"/>
                <p:cNvSpPr/>
                <p:nvPr/>
              </p:nvSpPr>
              <p:spPr>
                <a:xfrm flipH="1">
                  <a:off x="0" y="1917193"/>
                  <a:ext cx="332786" cy="47436"/>
                </a:xfrm>
                <a:prstGeom prst="rect">
                  <a:avLst/>
                </a:prstGeom>
                <a:gradFill>
                  <a:gsLst>
                    <a:gs pos="0">
                      <a:srgbClr val="7A928E"/>
                    </a:gs>
                    <a:gs pos="100000">
                      <a:srgbClr val="C4D7D4"/>
                    </a:gs>
                  </a:gsLst>
                  <a:lin ang="16200000" scaled="0"/>
                </a:gradFill>
                <a:ln w="9525" cap="flat" cmpd="sng">
                  <a:solidFill>
                    <a:srgbClr val="7A8C89"/>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grpSp>
      </p:grpSp>
      <p:cxnSp>
        <p:nvCxnSpPr>
          <p:cNvPr id="1911" name="Shape 1911"/>
          <p:cNvCxnSpPr/>
          <p:nvPr/>
        </p:nvCxnSpPr>
        <p:spPr>
          <a:xfrm flipH="1">
            <a:off x="1605361" y="1059751"/>
            <a:ext cx="0" cy="1925239"/>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12" name="Shape 1912"/>
          <p:cNvCxnSpPr/>
          <p:nvPr/>
        </p:nvCxnSpPr>
        <p:spPr>
          <a:xfrm flipH="1">
            <a:off x="2007999" y="1059751"/>
            <a:ext cx="0" cy="1925239"/>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13" name="Shape 1913"/>
          <p:cNvCxnSpPr/>
          <p:nvPr/>
        </p:nvCxnSpPr>
        <p:spPr>
          <a:xfrm flipH="1">
            <a:off x="1205099" y="1059751"/>
            <a:ext cx="0" cy="1925239"/>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14" name="Shape 1914"/>
          <p:cNvCxnSpPr/>
          <p:nvPr/>
        </p:nvCxnSpPr>
        <p:spPr>
          <a:xfrm flipH="1">
            <a:off x="2408674" y="1059751"/>
            <a:ext cx="0" cy="1925239"/>
          </a:xfrm>
          <a:prstGeom prst="straightConnector1">
            <a:avLst/>
          </a:prstGeom>
          <a:noFill/>
          <a:ln w="76200" cap="flat" cmpd="sng">
            <a:solidFill>
              <a:srgbClr val="000000"/>
            </a:solidFill>
            <a:prstDash val="solid"/>
            <a:bevel/>
            <a:headEnd type="none" w="med" len="med"/>
            <a:tailEnd type="none" w="med" len="med"/>
          </a:ln>
          <a:effectLst>
            <a:outerShdw blurRad="38100" dist="20000" dir="5400000" rotWithShape="0">
              <a:srgbClr val="000000">
                <a:alpha val="37647"/>
              </a:srgbClr>
            </a:outerShdw>
          </a:effectLst>
        </p:spPr>
      </p:cxnSp>
      <p:sp>
        <p:nvSpPr>
          <p:cNvPr id="1915" name="Shape 1915"/>
          <p:cNvSpPr/>
          <p:nvPr/>
        </p:nvSpPr>
        <p:spPr>
          <a:xfrm>
            <a:off x="3946407" y="370962"/>
            <a:ext cx="1195298" cy="3863149"/>
          </a:xfrm>
          <a:prstGeom prst="roundRect">
            <a:avLst>
              <a:gd name="adj" fmla="val 50000"/>
            </a:avLst>
          </a:prstGeom>
          <a:gradFill>
            <a:gsLst>
              <a:gs pos="0">
                <a:srgbClr val="0000FF"/>
              </a:gs>
              <a:gs pos="25000">
                <a:srgbClr val="3366FF"/>
              </a:gs>
              <a:gs pos="75000">
                <a:srgbClr val="FF0080"/>
              </a:gs>
              <a:gs pos="100000">
                <a:srgbClr val="FF0080"/>
              </a:gs>
            </a:gsLst>
            <a:lin ang="16200000" scaled="0"/>
          </a:gradFill>
          <a:ln w="203200" cap="flat" cmpd="sng">
            <a:solidFill>
              <a:srgbClr val="7D8F8C"/>
            </a:solidFill>
            <a:prstDash val="solid"/>
            <a:bevel/>
            <a:headEnd type="none" w="med" len="med"/>
            <a:tailEnd type="none" w="med" len="med"/>
          </a:ln>
          <a:effectLst>
            <a:outerShdw blurRad="127000" dist="76200" dir="6600000" rotWithShape="0">
              <a:srgbClr val="000000">
                <a:alpha val="7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916" name="Shape 1916"/>
          <p:cNvCxnSpPr/>
          <p:nvPr/>
        </p:nvCxnSpPr>
        <p:spPr>
          <a:xfrm>
            <a:off x="2014419" y="616810"/>
            <a:ext cx="1597239" cy="0"/>
          </a:xfrm>
          <a:prstGeom prst="straightConnector1">
            <a:avLst/>
          </a:prstGeom>
          <a:noFill/>
          <a:ln w="127000" cap="flat" cmpd="sng">
            <a:solidFill>
              <a:srgbClr val="FF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17" name="Shape 1917"/>
          <p:cNvCxnSpPr/>
          <p:nvPr/>
        </p:nvCxnSpPr>
        <p:spPr>
          <a:xfrm flipH="1">
            <a:off x="3541172" y="616752"/>
            <a:ext cx="0" cy="3824762"/>
          </a:xfrm>
          <a:prstGeom prst="straightConnector1">
            <a:avLst/>
          </a:prstGeom>
          <a:noFill/>
          <a:ln w="127000" cap="flat" cmpd="sng">
            <a:solidFill>
              <a:srgbClr val="FF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18" name="Shape 1918"/>
          <p:cNvCxnSpPr/>
          <p:nvPr/>
        </p:nvCxnSpPr>
        <p:spPr>
          <a:xfrm flipH="1">
            <a:off x="4408020" y="1443991"/>
            <a:ext cx="0" cy="2997592"/>
          </a:xfrm>
          <a:prstGeom prst="straightConnector1">
            <a:avLst/>
          </a:prstGeom>
          <a:noFill/>
          <a:ln w="127000" cap="flat" cmpd="sng">
            <a:solidFill>
              <a:srgbClr val="FF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19" name="Shape 1919"/>
          <p:cNvCxnSpPr/>
          <p:nvPr/>
        </p:nvCxnSpPr>
        <p:spPr>
          <a:xfrm flipH="1">
            <a:off x="4630845" y="1443924"/>
            <a:ext cx="0" cy="3376186"/>
          </a:xfrm>
          <a:prstGeom prst="straightConnector1">
            <a:avLst/>
          </a:prstGeom>
          <a:noFill/>
          <a:ln w="127000" cap="flat" cmpd="sng">
            <a:solidFill>
              <a:srgbClr val="993380"/>
            </a:solidFill>
            <a:prstDash val="solid"/>
            <a:bevel/>
            <a:headEnd type="none" w="med" len="med"/>
            <a:tailEnd type="none" w="med" len="med"/>
          </a:ln>
          <a:effectLst>
            <a:outerShdw blurRad="38100" dist="20000" dir="5400000" rotWithShape="0">
              <a:srgbClr val="000000">
                <a:alpha val="37647"/>
              </a:srgbClr>
            </a:outerShdw>
          </a:effectLst>
        </p:spPr>
      </p:cxnSp>
      <p:sp>
        <p:nvSpPr>
          <p:cNvPr id="1920" name="Shape 1920"/>
          <p:cNvSpPr/>
          <p:nvPr/>
        </p:nvSpPr>
        <p:spPr>
          <a:xfrm>
            <a:off x="6669885" y="3009374"/>
            <a:ext cx="726056" cy="726056"/>
          </a:xfrm>
          <a:prstGeom prst="rect">
            <a:avLst/>
          </a:prstGeom>
          <a:solidFill>
            <a:srgbClr val="000090"/>
          </a:solidFill>
          <a:ln w="9525" cap="flat" cmpd="sng">
            <a:solidFill>
              <a:srgbClr val="000090"/>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921" name="Shape 1921"/>
          <p:cNvCxnSpPr/>
          <p:nvPr/>
        </p:nvCxnSpPr>
        <p:spPr>
          <a:xfrm>
            <a:off x="4754183" y="3861728"/>
            <a:ext cx="1350008" cy="0"/>
          </a:xfrm>
          <a:prstGeom prst="straightConnector1">
            <a:avLst/>
          </a:prstGeom>
          <a:noFill/>
          <a:ln w="127000" cap="flat" cmpd="sng">
            <a:solidFill>
              <a:srgbClr val="0000FF"/>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22" name="Shape 1922"/>
          <p:cNvCxnSpPr/>
          <p:nvPr/>
        </p:nvCxnSpPr>
        <p:spPr>
          <a:xfrm>
            <a:off x="4754183" y="616810"/>
            <a:ext cx="1350008" cy="0"/>
          </a:xfrm>
          <a:prstGeom prst="straightConnector1">
            <a:avLst/>
          </a:prstGeom>
          <a:noFill/>
          <a:ln w="127000" cap="flat" cmpd="sng">
            <a:solidFill>
              <a:srgbClr val="FF0080"/>
            </a:solidFill>
            <a:prstDash val="solid"/>
            <a:bevel/>
            <a:headEnd type="none" w="med" len="med"/>
            <a:tailEnd type="none" w="med" len="med"/>
          </a:ln>
          <a:effectLst>
            <a:outerShdw blurRad="38100" dist="20000" dir="5400000" rotWithShape="0">
              <a:srgbClr val="000000">
                <a:alpha val="37647"/>
              </a:srgbClr>
            </a:outerShdw>
          </a:effectLst>
        </p:spPr>
      </p:cxnSp>
      <p:sp>
        <p:nvSpPr>
          <p:cNvPr id="1923" name="Shape 1923"/>
          <p:cNvSpPr/>
          <p:nvPr/>
        </p:nvSpPr>
        <p:spPr>
          <a:xfrm rot="-5400000" flipH="1">
            <a:off x="5145848" y="1564196"/>
            <a:ext cx="3244979" cy="1350008"/>
          </a:xfrm>
          <a:custGeom>
            <a:avLst/>
            <a:gdLst/>
            <a:ahLst/>
            <a:cxnLst/>
            <a:rect l="0" t="0" r="0" b="0"/>
            <a:pathLst>
              <a:path w="120000" h="120000" extrusionOk="0">
                <a:moveTo>
                  <a:pt x="120000" y="0"/>
                </a:moveTo>
                <a:cubicBezTo>
                  <a:pt x="120000" y="66272"/>
                  <a:pt x="93138" y="120000"/>
                  <a:pt x="60000" y="120000"/>
                </a:cubicBezTo>
                <a:cubicBezTo>
                  <a:pt x="26861" y="120000"/>
                  <a:pt x="0" y="66272"/>
                  <a:pt x="0" y="0"/>
                </a:cubicBezTo>
              </a:path>
            </a:pathLst>
          </a:custGeom>
          <a:noFill/>
          <a:ln w="127000" cap="flat" cmpd="sng">
            <a:solidFill>
              <a:srgbClr val="8000C0"/>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924" name="Shape 1924"/>
          <p:cNvCxnSpPr/>
          <p:nvPr/>
        </p:nvCxnSpPr>
        <p:spPr>
          <a:xfrm>
            <a:off x="7364993" y="3228969"/>
            <a:ext cx="530773" cy="0"/>
          </a:xfrm>
          <a:prstGeom prst="straightConnector1">
            <a:avLst/>
          </a:prstGeom>
          <a:noFill/>
          <a:ln w="38100" cap="flat" cmpd="sng">
            <a:solidFill>
              <a:srgbClr val="00009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25" name="Shape 1925"/>
          <p:cNvCxnSpPr/>
          <p:nvPr/>
        </p:nvCxnSpPr>
        <p:spPr>
          <a:xfrm>
            <a:off x="7378325" y="3597425"/>
            <a:ext cx="530773" cy="0"/>
          </a:xfrm>
          <a:prstGeom prst="straightConnector1">
            <a:avLst/>
          </a:prstGeom>
          <a:noFill/>
          <a:ln w="38100" cap="flat" cmpd="sng">
            <a:solidFill>
              <a:srgbClr val="000090"/>
            </a:solidFill>
            <a:prstDash val="solid"/>
            <a:bevel/>
            <a:headEnd type="none" w="med" len="med"/>
            <a:tailEnd type="none" w="med" len="med"/>
          </a:ln>
          <a:effectLst>
            <a:outerShdw blurRad="38100" dist="20000" dir="5400000" rotWithShape="0">
              <a:srgbClr val="000000">
                <a:alpha val="37647"/>
              </a:srgbClr>
            </a:outerShdw>
          </a:effectLst>
        </p:spPr>
      </p:cxnSp>
      <p:sp>
        <p:nvSpPr>
          <p:cNvPr id="1926" name="Shape 1926"/>
          <p:cNvSpPr/>
          <p:nvPr/>
        </p:nvSpPr>
        <p:spPr>
          <a:xfrm rot="-5400000">
            <a:off x="6939012" y="1378488"/>
            <a:ext cx="847066" cy="605046"/>
          </a:xfrm>
          <a:custGeom>
            <a:avLst/>
            <a:gdLst/>
            <a:ahLst/>
            <a:cxnLst/>
            <a:rect l="0" t="0" r="0" b="0"/>
            <a:pathLst>
              <a:path w="120000" h="120000" extrusionOk="0">
                <a:moveTo>
                  <a:pt x="0" y="120000"/>
                </a:moveTo>
                <a:lnTo>
                  <a:pt x="21427" y="0"/>
                </a:lnTo>
                <a:lnTo>
                  <a:pt x="98572" y="0"/>
                </a:lnTo>
                <a:lnTo>
                  <a:pt x="120000" y="120000"/>
                </a:lnTo>
                <a:close/>
              </a:path>
            </a:pathLst>
          </a:custGeom>
          <a:gradFill>
            <a:gsLst>
              <a:gs pos="0">
                <a:srgbClr val="978A8A"/>
              </a:gs>
              <a:gs pos="100000">
                <a:srgbClr val="D6CBCB"/>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927" name="Shape 1927"/>
          <p:cNvSpPr/>
          <p:nvPr/>
        </p:nvSpPr>
        <p:spPr>
          <a:xfrm>
            <a:off x="7884545" y="1257487"/>
            <a:ext cx="726056" cy="847066"/>
          </a:xfrm>
          <a:prstGeom prst="rect">
            <a:avLst/>
          </a:prstGeom>
          <a:gradFill>
            <a:gsLst>
              <a:gs pos="0">
                <a:srgbClr val="EA6706"/>
              </a:gs>
              <a:gs pos="100000">
                <a:srgbClr val="FFBBA5"/>
              </a:gs>
            </a:gsLst>
            <a:lin ang="16200000" scaled="0"/>
          </a:gradFill>
          <a:ln>
            <a:noFill/>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928" name="Shape 1928"/>
          <p:cNvCxnSpPr>
            <a:stCxn id="1926" idx="0"/>
            <a:endCxn id="1927" idx="0"/>
          </p:cNvCxnSpPr>
          <p:nvPr/>
        </p:nvCxnSpPr>
        <p:spPr>
          <a:xfrm>
            <a:off x="7362573" y="1257487"/>
            <a:ext cx="885000" cy="0"/>
          </a:xfrm>
          <a:prstGeom prst="straightConnector1">
            <a:avLst/>
          </a:prstGeom>
          <a:noFill/>
          <a:ln w="127000" cap="flat" cmpd="sng">
            <a:solidFill>
              <a:srgbClr val="4B4545"/>
            </a:solidFill>
            <a:prstDash val="solid"/>
            <a:bevel/>
            <a:headEnd type="none" w="med" len="med"/>
            <a:tailEnd type="none" w="med" len="med"/>
          </a:ln>
          <a:effectLst>
            <a:outerShdw blurRad="38100" dist="20000" dir="5400000" rotWithShape="0">
              <a:srgbClr val="000000">
                <a:alpha val="37647"/>
              </a:srgbClr>
            </a:outerShdw>
          </a:effectLst>
        </p:spPr>
      </p:cxnSp>
      <p:sp>
        <p:nvSpPr>
          <p:cNvPr id="1929" name="Shape 1929"/>
          <p:cNvSpPr/>
          <p:nvPr/>
        </p:nvSpPr>
        <p:spPr>
          <a:xfrm>
            <a:off x="5743885" y="3677582"/>
            <a:ext cx="675843" cy="675846"/>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C5D6D3"/>
              </a:gs>
              <a:gs pos="35000">
                <a:srgbClr val="D6E1DF"/>
              </a:gs>
              <a:gs pos="100000">
                <a:srgbClr val="EFF4F3"/>
              </a:gs>
            </a:gsLst>
            <a:lin ang="16200000" scaled="0"/>
          </a:gradFill>
          <a:ln>
            <a:noFill/>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930" name="Shape 1930"/>
          <p:cNvSpPr/>
          <p:nvPr/>
        </p:nvSpPr>
        <p:spPr>
          <a:xfrm>
            <a:off x="5585810" y="3706989"/>
            <a:ext cx="496002" cy="285822"/>
          </a:xfrm>
          <a:prstGeom prst="rect">
            <a:avLst/>
          </a:prstGeom>
          <a:gradFill>
            <a:gsLst>
              <a:gs pos="0">
                <a:srgbClr val="C5D6D3"/>
              </a:gs>
              <a:gs pos="35000">
                <a:srgbClr val="D6E1DF"/>
              </a:gs>
              <a:gs pos="100000">
                <a:srgbClr val="EFF4F3"/>
              </a:gs>
            </a:gsLst>
            <a:lin ang="16200000" scaled="0"/>
          </a:gradFill>
          <a:ln>
            <a:noFill/>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931" name="Shape 1931"/>
          <p:cNvSpPr/>
          <p:nvPr/>
        </p:nvSpPr>
        <p:spPr>
          <a:xfrm>
            <a:off x="4408044" y="1209590"/>
            <a:ext cx="222819" cy="253451"/>
          </a:xfrm>
          <a:custGeom>
            <a:avLst/>
            <a:gdLst/>
            <a:ahLst/>
            <a:cxnLst/>
            <a:rect l="0" t="0" r="0" b="0"/>
            <a:pathLst>
              <a:path w="120000" h="120000" extrusionOk="0">
                <a:moveTo>
                  <a:pt x="0" y="109890"/>
                </a:moveTo>
                <a:lnTo>
                  <a:pt x="0" y="109890"/>
                </a:lnTo>
                <a:cubicBezTo>
                  <a:pt x="317" y="48617"/>
                  <a:pt x="27432" y="-580"/>
                  <a:pt x="60568" y="5"/>
                </a:cubicBezTo>
                <a:cubicBezTo>
                  <a:pt x="93704" y="591"/>
                  <a:pt x="120311" y="50733"/>
                  <a:pt x="119994" y="112005"/>
                </a:cubicBezTo>
                <a:cubicBezTo>
                  <a:pt x="119983" y="114674"/>
                  <a:pt x="119916" y="117342"/>
                  <a:pt x="119799" y="120000"/>
                </a:cubicBezTo>
              </a:path>
            </a:pathLst>
          </a:custGeom>
          <a:noFill/>
          <a:ln w="127000" cap="flat" cmpd="sng">
            <a:solidFill>
              <a:srgbClr val="FF0000"/>
            </a:solidFill>
            <a:prstDash val="solid"/>
            <a:bevel/>
            <a:headEnd type="none" w="med" len="med"/>
            <a:tailEnd type="none" w="med" len="med"/>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cxnSp>
        <p:nvCxnSpPr>
          <p:cNvPr id="1932" name="Shape 1932"/>
          <p:cNvCxnSpPr/>
          <p:nvPr/>
        </p:nvCxnSpPr>
        <p:spPr>
          <a:xfrm>
            <a:off x="3523569" y="4366433"/>
            <a:ext cx="891516" cy="0"/>
          </a:xfrm>
          <a:prstGeom prst="straightConnector1">
            <a:avLst/>
          </a:prstGeom>
          <a:noFill/>
          <a:ln w="127000" cap="flat" cmpd="sng">
            <a:solidFill>
              <a:srgbClr val="FF0000"/>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33" name="Shape 1933"/>
          <p:cNvCxnSpPr/>
          <p:nvPr/>
        </p:nvCxnSpPr>
        <p:spPr>
          <a:xfrm>
            <a:off x="3075082" y="4738500"/>
            <a:ext cx="1597239" cy="0"/>
          </a:xfrm>
          <a:prstGeom prst="straightConnector1">
            <a:avLst/>
          </a:prstGeom>
          <a:noFill/>
          <a:ln w="127000" cap="flat" cmpd="sng">
            <a:solidFill>
              <a:srgbClr val="3366FF"/>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34" name="Shape 1934"/>
          <p:cNvCxnSpPr/>
          <p:nvPr/>
        </p:nvCxnSpPr>
        <p:spPr>
          <a:xfrm>
            <a:off x="3113827" y="3818810"/>
            <a:ext cx="0" cy="1001306"/>
          </a:xfrm>
          <a:prstGeom prst="straightConnector1">
            <a:avLst/>
          </a:prstGeom>
          <a:noFill/>
          <a:ln w="127000" cap="flat" cmpd="sng">
            <a:solidFill>
              <a:srgbClr val="3366FF"/>
            </a:solidFill>
            <a:prstDash val="solid"/>
            <a:bevel/>
            <a:headEnd type="none" w="med" len="med"/>
            <a:tailEnd type="none" w="med" len="med"/>
          </a:ln>
          <a:effectLst>
            <a:outerShdw blurRad="38100" dist="20000" dir="5400000" rotWithShape="0">
              <a:srgbClr val="000000">
                <a:alpha val="37647"/>
              </a:srgbClr>
            </a:outerShdw>
          </a:effectLst>
        </p:spPr>
      </p:cxnSp>
      <p:cxnSp>
        <p:nvCxnSpPr>
          <p:cNvPr id="1935" name="Shape 1935"/>
          <p:cNvCxnSpPr/>
          <p:nvPr/>
        </p:nvCxnSpPr>
        <p:spPr>
          <a:xfrm>
            <a:off x="2255010" y="3894001"/>
            <a:ext cx="891516" cy="0"/>
          </a:xfrm>
          <a:prstGeom prst="straightConnector1">
            <a:avLst/>
          </a:prstGeom>
          <a:noFill/>
          <a:ln w="127000" cap="flat" cmpd="sng">
            <a:solidFill>
              <a:srgbClr val="3366FF"/>
            </a:solidFill>
            <a:prstDash val="solid"/>
            <a:bevel/>
            <a:headEnd type="none" w="med" len="med"/>
            <a:tailEnd type="none" w="med" len="med"/>
          </a:ln>
          <a:effectLst>
            <a:outerShdw blurRad="38100" dist="20000" dir="5400000" rotWithShape="0">
              <a:srgbClr val="000000">
                <a:alpha val="37647"/>
              </a:srgbClr>
            </a:outerShdw>
          </a:effectLst>
        </p:spPr>
      </p:cxnSp>
      <p:sp>
        <p:nvSpPr>
          <p:cNvPr id="1936" name="Shape 1936"/>
          <p:cNvSpPr/>
          <p:nvPr/>
        </p:nvSpPr>
        <p:spPr>
          <a:xfrm>
            <a:off x="3611648" y="4581953"/>
            <a:ext cx="675843" cy="675846"/>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C5D6D3"/>
              </a:gs>
              <a:gs pos="35000">
                <a:srgbClr val="D6E1DF"/>
              </a:gs>
              <a:gs pos="100000">
                <a:srgbClr val="EFF4F3"/>
              </a:gs>
            </a:gsLst>
            <a:lin ang="16200000" scaled="0"/>
          </a:gradFill>
          <a:ln>
            <a:noFill/>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937" name="Shape 1937"/>
          <p:cNvSpPr/>
          <p:nvPr/>
        </p:nvSpPr>
        <p:spPr>
          <a:xfrm>
            <a:off x="3453582" y="4611357"/>
            <a:ext cx="496002" cy="285822"/>
          </a:xfrm>
          <a:prstGeom prst="rect">
            <a:avLst/>
          </a:prstGeom>
          <a:gradFill>
            <a:gsLst>
              <a:gs pos="0">
                <a:srgbClr val="C5D6D3"/>
              </a:gs>
              <a:gs pos="35000">
                <a:srgbClr val="D6E1DF"/>
              </a:gs>
              <a:gs pos="100000">
                <a:srgbClr val="EFF4F3"/>
              </a:gs>
            </a:gsLst>
            <a:lin ang="16200000" scaled="0"/>
          </a:gradFill>
          <a:ln>
            <a:noFill/>
          </a:ln>
          <a:effectLst>
            <a:outerShdw blurRad="38100" dist="20000" dir="5400000" rotWithShape="0">
              <a:srgbClr val="000000">
                <a:alpha val="37647"/>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1938" name="Shape 1938"/>
          <p:cNvSpPr/>
          <p:nvPr/>
        </p:nvSpPr>
        <p:spPr>
          <a:xfrm>
            <a:off x="152400" y="5249025"/>
            <a:ext cx="8659157" cy="369332"/>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400" b="1">
                <a:solidFill>
                  <a:srgbClr val="FFFFFF"/>
                </a:solidFill>
                <a:latin typeface="Calibri"/>
                <a:ea typeface="Calibri"/>
                <a:cs typeface="Calibri"/>
                <a:sym typeface="Calibri"/>
              </a:rPr>
              <a:t>Steam is made in a steam generator rather than in the reactor core</a:t>
            </a:r>
          </a:p>
        </p:txBody>
      </p:sp>
      <p:sp>
        <p:nvSpPr>
          <p:cNvPr id="1939" name="Shape 1939"/>
          <p:cNvSpPr txBox="1">
            <a:spLocks noGrp="1"/>
          </p:cNvSpPr>
          <p:nvPr>
            <p:ph type="title" idx="4294967295"/>
          </p:nvPr>
        </p:nvSpPr>
        <p:spPr>
          <a:xfrm>
            <a:off x="-546100" y="5781675"/>
            <a:ext cx="8229600" cy="1508124"/>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700" b="1" i="0" u="none" strike="noStrike" cap="none">
                <a:solidFill>
                  <a:schemeClr val="lt1"/>
                </a:solidFill>
                <a:latin typeface="Calibri"/>
                <a:ea typeface="Calibri"/>
                <a:cs typeface="Calibri"/>
                <a:sym typeface="Calibri"/>
              </a:rPr>
              <a:t>Pressurized Water Reactor (PWR)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1944" name="Shape 1944"/>
          <p:cNvGrpSpPr/>
          <p:nvPr/>
        </p:nvGrpSpPr>
        <p:grpSpPr>
          <a:xfrm>
            <a:off x="63096" y="619002"/>
            <a:ext cx="8976326" cy="4440135"/>
            <a:chOff x="0" y="0"/>
            <a:chExt cx="8976323" cy="4440133"/>
          </a:xfrm>
        </p:grpSpPr>
        <p:grpSp>
          <p:nvGrpSpPr>
            <p:cNvPr id="1945" name="Shape 1945"/>
            <p:cNvGrpSpPr/>
            <p:nvPr/>
          </p:nvGrpSpPr>
          <p:grpSpPr>
            <a:xfrm>
              <a:off x="0" y="0"/>
              <a:ext cx="8976323" cy="4440133"/>
              <a:chOff x="0" y="0"/>
              <a:chExt cx="8976322" cy="4440132"/>
            </a:xfrm>
          </p:grpSpPr>
          <p:pic>
            <p:nvPicPr>
              <p:cNvPr id="1946" name="Shape 1946"/>
              <p:cNvPicPr preferRelativeResize="0"/>
              <p:nvPr/>
            </p:nvPicPr>
            <p:blipFill rotWithShape="1">
              <a:blip r:embed="rId3">
                <a:alphaModFix/>
              </a:blip>
              <a:srcRect/>
              <a:stretch/>
            </p:blipFill>
            <p:spPr>
              <a:xfrm>
                <a:off x="0" y="0"/>
                <a:ext cx="8976322" cy="4440132"/>
              </a:xfrm>
              <a:prstGeom prst="rect">
                <a:avLst/>
              </a:prstGeom>
              <a:noFill/>
              <a:ln>
                <a:noFill/>
              </a:ln>
            </p:spPr>
          </p:pic>
          <p:sp>
            <p:nvSpPr>
              <p:cNvPr id="1947" name="Shape 1947"/>
              <p:cNvSpPr/>
              <p:nvPr/>
            </p:nvSpPr>
            <p:spPr>
              <a:xfrm>
                <a:off x="591497" y="2174997"/>
                <a:ext cx="4552406" cy="2054225"/>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1948" name="Shape 1948"/>
              <p:cNvSpPr/>
              <p:nvPr/>
            </p:nvSpPr>
            <p:spPr>
              <a:xfrm>
                <a:off x="1794624" y="373184"/>
                <a:ext cx="4718348" cy="419597"/>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1949" name="Shape 1949"/>
              <p:cNvSpPr/>
              <p:nvPr/>
            </p:nvSpPr>
            <p:spPr>
              <a:xfrm>
                <a:off x="7614100" y="1732083"/>
                <a:ext cx="858938" cy="419597"/>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1950" name="Shape 1950"/>
              <p:cNvSpPr/>
              <p:nvPr/>
            </p:nvSpPr>
            <p:spPr>
              <a:xfrm>
                <a:off x="476700" y="373184"/>
                <a:ext cx="858938" cy="419597"/>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1951" name="Shape 1951"/>
              <p:cNvSpPr/>
              <p:nvPr/>
            </p:nvSpPr>
            <p:spPr>
              <a:xfrm>
                <a:off x="6382201" y="289046"/>
                <a:ext cx="1494881" cy="757735"/>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sp>
          <p:nvSpPr>
            <p:cNvPr id="1952" name="Shape 1952"/>
            <p:cNvSpPr/>
            <p:nvPr/>
          </p:nvSpPr>
          <p:spPr>
            <a:xfrm>
              <a:off x="7366402" y="3896244"/>
              <a:ext cx="1270001" cy="488554"/>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sp>
        <p:nvSpPr>
          <p:cNvPr id="1953" name="Shape 1953"/>
          <p:cNvSpPr/>
          <p:nvPr/>
        </p:nvSpPr>
        <p:spPr>
          <a:xfrm>
            <a:off x="2016882" y="2665728"/>
            <a:ext cx="1273595" cy="3581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latin typeface="Calibri"/>
                <a:ea typeface="Calibri"/>
                <a:cs typeface="Calibri"/>
                <a:sym typeface="Calibri"/>
              </a:rPr>
              <a:t>Enrichment</a:t>
            </a:r>
          </a:p>
        </p:txBody>
      </p:sp>
      <p:sp>
        <p:nvSpPr>
          <p:cNvPr id="1954" name="Shape 1954"/>
          <p:cNvSpPr/>
          <p:nvPr/>
        </p:nvSpPr>
        <p:spPr>
          <a:xfrm>
            <a:off x="3655182" y="2532378"/>
            <a:ext cx="1262322" cy="624841"/>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800">
                <a:latin typeface="Calibri"/>
                <a:ea typeface="Calibri"/>
                <a:cs typeface="Calibri"/>
                <a:sym typeface="Calibri"/>
              </a:rPr>
              <a:t>Fuel</a:t>
            </a:r>
            <a:br>
              <a:rPr lang="en-US" sz="1800">
                <a:latin typeface="Calibri"/>
                <a:ea typeface="Calibri"/>
                <a:cs typeface="Calibri"/>
                <a:sym typeface="Calibri"/>
              </a:rPr>
            </a:br>
            <a:r>
              <a:rPr lang="en-US" sz="1800">
                <a:latin typeface="Calibri"/>
                <a:ea typeface="Calibri"/>
                <a:cs typeface="Calibri"/>
                <a:sym typeface="Calibri"/>
              </a:rPr>
              <a:t>Fabrication</a:t>
            </a:r>
          </a:p>
        </p:txBody>
      </p:sp>
      <p:sp>
        <p:nvSpPr>
          <p:cNvPr id="1955" name="Shape 1955"/>
          <p:cNvSpPr/>
          <p:nvPr/>
        </p:nvSpPr>
        <p:spPr>
          <a:xfrm>
            <a:off x="416243" y="2532378"/>
            <a:ext cx="966079" cy="624841"/>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800">
                <a:latin typeface="Calibri"/>
                <a:ea typeface="Calibri"/>
                <a:cs typeface="Calibri"/>
                <a:sym typeface="Calibri"/>
              </a:rPr>
              <a:t>Uranium</a:t>
            </a:r>
            <a:br>
              <a:rPr lang="en-US" sz="1800">
                <a:latin typeface="Calibri"/>
                <a:ea typeface="Calibri"/>
                <a:cs typeface="Calibri"/>
                <a:sym typeface="Calibri"/>
              </a:rPr>
            </a:br>
            <a:r>
              <a:rPr lang="en-US" sz="1800">
                <a:latin typeface="Calibri"/>
                <a:ea typeface="Calibri"/>
                <a:cs typeface="Calibri"/>
                <a:sym typeface="Calibri"/>
              </a:rPr>
              <a:t>Mining</a:t>
            </a:r>
          </a:p>
        </p:txBody>
      </p:sp>
      <p:sp>
        <p:nvSpPr>
          <p:cNvPr id="1956" name="Shape 1956"/>
          <p:cNvSpPr/>
          <p:nvPr/>
        </p:nvSpPr>
        <p:spPr>
          <a:xfrm>
            <a:off x="5534782" y="2665728"/>
            <a:ext cx="888055" cy="3581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latin typeface="Calibri"/>
                <a:ea typeface="Calibri"/>
                <a:cs typeface="Calibri"/>
                <a:sym typeface="Calibri"/>
              </a:rPr>
              <a:t>Reactor</a:t>
            </a:r>
          </a:p>
        </p:txBody>
      </p:sp>
      <p:sp>
        <p:nvSpPr>
          <p:cNvPr id="1957" name="Shape 1957"/>
          <p:cNvSpPr/>
          <p:nvPr/>
        </p:nvSpPr>
        <p:spPr>
          <a:xfrm>
            <a:off x="7655682" y="4481828"/>
            <a:ext cx="1076138" cy="624841"/>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800">
                <a:latin typeface="Calibri"/>
                <a:ea typeface="Calibri"/>
                <a:cs typeface="Calibri"/>
                <a:sym typeface="Calibri"/>
              </a:rPr>
              <a:t>Longterm</a:t>
            </a:r>
            <a:br>
              <a:rPr lang="en-US" sz="1800">
                <a:latin typeface="Calibri"/>
                <a:ea typeface="Calibri"/>
                <a:cs typeface="Calibri"/>
                <a:sym typeface="Calibri"/>
              </a:rPr>
            </a:br>
            <a:r>
              <a:rPr lang="en-US" sz="1800">
                <a:latin typeface="Calibri"/>
                <a:ea typeface="Calibri"/>
                <a:cs typeface="Calibri"/>
                <a:sym typeface="Calibri"/>
              </a:rPr>
              <a:t>Storage</a:t>
            </a:r>
          </a:p>
        </p:txBody>
      </p:sp>
      <p:sp>
        <p:nvSpPr>
          <p:cNvPr id="1958" name="Shape 1958"/>
          <p:cNvSpPr/>
          <p:nvPr/>
        </p:nvSpPr>
        <p:spPr>
          <a:xfrm>
            <a:off x="7614606" y="1154429"/>
            <a:ext cx="1158291" cy="3581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latin typeface="Calibri"/>
                <a:ea typeface="Calibri"/>
                <a:cs typeface="Calibri"/>
                <a:sym typeface="Calibri"/>
              </a:rPr>
              <a:t>Electricity</a:t>
            </a:r>
          </a:p>
        </p:txBody>
      </p:sp>
      <p:pic>
        <p:nvPicPr>
          <p:cNvPr id="1959" name="Shape 1959"/>
          <p:cNvPicPr preferRelativeResize="0"/>
          <p:nvPr/>
        </p:nvPicPr>
        <p:blipFill rotWithShape="1">
          <a:blip r:embed="rId4">
            <a:alphaModFix/>
          </a:blip>
          <a:srcRect/>
          <a:stretch/>
        </p:blipFill>
        <p:spPr>
          <a:xfrm>
            <a:off x="6432310" y="810093"/>
            <a:ext cx="1587657" cy="932750"/>
          </a:xfrm>
          <a:prstGeom prst="rect">
            <a:avLst/>
          </a:prstGeom>
          <a:noFill/>
          <a:ln>
            <a:noFill/>
          </a:ln>
          <a:effectLst>
            <a:outerShdw blurRad="38100" dist="20000" dir="5400000" rotWithShape="0">
              <a:srgbClr val="000000">
                <a:alpha val="37647"/>
              </a:srgbClr>
            </a:outerShdw>
          </a:effectLst>
        </p:spPr>
      </p:pic>
      <p:sp>
        <p:nvSpPr>
          <p:cNvPr id="1960" name="Shape 1960"/>
          <p:cNvSpPr txBox="1">
            <a:spLocks noGrp="1"/>
          </p:cNvSpPr>
          <p:nvPr>
            <p:ph type="title"/>
          </p:nvPr>
        </p:nvSpPr>
        <p:spPr>
          <a:xfrm>
            <a:off x="-558800" y="5784848"/>
            <a:ext cx="8229600" cy="150812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500" b="1" i="0" u="none" strike="noStrike" cap="none">
                <a:solidFill>
                  <a:srgbClr val="FFFFFF"/>
                </a:solidFill>
                <a:latin typeface="Calibri"/>
                <a:ea typeface="Calibri"/>
                <a:cs typeface="Calibri"/>
                <a:sym typeface="Calibri"/>
              </a:rPr>
              <a:t>Uranium Fuel Cycle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5" name="Shape 1965"/>
          <p:cNvSpPr txBox="1">
            <a:spLocks noGrp="1"/>
          </p:cNvSpPr>
          <p:nvPr>
            <p:ph type="body" idx="1"/>
          </p:nvPr>
        </p:nvSpPr>
        <p:spPr>
          <a:xfrm>
            <a:off x="247785" y="3423682"/>
            <a:ext cx="4648199" cy="2342980"/>
          </a:xfrm>
          <a:prstGeom prst="rect">
            <a:avLst/>
          </a:prstGeom>
          <a:noFill/>
          <a:ln>
            <a:noFill/>
          </a:ln>
        </p:spPr>
        <p:txBody>
          <a:bodyPr wrap="square" lIns="45700" tIns="45700" rIns="45700" bIns="45700" anchor="t" anchorCtr="0">
            <a:noAutofit/>
          </a:bodyPr>
          <a:lstStyle/>
          <a:p>
            <a:pPr marL="0" marR="0" lvl="0" indent="0" algn="l" rtl="0">
              <a:spcBef>
                <a:spcPts val="0"/>
              </a:spcBef>
              <a:spcAft>
                <a:spcPts val="0"/>
              </a:spcAft>
              <a:buClr>
                <a:srgbClr val="FFFFFF"/>
              </a:buClr>
              <a:buSzPct val="25000"/>
              <a:buFont typeface="Arial"/>
              <a:buNone/>
            </a:pPr>
            <a:r>
              <a:rPr lang="en-US" sz="2800" b="0" i="0" u="none" strike="noStrike" cap="none">
                <a:solidFill>
                  <a:srgbClr val="FFFFFF"/>
                </a:solidFill>
                <a:latin typeface="Calibri"/>
                <a:ea typeface="Calibri"/>
                <a:cs typeface="Calibri"/>
                <a:sym typeface="Calibri"/>
              </a:rPr>
              <a:t>Used fuel is placed in water pools to remove heat caused by radioactive decay of the fission products and to shield against the resulting radiation. </a:t>
            </a:r>
          </a:p>
          <a:p>
            <a:pPr marL="0" marR="0" lvl="0" indent="0" algn="l" rtl="0">
              <a:spcBef>
                <a:spcPts val="700"/>
              </a:spcBef>
              <a:buClr>
                <a:srgbClr val="000000"/>
              </a:buClr>
              <a:buSzPct val="25000"/>
              <a:buFont typeface="Arial"/>
              <a:buNone/>
            </a:pPr>
            <a:endParaRPr sz="2800" b="0" i="0" u="none" strike="noStrike" cap="none">
              <a:solidFill>
                <a:srgbClr val="FFFFFF"/>
              </a:solidFill>
              <a:latin typeface="Calibri"/>
              <a:ea typeface="Calibri"/>
              <a:cs typeface="Calibri"/>
              <a:sym typeface="Calibri"/>
            </a:endParaRPr>
          </a:p>
        </p:txBody>
      </p:sp>
      <p:pic>
        <p:nvPicPr>
          <p:cNvPr id="1966" name="Shape 1966"/>
          <p:cNvPicPr preferRelativeResize="0"/>
          <p:nvPr/>
        </p:nvPicPr>
        <p:blipFill rotWithShape="1">
          <a:blip r:embed="rId3">
            <a:alphaModFix/>
          </a:blip>
          <a:srcRect/>
          <a:stretch/>
        </p:blipFill>
        <p:spPr>
          <a:xfrm>
            <a:off x="5105401" y="76200"/>
            <a:ext cx="3613740" cy="5661484"/>
          </a:xfrm>
          <a:prstGeom prst="rect">
            <a:avLst/>
          </a:prstGeom>
          <a:noFill/>
          <a:ln>
            <a:noFill/>
          </a:ln>
        </p:spPr>
      </p:pic>
      <p:sp>
        <p:nvSpPr>
          <p:cNvPr id="1967" name="Shape 1967"/>
          <p:cNvSpPr txBox="1">
            <a:spLocks noGrp="1"/>
          </p:cNvSpPr>
          <p:nvPr>
            <p:ph type="title"/>
          </p:nvPr>
        </p:nvSpPr>
        <p:spPr>
          <a:xfrm>
            <a:off x="-950020" y="5784848"/>
            <a:ext cx="8900219" cy="150812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700" b="1" i="0" u="none" strike="noStrike" cap="none">
                <a:solidFill>
                  <a:srgbClr val="FFFFFF"/>
                </a:solidFill>
                <a:latin typeface="Calibri"/>
                <a:ea typeface="Calibri"/>
                <a:cs typeface="Calibri"/>
                <a:sym typeface="Calibri"/>
              </a:rPr>
              <a:t>Temporary storage of used fuel</a:t>
            </a:r>
          </a:p>
        </p:txBody>
      </p:sp>
      <p:grpSp>
        <p:nvGrpSpPr>
          <p:cNvPr id="1968" name="Shape 1968"/>
          <p:cNvGrpSpPr/>
          <p:nvPr/>
        </p:nvGrpSpPr>
        <p:grpSpPr>
          <a:xfrm>
            <a:off x="146800" y="228600"/>
            <a:ext cx="4518689" cy="3188637"/>
            <a:chOff x="146800" y="228600"/>
            <a:chExt cx="4518689" cy="3188637"/>
          </a:xfrm>
        </p:grpSpPr>
        <p:pic>
          <p:nvPicPr>
            <p:cNvPr id="1969" name="Shape 1969" descr="http://www.nobelprize.org/educational/physics/energy/fission_images/react_large.gif">
              <a:hlinkClick r:id="rId4"/>
            </p:cNvPr>
            <p:cNvPicPr preferRelativeResize="0"/>
            <p:nvPr/>
          </p:nvPicPr>
          <p:blipFill rotWithShape="1">
            <a:blip r:embed="rId5">
              <a:alphaModFix/>
            </a:blip>
            <a:srcRect/>
            <a:stretch/>
          </p:blipFill>
          <p:spPr>
            <a:xfrm>
              <a:off x="1292862" y="228600"/>
              <a:ext cx="3372627" cy="3182782"/>
            </a:xfrm>
            <a:prstGeom prst="rect">
              <a:avLst/>
            </a:prstGeom>
            <a:noFill/>
            <a:ln>
              <a:noFill/>
            </a:ln>
          </p:spPr>
        </p:pic>
        <p:pic>
          <p:nvPicPr>
            <p:cNvPr id="1970" name="Shape 1970"/>
            <p:cNvPicPr preferRelativeResize="0"/>
            <p:nvPr/>
          </p:nvPicPr>
          <p:blipFill rotWithShape="1">
            <a:blip r:embed="rId6">
              <a:alphaModFix/>
            </a:blip>
            <a:srcRect/>
            <a:stretch/>
          </p:blipFill>
          <p:spPr>
            <a:xfrm>
              <a:off x="146800" y="1756683"/>
              <a:ext cx="1607508" cy="1660554"/>
            </a:xfrm>
            <a:prstGeom prst="rect">
              <a:avLst/>
            </a:prstGeom>
            <a:noFill/>
            <a:ln>
              <a:noFill/>
            </a:ln>
          </p:spPr>
        </p:pic>
        <p:sp>
          <p:nvSpPr>
            <p:cNvPr id="1971" name="Shape 1971"/>
            <p:cNvSpPr/>
            <p:nvPr/>
          </p:nvSpPr>
          <p:spPr>
            <a:xfrm>
              <a:off x="146800" y="228600"/>
              <a:ext cx="1146061" cy="1528083"/>
            </a:xfrm>
            <a:prstGeom prst="rect">
              <a:avLst/>
            </a:prstGeom>
            <a:solidFill>
              <a:srgbClr val="FFFFFF"/>
            </a:solidFill>
            <a:ln>
              <a:noFill/>
            </a:ln>
          </p:spPr>
          <p:txBody>
            <a:bodyPr wrap="square" lIns="45700" tIns="45700" rIns="45700" bIns="45700" anchor="ctr" anchorCtr="0">
              <a:noAutofit/>
            </a:bodyPr>
            <a:lstStyle/>
            <a:p>
              <a:pPr marL="0" marR="0" lvl="0" indent="0" algn="l" rtl="0">
                <a:lnSpc>
                  <a:spcPct val="100000"/>
                </a:lnSpc>
                <a:spcBef>
                  <a:spcPts val="0"/>
                </a:spcBef>
                <a:spcAft>
                  <a:spcPts val="0"/>
                </a:spcAft>
                <a:buFont typeface="Calibri"/>
                <a:buNone/>
              </a:pPr>
              <a:endParaRPr sz="1800" b="0" i="0" u="none" strike="noStrike" cap="none">
                <a:solidFill>
                  <a:srgbClr val="000000"/>
                </a:solidFill>
                <a:latin typeface="Calibri"/>
                <a:ea typeface="Calibri"/>
                <a:cs typeface="Calibri"/>
                <a:sym typeface="Calibri"/>
              </a:endParaRPr>
            </a:p>
          </p:txBody>
        </p:sp>
        <p:sp>
          <p:nvSpPr>
            <p:cNvPr id="1972" name="Shape 1972"/>
            <p:cNvSpPr/>
            <p:nvPr/>
          </p:nvSpPr>
          <p:spPr>
            <a:xfrm>
              <a:off x="916937" y="2438400"/>
              <a:ext cx="378462" cy="152399"/>
            </a:xfrm>
            <a:prstGeom prst="rect">
              <a:avLst/>
            </a:prstGeom>
            <a:solidFill>
              <a:srgbClr val="FFFFFF"/>
            </a:solidFill>
            <a:ln>
              <a:noFill/>
            </a:ln>
          </p:spPr>
          <p:txBody>
            <a:bodyPr wrap="square" lIns="45700" tIns="45700" rIns="45700" bIns="45700" anchor="ctr" anchorCtr="0">
              <a:noAutofit/>
            </a:bodyPr>
            <a:lstStyle/>
            <a:p>
              <a:pPr marL="0" marR="0" lvl="0" indent="0" algn="l" rtl="0">
                <a:lnSpc>
                  <a:spcPct val="100000"/>
                </a:lnSpc>
                <a:spcBef>
                  <a:spcPts val="0"/>
                </a:spcBef>
                <a:spcAft>
                  <a:spcPts val="0"/>
                </a:spcAft>
                <a:buFont typeface="Calibri"/>
                <a:buNone/>
              </a:pPr>
              <a:endParaRPr sz="1800" b="0" i="0" u="none" strike="noStrike" cap="none">
                <a:solidFill>
                  <a:srgbClr val="000000"/>
                </a:solidFill>
                <a:latin typeface="Calibri"/>
                <a:ea typeface="Calibri"/>
                <a:cs typeface="Calibri"/>
                <a:sym typeface="Calibri"/>
              </a:endParaRPr>
            </a:p>
          </p:txBody>
        </p:sp>
        <p:sp>
          <p:nvSpPr>
            <p:cNvPr id="1973" name="Shape 1973"/>
            <p:cNvSpPr txBox="1"/>
            <p:nvPr/>
          </p:nvSpPr>
          <p:spPr>
            <a:xfrm>
              <a:off x="838200" y="2306851"/>
              <a:ext cx="517126" cy="415495"/>
            </a:xfrm>
            <a:prstGeom prst="rect">
              <a:avLst/>
            </a:prstGeom>
            <a:no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050" b="0" i="0" u="none" strike="noStrike" cap="none">
                  <a:solidFill>
                    <a:srgbClr val="000000"/>
                  </a:solidFill>
                  <a:latin typeface="Calibri"/>
                  <a:ea typeface="Calibri"/>
                  <a:cs typeface="Calibri"/>
                  <a:sym typeface="Calibri"/>
                </a:rPr>
                <a:t>Generic</a:t>
              </a:r>
              <a:br>
                <a:rPr lang="en-US" sz="1050">
                  <a:solidFill>
                    <a:srgbClr val="000000"/>
                  </a:solidFill>
                  <a:latin typeface="Calibri"/>
                  <a:ea typeface="Calibri"/>
                  <a:cs typeface="Calibri"/>
                  <a:sym typeface="Calibri"/>
                </a:rPr>
              </a:br>
              <a:r>
                <a:rPr lang="en-US" sz="1050" b="0" i="0" u="none" strike="noStrike" cap="none">
                  <a:solidFill>
                    <a:srgbClr val="000000"/>
                  </a:solidFill>
                  <a:latin typeface="Calibri"/>
                  <a:ea typeface="Calibri"/>
                  <a:cs typeface="Calibri"/>
                  <a:sym typeface="Calibri"/>
                </a:rPr>
                <a:t>battery</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pic>
        <p:nvPicPr>
          <p:cNvPr id="1978" name="Shape 1978"/>
          <p:cNvPicPr preferRelativeResize="0"/>
          <p:nvPr/>
        </p:nvPicPr>
        <p:blipFill rotWithShape="1">
          <a:blip r:embed="rId3">
            <a:alphaModFix/>
          </a:blip>
          <a:srcRect/>
          <a:stretch/>
        </p:blipFill>
        <p:spPr>
          <a:xfrm>
            <a:off x="1524000" y="287981"/>
            <a:ext cx="5919496" cy="4495286"/>
          </a:xfrm>
          <a:prstGeom prst="rect">
            <a:avLst/>
          </a:prstGeom>
          <a:noFill/>
          <a:ln>
            <a:noFill/>
          </a:ln>
          <a:effectLst>
            <a:outerShdw blurRad="50799" dist="38100" dir="2700000" rotWithShape="0">
              <a:srgbClr val="000000">
                <a:alpha val="40000"/>
              </a:srgbClr>
            </a:outerShdw>
          </a:effectLst>
        </p:spPr>
      </p:pic>
      <p:sp>
        <p:nvSpPr>
          <p:cNvPr id="1979" name="Shape 1979"/>
          <p:cNvSpPr/>
          <p:nvPr/>
        </p:nvSpPr>
        <p:spPr>
          <a:xfrm>
            <a:off x="990600" y="4793969"/>
            <a:ext cx="7010400" cy="1077217"/>
          </a:xfrm>
          <a:prstGeom prst="rect">
            <a:avLst/>
          </a:prstGeom>
          <a:noFill/>
          <a:ln>
            <a:noFill/>
          </a:ln>
        </p:spPr>
        <p:txBody>
          <a:bodyPr wrap="square" lIns="45700" tIns="45700" rIns="45700" bIns="45700" anchor="t" anchorCtr="0">
            <a:noAutofit/>
          </a:bodyPr>
          <a:lstStyle/>
          <a:p>
            <a:pPr marL="0" marR="0" lvl="0" indent="0" algn="ctr" rtl="0">
              <a:spcBef>
                <a:spcPts val="0"/>
              </a:spcBef>
              <a:buSzPct val="25000"/>
              <a:buNone/>
            </a:pPr>
            <a:r>
              <a:rPr lang="en-US" sz="3200" b="1">
                <a:solidFill>
                  <a:srgbClr val="FFFFFF"/>
                </a:solidFill>
                <a:latin typeface="Calibri"/>
                <a:ea typeface="Calibri"/>
                <a:cs typeface="Calibri"/>
                <a:sym typeface="Calibri"/>
              </a:rPr>
              <a:t>After several years in the water pools, </a:t>
            </a:r>
            <a:br>
              <a:rPr lang="en-US" sz="3200" b="1">
                <a:solidFill>
                  <a:srgbClr val="FFFFFF"/>
                </a:solidFill>
                <a:latin typeface="Calibri"/>
                <a:ea typeface="Calibri"/>
                <a:cs typeface="Calibri"/>
                <a:sym typeface="Calibri"/>
              </a:rPr>
            </a:br>
            <a:r>
              <a:rPr lang="en-US" sz="3200" b="1">
                <a:solidFill>
                  <a:srgbClr val="FFFFFF"/>
                </a:solidFill>
                <a:latin typeface="Calibri"/>
                <a:ea typeface="Calibri"/>
                <a:cs typeface="Calibri"/>
                <a:sym typeface="Calibri"/>
              </a:rPr>
              <a:t>used fuel can be stored in dry casks.</a:t>
            </a:r>
          </a:p>
        </p:txBody>
      </p:sp>
      <p:sp>
        <p:nvSpPr>
          <p:cNvPr id="1980" name="Shape 1980"/>
          <p:cNvSpPr txBox="1">
            <a:spLocks noGrp="1"/>
          </p:cNvSpPr>
          <p:nvPr>
            <p:ph type="title"/>
          </p:nvPr>
        </p:nvSpPr>
        <p:spPr>
          <a:xfrm>
            <a:off x="-950020" y="5784848"/>
            <a:ext cx="8900219" cy="150812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700" b="1" i="0" u="none" strike="noStrike" cap="none">
                <a:solidFill>
                  <a:srgbClr val="FFFFFF"/>
                </a:solidFill>
                <a:latin typeface="Calibri"/>
                <a:ea typeface="Calibri"/>
                <a:cs typeface="Calibri"/>
                <a:sym typeface="Calibri"/>
              </a:rPr>
              <a:t>Temporary storage of used fuel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Shape 1985"/>
          <p:cNvSpPr txBox="1">
            <a:spLocks noGrp="1"/>
          </p:cNvSpPr>
          <p:nvPr>
            <p:ph type="title"/>
          </p:nvPr>
        </p:nvSpPr>
        <p:spPr>
          <a:xfrm>
            <a:off x="-950020" y="5784848"/>
            <a:ext cx="8900219" cy="1508126"/>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r>
              <a:rPr lang="en-US" sz="3700" b="1" i="0" u="none" strike="noStrike" cap="none">
                <a:solidFill>
                  <a:srgbClr val="FFFFFF"/>
                </a:solidFill>
                <a:latin typeface="Calibri"/>
                <a:ea typeface="Calibri"/>
                <a:cs typeface="Calibri"/>
                <a:sym typeface="Calibri"/>
              </a:rPr>
              <a:t>Longterm storage of used fuel</a:t>
            </a:r>
          </a:p>
        </p:txBody>
      </p:sp>
      <p:pic>
        <p:nvPicPr>
          <p:cNvPr id="1986" name="Shape 1986"/>
          <p:cNvPicPr preferRelativeResize="0"/>
          <p:nvPr/>
        </p:nvPicPr>
        <p:blipFill rotWithShape="1">
          <a:blip r:embed="rId3">
            <a:alphaModFix/>
          </a:blip>
          <a:srcRect/>
          <a:stretch/>
        </p:blipFill>
        <p:spPr>
          <a:xfrm>
            <a:off x="304800" y="152400"/>
            <a:ext cx="4790835" cy="3945063"/>
          </a:xfrm>
          <a:prstGeom prst="rect">
            <a:avLst/>
          </a:prstGeom>
          <a:noFill/>
          <a:ln>
            <a:noFill/>
          </a:ln>
        </p:spPr>
      </p:pic>
      <p:pic>
        <p:nvPicPr>
          <p:cNvPr id="1987" name="Shape 1987"/>
          <p:cNvPicPr preferRelativeResize="0"/>
          <p:nvPr/>
        </p:nvPicPr>
        <p:blipFill rotWithShape="1">
          <a:blip r:embed="rId4">
            <a:alphaModFix/>
          </a:blip>
          <a:srcRect/>
          <a:stretch/>
        </p:blipFill>
        <p:spPr>
          <a:xfrm>
            <a:off x="5152598" y="212750"/>
            <a:ext cx="3797611" cy="5427343"/>
          </a:xfrm>
          <a:prstGeom prst="rect">
            <a:avLst/>
          </a:prstGeom>
          <a:noFill/>
          <a:ln>
            <a:noFill/>
          </a:ln>
        </p:spPr>
      </p:pic>
      <p:grpSp>
        <p:nvGrpSpPr>
          <p:cNvPr id="1988" name="Shape 1988"/>
          <p:cNvGrpSpPr/>
          <p:nvPr/>
        </p:nvGrpSpPr>
        <p:grpSpPr>
          <a:xfrm>
            <a:off x="3307343" y="2514601"/>
            <a:ext cx="1187268" cy="1303940"/>
            <a:chOff x="2362200" y="3581400"/>
            <a:chExt cx="1607508" cy="1660554"/>
          </a:xfrm>
        </p:grpSpPr>
        <p:pic>
          <p:nvPicPr>
            <p:cNvPr id="1989" name="Shape 1989"/>
            <p:cNvPicPr preferRelativeResize="0"/>
            <p:nvPr/>
          </p:nvPicPr>
          <p:blipFill rotWithShape="1">
            <a:blip r:embed="rId5">
              <a:alphaModFix/>
            </a:blip>
            <a:srcRect/>
            <a:stretch/>
          </p:blipFill>
          <p:spPr>
            <a:xfrm>
              <a:off x="2362200" y="3581400"/>
              <a:ext cx="1607508" cy="1660554"/>
            </a:xfrm>
            <a:prstGeom prst="rect">
              <a:avLst/>
            </a:prstGeom>
            <a:noFill/>
            <a:ln>
              <a:noFill/>
            </a:ln>
          </p:spPr>
        </p:pic>
        <p:sp>
          <p:nvSpPr>
            <p:cNvPr id="1990" name="Shape 1990"/>
            <p:cNvSpPr/>
            <p:nvPr/>
          </p:nvSpPr>
          <p:spPr>
            <a:xfrm>
              <a:off x="3126738" y="4242264"/>
              <a:ext cx="378462" cy="152399"/>
            </a:xfrm>
            <a:prstGeom prst="rect">
              <a:avLst/>
            </a:prstGeom>
            <a:solidFill>
              <a:srgbClr val="FFFFFF"/>
            </a:solidFill>
            <a:ln>
              <a:noFill/>
            </a:ln>
          </p:spPr>
          <p:txBody>
            <a:bodyPr wrap="square" lIns="45700" tIns="45700" rIns="45700" bIns="45700" anchor="ctr" anchorCtr="0">
              <a:noAutofit/>
            </a:bodyPr>
            <a:lstStyle/>
            <a:p>
              <a:pPr marL="0" marR="0" lvl="0" indent="0" algn="l" rtl="0">
                <a:lnSpc>
                  <a:spcPct val="100000"/>
                </a:lnSpc>
                <a:spcBef>
                  <a:spcPts val="0"/>
                </a:spcBef>
                <a:spcAft>
                  <a:spcPts val="0"/>
                </a:spcAft>
                <a:buFont typeface="Calibri"/>
                <a:buNone/>
              </a:pPr>
              <a:endParaRPr sz="1800" b="0" i="0" u="none" strike="noStrike" cap="none">
                <a:solidFill>
                  <a:srgbClr val="000000"/>
                </a:solidFill>
                <a:latin typeface="Calibri"/>
                <a:ea typeface="Calibri"/>
                <a:cs typeface="Calibri"/>
                <a:sym typeface="Calibri"/>
              </a:endParaRPr>
            </a:p>
          </p:txBody>
        </p:sp>
        <p:sp>
          <p:nvSpPr>
            <p:cNvPr id="1991" name="Shape 1991"/>
            <p:cNvSpPr txBox="1"/>
            <p:nvPr/>
          </p:nvSpPr>
          <p:spPr>
            <a:xfrm>
              <a:off x="3064273" y="4110717"/>
              <a:ext cx="563431" cy="431141"/>
            </a:xfrm>
            <a:prstGeom prst="rect">
              <a:avLst/>
            </a:prstGeom>
            <a:no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800" b="0" i="0" u="none" strike="noStrike" cap="none">
                  <a:solidFill>
                    <a:srgbClr val="000000"/>
                  </a:solidFill>
                  <a:latin typeface="Calibri"/>
                  <a:ea typeface="Calibri"/>
                  <a:cs typeface="Calibri"/>
                  <a:sym typeface="Calibri"/>
                </a:rPr>
                <a:t>Generic</a:t>
              </a:r>
              <a:br>
                <a:rPr lang="en-US" sz="800">
                  <a:solidFill>
                    <a:srgbClr val="000000"/>
                  </a:solidFill>
                  <a:latin typeface="Calibri"/>
                  <a:ea typeface="Calibri"/>
                  <a:cs typeface="Calibri"/>
                  <a:sym typeface="Calibri"/>
                </a:rPr>
              </a:br>
              <a:r>
                <a:rPr lang="en-US" sz="800" b="0" i="0" u="none" strike="noStrike" cap="none">
                  <a:solidFill>
                    <a:srgbClr val="000000"/>
                  </a:solidFill>
                  <a:latin typeface="Calibri"/>
                  <a:ea typeface="Calibri"/>
                  <a:cs typeface="Calibri"/>
                  <a:sym typeface="Calibri"/>
                </a:rPr>
                <a:t>battery</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533400" y="58753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Atoms</a:t>
            </a:r>
          </a:p>
        </p:txBody>
      </p:sp>
      <p:grpSp>
        <p:nvGrpSpPr>
          <p:cNvPr id="259" name="Shape 259"/>
          <p:cNvGrpSpPr/>
          <p:nvPr/>
        </p:nvGrpSpPr>
        <p:grpSpPr>
          <a:xfrm>
            <a:off x="838198" y="838200"/>
            <a:ext cx="7902578" cy="4451351"/>
            <a:chOff x="0" y="0"/>
            <a:chExt cx="7902577" cy="4451350"/>
          </a:xfrm>
        </p:grpSpPr>
        <p:sp>
          <p:nvSpPr>
            <p:cNvPr id="260" name="Shape 260"/>
            <p:cNvSpPr/>
            <p:nvPr/>
          </p:nvSpPr>
          <p:spPr>
            <a:xfrm>
              <a:off x="0" y="0"/>
              <a:ext cx="4067175" cy="4451350"/>
            </a:xfrm>
            <a:prstGeom prst="rect">
              <a:avLst/>
            </a:prstGeom>
            <a:solidFill>
              <a:srgbClr val="FFFFFF"/>
            </a:solidFill>
            <a:ln w="76200" cap="flat" cmpd="sng">
              <a:solidFill>
                <a:srgbClr val="1F497D"/>
              </a:solidFill>
              <a:prstDash val="solid"/>
              <a:miter lim="800000"/>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61" name="Shape 261"/>
            <p:cNvSpPr/>
            <p:nvPr/>
          </p:nvSpPr>
          <p:spPr>
            <a:xfrm>
              <a:off x="1066800" y="76198"/>
              <a:ext cx="2666999" cy="675640"/>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800">
                  <a:solidFill>
                    <a:srgbClr val="4F81BD"/>
                  </a:solidFill>
                  <a:latin typeface="Book Antiqua"/>
                  <a:ea typeface="Book Antiqua"/>
                  <a:cs typeface="Book Antiqua"/>
                  <a:sym typeface="Book Antiqua"/>
                </a:rPr>
                <a:t>  </a:t>
              </a:r>
              <a:r>
                <a:rPr lang="en-US" sz="2000" b="1">
                  <a:latin typeface="Book Antiqua"/>
                  <a:ea typeface="Book Antiqua"/>
                  <a:cs typeface="Book Antiqua"/>
                  <a:sym typeface="Book Antiqua"/>
                </a:rPr>
                <a:t>MASS NUMBER </a:t>
              </a:r>
              <a:r>
                <a:rPr lang="en-US" sz="1800" b="1">
                  <a:latin typeface="Book Antiqua"/>
                  <a:ea typeface="Book Antiqua"/>
                  <a:cs typeface="Book Antiqua"/>
                  <a:sym typeface="Book Antiqua"/>
                </a:rPr>
                <a:t>“A”</a:t>
              </a:r>
            </a:p>
          </p:txBody>
        </p:sp>
        <p:sp>
          <p:nvSpPr>
            <p:cNvPr id="262" name="Shape 262"/>
            <p:cNvSpPr/>
            <p:nvPr/>
          </p:nvSpPr>
          <p:spPr>
            <a:xfrm>
              <a:off x="74611" y="754062"/>
              <a:ext cx="960437" cy="30378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9600">
                  <a:latin typeface="Book Antiqua"/>
                  <a:ea typeface="Book Antiqua"/>
                  <a:cs typeface="Book Antiqua"/>
                  <a:sym typeface="Book Antiqua"/>
                </a:rPr>
                <a:t>42</a:t>
              </a:r>
            </a:p>
          </p:txBody>
        </p:sp>
        <p:sp>
          <p:nvSpPr>
            <p:cNvPr id="263" name="Shape 263"/>
            <p:cNvSpPr/>
            <p:nvPr/>
          </p:nvSpPr>
          <p:spPr>
            <a:xfrm>
              <a:off x="665162" y="1584325"/>
              <a:ext cx="3221037" cy="1510393"/>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0000" b="1">
                  <a:solidFill>
                    <a:srgbClr val="1F497D"/>
                  </a:solidFill>
                  <a:latin typeface="Arial"/>
                  <a:ea typeface="Arial"/>
                  <a:cs typeface="Arial"/>
                  <a:sym typeface="Arial"/>
                </a:rPr>
                <a:t>He</a:t>
              </a:r>
            </a:p>
          </p:txBody>
        </p:sp>
        <p:sp>
          <p:nvSpPr>
            <p:cNvPr id="264" name="Shape 264"/>
            <p:cNvSpPr/>
            <p:nvPr/>
          </p:nvSpPr>
          <p:spPr>
            <a:xfrm>
              <a:off x="444500" y="227012"/>
              <a:ext cx="788989" cy="603250"/>
            </a:xfrm>
            <a:custGeom>
              <a:avLst/>
              <a:gdLst/>
              <a:ahLst/>
              <a:cxnLst/>
              <a:rect l="0" t="0" r="0" b="0"/>
              <a:pathLst>
                <a:path w="120000" h="120000" extrusionOk="0">
                  <a:moveTo>
                    <a:pt x="120000" y="33772"/>
                  </a:moveTo>
                  <a:lnTo>
                    <a:pt x="76488" y="0"/>
                  </a:lnTo>
                  <a:lnTo>
                    <a:pt x="76488" y="23294"/>
                  </a:lnTo>
                  <a:lnTo>
                    <a:pt x="69038" y="23294"/>
                  </a:lnTo>
                  <a:cubicBezTo>
                    <a:pt x="30911" y="23294"/>
                    <a:pt x="0" y="43105"/>
                    <a:pt x="0" y="67544"/>
                  </a:cubicBezTo>
                  <a:lnTo>
                    <a:pt x="0" y="120000"/>
                  </a:lnTo>
                  <a:lnTo>
                    <a:pt x="21416" y="120000"/>
                  </a:lnTo>
                  <a:lnTo>
                    <a:pt x="21416" y="67544"/>
                  </a:lnTo>
                  <a:cubicBezTo>
                    <a:pt x="21416" y="54677"/>
                    <a:pt x="42738" y="44250"/>
                    <a:pt x="69038" y="44250"/>
                  </a:cubicBezTo>
                  <a:lnTo>
                    <a:pt x="76488" y="44250"/>
                  </a:lnTo>
                  <a:lnTo>
                    <a:pt x="76488" y="67544"/>
                  </a:lnTo>
                  <a:close/>
                </a:path>
              </a:pathLst>
            </a:custGeom>
            <a:solidFill>
              <a:srgbClr val="1F497D"/>
            </a:solidFill>
            <a:ln w="12700" cap="flat" cmpd="sng">
              <a:solidFill>
                <a:srgbClr val="1F497D"/>
              </a:solidFill>
              <a:prstDash val="solid"/>
              <a:miter lim="800000"/>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65" name="Shape 265"/>
            <p:cNvSpPr/>
            <p:nvPr/>
          </p:nvSpPr>
          <p:spPr>
            <a:xfrm rot="10800000" flipH="1">
              <a:off x="304798" y="3581399"/>
              <a:ext cx="790576" cy="706438"/>
            </a:xfrm>
            <a:custGeom>
              <a:avLst/>
              <a:gdLst/>
              <a:ahLst/>
              <a:cxnLst/>
              <a:rect l="0" t="0" r="0" b="0"/>
              <a:pathLst>
                <a:path w="120000" h="120000" extrusionOk="0">
                  <a:moveTo>
                    <a:pt x="120000" y="33772"/>
                  </a:moveTo>
                  <a:lnTo>
                    <a:pt x="76488" y="0"/>
                  </a:lnTo>
                  <a:lnTo>
                    <a:pt x="76488" y="23294"/>
                  </a:lnTo>
                  <a:lnTo>
                    <a:pt x="69038" y="23294"/>
                  </a:lnTo>
                  <a:cubicBezTo>
                    <a:pt x="30911" y="23294"/>
                    <a:pt x="0" y="43105"/>
                    <a:pt x="0" y="67544"/>
                  </a:cubicBezTo>
                  <a:lnTo>
                    <a:pt x="0" y="120000"/>
                  </a:lnTo>
                  <a:lnTo>
                    <a:pt x="21416" y="120000"/>
                  </a:lnTo>
                  <a:lnTo>
                    <a:pt x="21416" y="67544"/>
                  </a:lnTo>
                  <a:cubicBezTo>
                    <a:pt x="21416" y="54677"/>
                    <a:pt x="42738" y="44250"/>
                    <a:pt x="69038" y="44250"/>
                  </a:cubicBezTo>
                  <a:lnTo>
                    <a:pt x="76488" y="44250"/>
                  </a:lnTo>
                  <a:lnTo>
                    <a:pt x="76488" y="67544"/>
                  </a:lnTo>
                  <a:close/>
                </a:path>
              </a:pathLst>
            </a:custGeom>
            <a:solidFill>
              <a:srgbClr val="1F497D"/>
            </a:solidFill>
            <a:ln w="12700" cap="flat" cmpd="sng">
              <a:solidFill>
                <a:srgbClr val="1F497D"/>
              </a:solidFill>
              <a:prstDash val="solid"/>
              <a:miter lim="800000"/>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66" name="Shape 266"/>
            <p:cNvSpPr/>
            <p:nvPr/>
          </p:nvSpPr>
          <p:spPr>
            <a:xfrm>
              <a:off x="1143000" y="3581400"/>
              <a:ext cx="2743199" cy="6756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000" b="1">
                  <a:latin typeface="Book Antiqua"/>
                  <a:ea typeface="Book Antiqua"/>
                  <a:cs typeface="Book Antiqua"/>
                  <a:sym typeface="Book Antiqua"/>
                </a:rPr>
                <a:t>ATOMIC NUMBER</a:t>
              </a:r>
              <a:r>
                <a:rPr lang="en-US" sz="1800">
                  <a:latin typeface="Book Antiqua"/>
                  <a:ea typeface="Book Antiqua"/>
                  <a:cs typeface="Book Antiqua"/>
                  <a:sym typeface="Book Antiqua"/>
                </a:rPr>
                <a:t> </a:t>
              </a:r>
            </a:p>
            <a:p>
              <a:pPr marL="0" marR="0" lvl="0" indent="0" algn="l" rtl="0">
                <a:spcBef>
                  <a:spcPts val="0"/>
                </a:spcBef>
                <a:buSzPct val="25000"/>
                <a:buNone/>
              </a:pPr>
              <a:r>
                <a:rPr lang="en-US" sz="1800" b="1">
                  <a:latin typeface="Book Antiqua"/>
                  <a:ea typeface="Book Antiqua"/>
                  <a:cs typeface="Book Antiqua"/>
                  <a:sym typeface="Book Antiqua"/>
                </a:rPr>
                <a:t>            “Z”</a:t>
              </a:r>
            </a:p>
          </p:txBody>
        </p:sp>
        <p:sp>
          <p:nvSpPr>
            <p:cNvPr id="267" name="Shape 267"/>
            <p:cNvSpPr/>
            <p:nvPr/>
          </p:nvSpPr>
          <p:spPr>
            <a:xfrm>
              <a:off x="2362200" y="2209800"/>
              <a:ext cx="1774825" cy="701039"/>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000">
                  <a:solidFill>
                    <a:srgbClr val="1F497D"/>
                  </a:solidFill>
                  <a:latin typeface="Book Antiqua"/>
                  <a:ea typeface="Book Antiqua"/>
                  <a:cs typeface="Book Antiqua"/>
                  <a:sym typeface="Book Antiqua"/>
                </a:rPr>
                <a:t>   </a:t>
              </a:r>
              <a:r>
                <a:rPr lang="en-US" sz="2000" b="1">
                  <a:solidFill>
                    <a:srgbClr val="1F497D"/>
                  </a:solidFill>
                  <a:latin typeface="Book Antiqua"/>
                  <a:ea typeface="Book Antiqua"/>
                  <a:cs typeface="Book Antiqua"/>
                  <a:sym typeface="Book Antiqua"/>
                </a:rPr>
                <a:t>ELEMENT</a:t>
              </a:r>
              <a:br>
                <a:rPr lang="en-US" sz="2000" b="1">
                  <a:solidFill>
                    <a:srgbClr val="1F497D"/>
                  </a:solidFill>
                  <a:latin typeface="Book Antiqua"/>
                  <a:ea typeface="Book Antiqua"/>
                  <a:cs typeface="Book Antiqua"/>
                  <a:sym typeface="Book Antiqua"/>
                </a:rPr>
              </a:br>
              <a:r>
                <a:rPr lang="en-US" sz="2000" b="1">
                  <a:solidFill>
                    <a:srgbClr val="1F497D"/>
                  </a:solidFill>
                  <a:latin typeface="Book Antiqua"/>
                  <a:ea typeface="Book Antiqua"/>
                  <a:cs typeface="Book Antiqua"/>
                  <a:sym typeface="Book Antiqua"/>
                </a:rPr>
                <a:t>   SYMBOL</a:t>
              </a:r>
            </a:p>
          </p:txBody>
        </p:sp>
        <p:grpSp>
          <p:nvGrpSpPr>
            <p:cNvPr id="268" name="Shape 268"/>
            <p:cNvGrpSpPr/>
            <p:nvPr/>
          </p:nvGrpSpPr>
          <p:grpSpPr>
            <a:xfrm>
              <a:off x="4190996" y="1809750"/>
              <a:ext cx="3711579" cy="754066"/>
              <a:chOff x="-2" y="0"/>
              <a:chExt cx="3711577" cy="754064"/>
            </a:xfrm>
          </p:grpSpPr>
          <p:grpSp>
            <p:nvGrpSpPr>
              <p:cNvPr id="269" name="Shape 269"/>
              <p:cNvGrpSpPr/>
              <p:nvPr/>
            </p:nvGrpSpPr>
            <p:grpSpPr>
              <a:xfrm>
                <a:off x="-2" y="0"/>
                <a:ext cx="739780" cy="754064"/>
                <a:chOff x="0" y="0"/>
                <a:chExt cx="739778" cy="754063"/>
              </a:xfrm>
            </p:grpSpPr>
            <p:sp>
              <p:nvSpPr>
                <p:cNvPr id="270" name="Shape 270"/>
                <p:cNvSpPr/>
                <p:nvPr/>
              </p:nvSpPr>
              <p:spPr>
                <a:xfrm>
                  <a:off x="0" y="0"/>
                  <a:ext cx="739778" cy="754063"/>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00"/>
                </a:solidFill>
                <a:ln w="1905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71" name="Shape 271"/>
                <p:cNvSpPr/>
                <p:nvPr/>
              </p:nvSpPr>
              <p:spPr>
                <a:xfrm>
                  <a:off x="178179" y="58260"/>
                  <a:ext cx="383416" cy="63754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600" b="1">
                      <a:latin typeface="Book Antiqua"/>
                      <a:ea typeface="Book Antiqua"/>
                      <a:cs typeface="Book Antiqua"/>
                      <a:sym typeface="Book Antiqua"/>
                    </a:rPr>
                    <a:t>n</a:t>
                  </a:r>
                </a:p>
              </p:txBody>
            </p:sp>
          </p:grpSp>
          <p:sp>
            <p:nvSpPr>
              <p:cNvPr id="272" name="Shape 272"/>
              <p:cNvSpPr/>
              <p:nvPr/>
            </p:nvSpPr>
            <p:spPr>
              <a:xfrm>
                <a:off x="874712" y="34925"/>
                <a:ext cx="2836863" cy="6756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Times"/>
                    <a:ea typeface="Times"/>
                    <a:cs typeface="Times"/>
                    <a:sym typeface="Times"/>
                  </a:rPr>
                  <a:t>Neutrons have a </a:t>
                </a:r>
                <a:r>
                  <a:rPr lang="en-US" sz="1800" u="sng">
                    <a:solidFill>
                      <a:srgbClr val="FFFFFF"/>
                    </a:solidFill>
                    <a:latin typeface="Times"/>
                    <a:ea typeface="Times"/>
                    <a:cs typeface="Times"/>
                    <a:sym typeface="Times"/>
                  </a:rPr>
                  <a:t>large mass</a:t>
                </a:r>
                <a:r>
                  <a:rPr lang="en-US" sz="1800">
                    <a:solidFill>
                      <a:srgbClr val="FFFFFF"/>
                    </a:solidFill>
                    <a:latin typeface="Times"/>
                    <a:ea typeface="Times"/>
                    <a:cs typeface="Times"/>
                    <a:sym typeface="Times"/>
                  </a:rPr>
                  <a:t> and </a:t>
                </a:r>
                <a:r>
                  <a:rPr lang="en-US" sz="1800" u="sng">
                    <a:solidFill>
                      <a:srgbClr val="FFFFFF"/>
                    </a:solidFill>
                    <a:latin typeface="Times"/>
                    <a:ea typeface="Times"/>
                    <a:cs typeface="Times"/>
                    <a:sym typeface="Times"/>
                  </a:rPr>
                  <a:t>no charge</a:t>
                </a:r>
                <a:r>
                  <a:rPr lang="en-US" sz="1800">
                    <a:solidFill>
                      <a:srgbClr val="FFFFFF"/>
                    </a:solidFill>
                    <a:latin typeface="Times"/>
                    <a:ea typeface="Times"/>
                    <a:cs typeface="Times"/>
                    <a:sym typeface="Times"/>
                  </a:rPr>
                  <a:t>.  </a:t>
                </a:r>
              </a:p>
            </p:txBody>
          </p:sp>
        </p:grpSp>
        <p:grpSp>
          <p:nvGrpSpPr>
            <p:cNvPr id="273" name="Shape 273"/>
            <p:cNvGrpSpPr/>
            <p:nvPr/>
          </p:nvGrpSpPr>
          <p:grpSpPr>
            <a:xfrm>
              <a:off x="4191001" y="303212"/>
              <a:ext cx="3608388" cy="754065"/>
              <a:chOff x="0" y="0"/>
              <a:chExt cx="3608387" cy="754063"/>
            </a:xfrm>
          </p:grpSpPr>
          <p:sp>
            <p:nvSpPr>
              <p:cNvPr id="274" name="Shape 274"/>
              <p:cNvSpPr/>
              <p:nvPr/>
            </p:nvSpPr>
            <p:spPr>
              <a:xfrm>
                <a:off x="0" y="0"/>
                <a:ext cx="738187" cy="754063"/>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0000"/>
              </a:solidFill>
              <a:ln w="1905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75" name="Shape 275"/>
              <p:cNvSpPr/>
              <p:nvPr/>
            </p:nvSpPr>
            <p:spPr>
              <a:xfrm>
                <a:off x="50800" y="74611"/>
                <a:ext cx="762000" cy="609883"/>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900" b="1">
                    <a:solidFill>
                      <a:srgbClr val="1F497D"/>
                    </a:solidFill>
                    <a:latin typeface="Arial"/>
                    <a:ea typeface="Arial"/>
                    <a:cs typeface="Arial"/>
                    <a:sym typeface="Arial"/>
                  </a:rPr>
                  <a:t> </a:t>
                </a:r>
                <a:r>
                  <a:rPr lang="en-US" sz="2800" b="1">
                    <a:solidFill>
                      <a:srgbClr val="1F497D"/>
                    </a:solidFill>
                    <a:latin typeface="Arial"/>
                    <a:ea typeface="Arial"/>
                    <a:cs typeface="Arial"/>
                    <a:sym typeface="Arial"/>
                  </a:rPr>
                  <a:t>p</a:t>
                </a:r>
                <a:r>
                  <a:rPr lang="en-US" sz="3600" b="1" baseline="30000">
                    <a:solidFill>
                      <a:srgbClr val="1F497D"/>
                    </a:solidFill>
                    <a:latin typeface="Arial"/>
                    <a:ea typeface="Arial"/>
                    <a:cs typeface="Arial"/>
                    <a:sym typeface="Arial"/>
                  </a:rPr>
                  <a:t>+</a:t>
                </a:r>
              </a:p>
            </p:txBody>
          </p:sp>
          <p:sp>
            <p:nvSpPr>
              <p:cNvPr id="276" name="Shape 276"/>
              <p:cNvSpPr/>
              <p:nvPr/>
            </p:nvSpPr>
            <p:spPr>
              <a:xfrm>
                <a:off x="788987" y="0"/>
                <a:ext cx="2819400" cy="6756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Times"/>
                    <a:ea typeface="Times"/>
                    <a:cs typeface="Times"/>
                    <a:sym typeface="Times"/>
                  </a:rPr>
                  <a:t>Protons have a </a:t>
                </a:r>
                <a:r>
                  <a:rPr lang="en-US" sz="1800" u="sng">
                    <a:solidFill>
                      <a:srgbClr val="FFFFFF"/>
                    </a:solidFill>
                    <a:latin typeface="Times"/>
                    <a:ea typeface="Times"/>
                    <a:cs typeface="Times"/>
                    <a:sym typeface="Times"/>
                  </a:rPr>
                  <a:t>large mass</a:t>
                </a:r>
                <a:r>
                  <a:rPr lang="en-US" sz="1800">
                    <a:solidFill>
                      <a:srgbClr val="FFFFFF"/>
                    </a:solidFill>
                    <a:latin typeface="Times"/>
                    <a:ea typeface="Times"/>
                    <a:cs typeface="Times"/>
                    <a:sym typeface="Times"/>
                  </a:rPr>
                  <a:t> and a </a:t>
                </a:r>
                <a:r>
                  <a:rPr lang="en-US" sz="1800" u="sng">
                    <a:solidFill>
                      <a:srgbClr val="FFFFFF"/>
                    </a:solidFill>
                    <a:latin typeface="Times"/>
                    <a:ea typeface="Times"/>
                    <a:cs typeface="Times"/>
                    <a:sym typeface="Times"/>
                  </a:rPr>
                  <a:t>positive charge</a:t>
                </a:r>
                <a:r>
                  <a:rPr lang="en-US" sz="1800">
                    <a:solidFill>
                      <a:srgbClr val="FFFFFF"/>
                    </a:solidFill>
                    <a:latin typeface="Times"/>
                    <a:ea typeface="Times"/>
                    <a:cs typeface="Times"/>
                    <a:sym typeface="Times"/>
                  </a:rPr>
                  <a:t>.  </a:t>
                </a:r>
              </a:p>
            </p:txBody>
          </p:sp>
        </p:grpSp>
        <p:sp>
          <p:nvSpPr>
            <p:cNvPr id="277" name="Shape 277"/>
            <p:cNvSpPr/>
            <p:nvPr/>
          </p:nvSpPr>
          <p:spPr>
            <a:xfrm>
              <a:off x="4183917" y="3137877"/>
              <a:ext cx="739776" cy="754063"/>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BFBFBF">
                <a:alpha val="49803"/>
              </a:srgbClr>
            </a:solidFill>
            <a:ln w="1905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278" name="Shape 278"/>
            <p:cNvGrpSpPr/>
            <p:nvPr/>
          </p:nvGrpSpPr>
          <p:grpSpPr>
            <a:xfrm>
              <a:off x="4043630" y="3048000"/>
              <a:ext cx="3576364" cy="967741"/>
              <a:chOff x="0" y="0"/>
              <a:chExt cx="3576364" cy="967740"/>
            </a:xfrm>
          </p:grpSpPr>
          <p:sp>
            <p:nvSpPr>
              <p:cNvPr id="279" name="Shape 279"/>
              <p:cNvSpPr/>
              <p:nvPr/>
            </p:nvSpPr>
            <p:spPr>
              <a:xfrm>
                <a:off x="1005275" y="0"/>
                <a:ext cx="2571089" cy="9677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Times"/>
                    <a:ea typeface="Times"/>
                    <a:cs typeface="Times"/>
                    <a:sym typeface="Times"/>
                  </a:rPr>
                  <a:t>Electrons have a very </a:t>
                </a:r>
                <a:r>
                  <a:rPr lang="en-US" sz="1800" u="sng">
                    <a:solidFill>
                      <a:srgbClr val="FFFFFF"/>
                    </a:solidFill>
                    <a:latin typeface="Times"/>
                    <a:ea typeface="Times"/>
                    <a:cs typeface="Times"/>
                    <a:sym typeface="Times"/>
                  </a:rPr>
                  <a:t>small mass</a:t>
                </a:r>
                <a:r>
                  <a:rPr lang="en-US" sz="1800">
                    <a:solidFill>
                      <a:srgbClr val="FFFFFF"/>
                    </a:solidFill>
                    <a:latin typeface="Times"/>
                    <a:ea typeface="Times"/>
                    <a:cs typeface="Times"/>
                    <a:sym typeface="Times"/>
                  </a:rPr>
                  <a:t> and a </a:t>
                </a:r>
                <a:r>
                  <a:rPr lang="en-US" sz="1800" u="sng">
                    <a:solidFill>
                      <a:srgbClr val="FFFFFF"/>
                    </a:solidFill>
                    <a:latin typeface="Times"/>
                    <a:ea typeface="Times"/>
                    <a:cs typeface="Times"/>
                    <a:sym typeface="Times"/>
                  </a:rPr>
                  <a:t>negative charge</a:t>
                </a:r>
                <a:r>
                  <a:rPr lang="en-US" sz="1800">
                    <a:solidFill>
                      <a:srgbClr val="FFFFFF"/>
                    </a:solidFill>
                    <a:latin typeface="Times"/>
                    <a:ea typeface="Times"/>
                    <a:cs typeface="Times"/>
                    <a:sym typeface="Times"/>
                  </a:rPr>
                  <a:t>.  </a:t>
                </a:r>
              </a:p>
            </p:txBody>
          </p:sp>
          <p:sp>
            <p:nvSpPr>
              <p:cNvPr id="280" name="Shape 280"/>
              <p:cNvSpPr/>
              <p:nvPr/>
            </p:nvSpPr>
            <p:spPr>
              <a:xfrm>
                <a:off x="0" y="57150"/>
                <a:ext cx="805563" cy="701041"/>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4000" b="1">
                    <a:solidFill>
                      <a:srgbClr val="1F497D"/>
                    </a:solidFill>
                    <a:latin typeface="Book Antiqua"/>
                    <a:ea typeface="Book Antiqua"/>
                    <a:cs typeface="Book Antiqua"/>
                    <a:sym typeface="Book Antiqua"/>
                  </a:rPr>
                  <a:t>  e</a:t>
                </a:r>
                <a:r>
                  <a:rPr lang="en-US" sz="3200" b="1" baseline="30000">
                    <a:solidFill>
                      <a:srgbClr val="1F497D"/>
                    </a:solidFill>
                    <a:latin typeface="Book Antiqua"/>
                    <a:ea typeface="Book Antiqua"/>
                    <a:cs typeface="Book Antiqua"/>
                    <a:sym typeface="Book Antiqua"/>
                  </a:rPr>
                  <a:t>-</a:t>
                </a:r>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Shape 1996"/>
          <p:cNvSpPr txBox="1">
            <a:spLocks noGrp="1"/>
          </p:cNvSpPr>
          <p:nvPr>
            <p:ph type="title"/>
          </p:nvPr>
        </p:nvSpPr>
        <p:spPr>
          <a:xfrm>
            <a:off x="-228600" y="5867400"/>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What is radiation?</a:t>
            </a:r>
          </a:p>
        </p:txBody>
      </p:sp>
      <p:pic>
        <p:nvPicPr>
          <p:cNvPr id="1997" name="Shape 1997"/>
          <p:cNvPicPr preferRelativeResize="0"/>
          <p:nvPr/>
        </p:nvPicPr>
        <p:blipFill rotWithShape="1">
          <a:blip r:embed="rId3">
            <a:alphaModFix/>
          </a:blip>
          <a:srcRect/>
          <a:stretch/>
        </p:blipFill>
        <p:spPr>
          <a:xfrm>
            <a:off x="1143000" y="2057400"/>
            <a:ext cx="6814571" cy="3790973"/>
          </a:xfrm>
          <a:prstGeom prst="rect">
            <a:avLst/>
          </a:prstGeom>
          <a:noFill/>
          <a:ln>
            <a:noFill/>
          </a:ln>
        </p:spPr>
      </p:pic>
      <p:sp>
        <p:nvSpPr>
          <p:cNvPr id="1998" name="Shape 1998"/>
          <p:cNvSpPr txBox="1"/>
          <p:nvPr/>
        </p:nvSpPr>
        <p:spPr>
          <a:xfrm>
            <a:off x="457200" y="533400"/>
            <a:ext cx="8229600" cy="1143001"/>
          </a:xfrm>
          <a:prstGeom prst="rect">
            <a:avLst/>
          </a:prstGeom>
          <a:noFill/>
          <a:ln>
            <a:noFill/>
          </a:ln>
        </p:spPr>
        <p:txBody>
          <a:bodyPr wrap="square" lIns="0" tIns="0" rIns="0" bIns="0" anchor="ctr" anchorCtr="0">
            <a:noAutofit/>
          </a:bodyPr>
          <a:lstStyle/>
          <a:p>
            <a:pPr marL="0" marR="0" lvl="0" indent="0" algn="l" rtl="0">
              <a:lnSpc>
                <a:spcPct val="80000"/>
              </a:lnSpc>
              <a:spcBef>
                <a:spcPts val="0"/>
              </a:spcBef>
              <a:spcAft>
                <a:spcPts val="0"/>
              </a:spcAft>
              <a:buClr>
                <a:srgbClr val="FFFFFF"/>
              </a:buClr>
              <a:buSzPct val="25000"/>
              <a:buFont typeface="Calibri"/>
              <a:buNone/>
            </a:pPr>
            <a:r>
              <a:rPr lang="en-US" sz="3080" b="1" i="0" u="none" strike="noStrike" cap="none">
                <a:solidFill>
                  <a:srgbClr val="FFFFFF"/>
                </a:solidFill>
                <a:latin typeface="Calibri"/>
                <a:ea typeface="Calibri"/>
                <a:cs typeface="Calibri"/>
                <a:sym typeface="Calibri"/>
              </a:rPr>
              <a:t>Radiation is the term given to the particles and/or energy emitted by radioactive material as it reaches a more stable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pic>
        <p:nvPicPr>
          <p:cNvPr id="2003" name="Shape 2003"/>
          <p:cNvPicPr preferRelativeResize="0"/>
          <p:nvPr/>
        </p:nvPicPr>
        <p:blipFill rotWithShape="1">
          <a:blip r:embed="rId3">
            <a:alphaModFix/>
          </a:blip>
          <a:srcRect/>
          <a:stretch/>
        </p:blipFill>
        <p:spPr>
          <a:xfrm>
            <a:off x="5867400" y="2667000"/>
            <a:ext cx="694971" cy="704579"/>
          </a:xfrm>
          <a:prstGeom prst="rect">
            <a:avLst/>
          </a:prstGeom>
          <a:noFill/>
          <a:ln>
            <a:noFill/>
          </a:ln>
        </p:spPr>
      </p:pic>
      <p:pic>
        <p:nvPicPr>
          <p:cNvPr id="2004" name="Shape 2004"/>
          <p:cNvPicPr preferRelativeResize="0"/>
          <p:nvPr/>
        </p:nvPicPr>
        <p:blipFill rotWithShape="1">
          <a:blip r:embed="rId4">
            <a:alphaModFix/>
          </a:blip>
          <a:srcRect/>
          <a:stretch/>
        </p:blipFill>
        <p:spPr>
          <a:xfrm>
            <a:off x="1612279" y="1295400"/>
            <a:ext cx="5886883" cy="3719985"/>
          </a:xfrm>
          <a:prstGeom prst="rect">
            <a:avLst/>
          </a:prstGeom>
          <a:noFill/>
          <a:ln>
            <a:noFill/>
          </a:ln>
        </p:spPr>
      </p:pic>
      <p:sp>
        <p:nvSpPr>
          <p:cNvPr id="2005" name="Shape 2005"/>
          <p:cNvSpPr/>
          <p:nvPr/>
        </p:nvSpPr>
        <p:spPr>
          <a:xfrm>
            <a:off x="2971800" y="5105398"/>
            <a:ext cx="739779" cy="754064"/>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00"/>
          </a:solidFill>
          <a:ln w="1905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006" name="Shape 2006"/>
          <p:cNvSpPr/>
          <p:nvPr/>
        </p:nvSpPr>
        <p:spPr>
          <a:xfrm>
            <a:off x="3149980" y="5163660"/>
            <a:ext cx="383417" cy="63754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600" b="1">
                <a:latin typeface="Book Antiqua"/>
                <a:ea typeface="Book Antiqua"/>
                <a:cs typeface="Book Antiqua"/>
                <a:sym typeface="Book Antiqua"/>
              </a:rPr>
              <a:t>n</a:t>
            </a:r>
          </a:p>
        </p:txBody>
      </p:sp>
      <p:sp>
        <p:nvSpPr>
          <p:cNvPr id="2007" name="Shape 2007"/>
          <p:cNvSpPr txBox="1"/>
          <p:nvPr/>
        </p:nvSpPr>
        <p:spPr>
          <a:xfrm>
            <a:off x="3733800" y="4876798"/>
            <a:ext cx="3657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600" b="1">
                <a:solidFill>
                  <a:srgbClr val="FFFFFF"/>
                </a:solidFill>
                <a:latin typeface="Calibri"/>
                <a:ea typeface="Calibri"/>
                <a:cs typeface="Calibri"/>
                <a:sym typeface="Calibri"/>
              </a:rPr>
              <a:t>n</a:t>
            </a:r>
            <a:r>
              <a:rPr lang="en-US" sz="3600" b="1" i="0" u="none" strike="noStrike" cap="none">
                <a:solidFill>
                  <a:srgbClr val="FFFFFF"/>
                </a:solidFill>
                <a:latin typeface="Calibri"/>
                <a:ea typeface="Calibri"/>
                <a:cs typeface="Calibri"/>
                <a:sym typeface="Calibri"/>
              </a:rPr>
              <a:t>eutrons (</a:t>
            </a:r>
            <a:r>
              <a:rPr lang="en-US" sz="3600" b="1" i="0" u="none" strike="noStrike" cap="none" baseline="30000">
                <a:solidFill>
                  <a:srgbClr val="FFFFFF"/>
                </a:solidFill>
                <a:latin typeface="Calibri"/>
                <a:ea typeface="Calibri"/>
                <a:cs typeface="Calibri"/>
                <a:sym typeface="Calibri"/>
              </a:rPr>
              <a:t>1</a:t>
            </a:r>
            <a:r>
              <a:rPr lang="en-US" sz="3600" b="1" i="0" u="none" strike="noStrike" cap="none">
                <a:solidFill>
                  <a:srgbClr val="FFFFFF"/>
                </a:solidFill>
                <a:latin typeface="Calibri"/>
                <a:ea typeface="Calibri"/>
                <a:cs typeface="Calibri"/>
                <a:sym typeface="Calibri"/>
              </a:rPr>
              <a:t>n)</a:t>
            </a:r>
          </a:p>
        </p:txBody>
      </p:sp>
      <p:sp>
        <p:nvSpPr>
          <p:cNvPr id="2008" name="Shape 2008"/>
          <p:cNvSpPr txBox="1"/>
          <p:nvPr/>
        </p:nvSpPr>
        <p:spPr>
          <a:xfrm>
            <a:off x="-228600" y="5867400"/>
            <a:ext cx="8229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400" b="1" i="0" u="none" strike="noStrike" cap="none">
                <a:solidFill>
                  <a:srgbClr val="FFFFFF"/>
                </a:solidFill>
                <a:latin typeface="Calibri"/>
                <a:ea typeface="Calibri"/>
                <a:cs typeface="Calibri"/>
                <a:sym typeface="Calibri"/>
              </a:rPr>
              <a:t>Type of Radiation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12"/>
        <p:cNvGrpSpPr/>
        <p:nvPr/>
      </p:nvGrpSpPr>
      <p:grpSpPr>
        <a:xfrm>
          <a:off x="0" y="0"/>
          <a:ext cx="0" cy="0"/>
          <a:chOff x="0" y="0"/>
          <a:chExt cx="0" cy="0"/>
        </a:xfrm>
      </p:grpSpPr>
      <p:pic>
        <p:nvPicPr>
          <p:cNvPr id="2013" name="Shape 2013"/>
          <p:cNvPicPr preferRelativeResize="0"/>
          <p:nvPr/>
        </p:nvPicPr>
        <p:blipFill rotWithShape="1">
          <a:blip r:embed="rId3">
            <a:alphaModFix/>
          </a:blip>
          <a:srcRect/>
          <a:stretch/>
        </p:blipFill>
        <p:spPr>
          <a:xfrm>
            <a:off x="914400" y="1066800"/>
            <a:ext cx="7356354" cy="4321781"/>
          </a:xfrm>
          <a:prstGeom prst="rect">
            <a:avLst/>
          </a:prstGeom>
          <a:noFill/>
          <a:ln>
            <a:noFill/>
          </a:ln>
        </p:spPr>
      </p:pic>
      <p:sp>
        <p:nvSpPr>
          <p:cNvPr id="2014" name="Shape 2014"/>
          <p:cNvSpPr txBox="1">
            <a:spLocks noGrp="1"/>
          </p:cNvSpPr>
          <p:nvPr>
            <p:ph type="title"/>
          </p:nvPr>
        </p:nvSpPr>
        <p:spPr>
          <a:xfrm>
            <a:off x="-152400" y="5867400"/>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Radiation Shielding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2019" name="Shape 2019"/>
          <p:cNvSpPr txBox="1">
            <a:spLocks noGrp="1"/>
          </p:cNvSpPr>
          <p:nvPr>
            <p:ph type="title"/>
          </p:nvPr>
        </p:nvSpPr>
        <p:spPr>
          <a:xfrm>
            <a:off x="457200" y="76200"/>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How do we measure radiation?</a:t>
            </a:r>
          </a:p>
        </p:txBody>
      </p:sp>
      <p:pic>
        <p:nvPicPr>
          <p:cNvPr id="2020" name="Shape 2020" descr="http://survivit.net/images/cdv700a.JPG"/>
          <p:cNvPicPr preferRelativeResize="0"/>
          <p:nvPr/>
        </p:nvPicPr>
        <p:blipFill rotWithShape="1">
          <a:blip r:embed="rId3">
            <a:alphaModFix/>
          </a:blip>
          <a:srcRect/>
          <a:stretch/>
        </p:blipFill>
        <p:spPr>
          <a:xfrm>
            <a:off x="5486400" y="990600"/>
            <a:ext cx="2974806" cy="2228368"/>
          </a:xfrm>
          <a:prstGeom prst="rect">
            <a:avLst/>
          </a:prstGeom>
          <a:noFill/>
          <a:ln>
            <a:noFill/>
          </a:ln>
        </p:spPr>
      </p:pic>
      <p:pic>
        <p:nvPicPr>
          <p:cNvPr id="2021" name="Shape 2021" descr="http://www.novatex.lt/uploads/images/products/radiation/rad60.jpg"/>
          <p:cNvPicPr preferRelativeResize="0"/>
          <p:nvPr/>
        </p:nvPicPr>
        <p:blipFill rotWithShape="1">
          <a:blip r:embed="rId4">
            <a:alphaModFix/>
          </a:blip>
          <a:srcRect/>
          <a:stretch/>
        </p:blipFill>
        <p:spPr>
          <a:xfrm>
            <a:off x="309036" y="3585385"/>
            <a:ext cx="3189014" cy="2159581"/>
          </a:xfrm>
          <a:prstGeom prst="rect">
            <a:avLst/>
          </a:prstGeom>
          <a:noFill/>
          <a:ln>
            <a:noFill/>
          </a:ln>
        </p:spPr>
      </p:pic>
      <p:pic>
        <p:nvPicPr>
          <p:cNvPr id="2022" name="Shape 2022" descr="dosimeter.jpg"/>
          <p:cNvPicPr preferRelativeResize="0"/>
          <p:nvPr/>
        </p:nvPicPr>
        <p:blipFill rotWithShape="1">
          <a:blip r:embed="rId5">
            <a:alphaModFix/>
          </a:blip>
          <a:srcRect/>
          <a:stretch/>
        </p:blipFill>
        <p:spPr>
          <a:xfrm>
            <a:off x="270312" y="1417637"/>
            <a:ext cx="3121573" cy="1890751"/>
          </a:xfrm>
          <a:prstGeom prst="rect">
            <a:avLst/>
          </a:prstGeom>
          <a:noFill/>
          <a:ln>
            <a:noFill/>
          </a:ln>
        </p:spPr>
      </p:pic>
      <p:pic>
        <p:nvPicPr>
          <p:cNvPr id="2023" name="Shape 2023" descr="contamination meter.jpg"/>
          <p:cNvPicPr preferRelativeResize="0"/>
          <p:nvPr/>
        </p:nvPicPr>
        <p:blipFill rotWithShape="1">
          <a:blip r:embed="rId6">
            <a:alphaModFix/>
          </a:blip>
          <a:srcRect/>
          <a:stretch/>
        </p:blipFill>
        <p:spPr>
          <a:xfrm>
            <a:off x="7107496" y="3505200"/>
            <a:ext cx="1697355" cy="2170293"/>
          </a:xfrm>
          <a:prstGeom prst="rect">
            <a:avLst/>
          </a:prstGeom>
          <a:noFill/>
          <a:ln>
            <a:noFill/>
          </a:ln>
        </p:spPr>
      </p:pic>
      <p:cxnSp>
        <p:nvCxnSpPr>
          <p:cNvPr id="2024" name="Shape 2024"/>
          <p:cNvCxnSpPr/>
          <p:nvPr/>
        </p:nvCxnSpPr>
        <p:spPr>
          <a:xfrm>
            <a:off x="6621514" y="3977178"/>
            <a:ext cx="741000" cy="0"/>
          </a:xfrm>
          <a:prstGeom prst="straightConnector1">
            <a:avLst/>
          </a:prstGeom>
          <a:noFill/>
          <a:ln w="25400" cap="flat" cmpd="sng">
            <a:solidFill>
              <a:srgbClr val="FF0000"/>
            </a:solidFill>
            <a:prstDash val="solid"/>
            <a:round/>
            <a:headEnd type="none" w="med" len="med"/>
            <a:tailEnd type="triangle" w="lg" len="lg"/>
          </a:ln>
          <a:effectLst>
            <a:outerShdw blurRad="38100" dist="20000" dir="5400000" rotWithShape="0">
              <a:srgbClr val="000000">
                <a:alpha val="37650"/>
              </a:srgbClr>
            </a:outerShdw>
          </a:effectLst>
        </p:spPr>
      </p:cxnSp>
      <p:pic>
        <p:nvPicPr>
          <p:cNvPr id="2025" name="Shape 2025" descr="http://zenandgenki.files.wordpress.com/2012/04/pancakes.jpg"/>
          <p:cNvPicPr preferRelativeResize="0"/>
          <p:nvPr/>
        </p:nvPicPr>
        <p:blipFill rotWithShape="1">
          <a:blip r:embed="rId7">
            <a:alphaModFix/>
          </a:blip>
          <a:srcRect/>
          <a:stretch/>
        </p:blipFill>
        <p:spPr>
          <a:xfrm>
            <a:off x="5141892" y="3520966"/>
            <a:ext cx="1540574" cy="1076956"/>
          </a:xfrm>
          <a:prstGeom prst="rect">
            <a:avLst/>
          </a:prstGeom>
          <a:noFill/>
          <a:ln>
            <a:noFill/>
          </a:ln>
        </p:spPr>
      </p:pic>
      <p:sp>
        <p:nvSpPr>
          <p:cNvPr id="2026" name="Shape 2026"/>
          <p:cNvSpPr/>
          <p:nvPr/>
        </p:nvSpPr>
        <p:spPr>
          <a:xfrm>
            <a:off x="4698137" y="4544721"/>
            <a:ext cx="2427900" cy="624900"/>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800">
                <a:solidFill>
                  <a:srgbClr val="FFFFFF"/>
                </a:solidFill>
                <a:latin typeface="Calibri"/>
                <a:ea typeface="Calibri"/>
                <a:cs typeface="Calibri"/>
                <a:sym typeface="Calibri"/>
              </a:rPr>
              <a:t>Fun Fact:  Pancake Detector!</a:t>
            </a:r>
          </a:p>
        </p:txBody>
      </p:sp>
      <p:sp>
        <p:nvSpPr>
          <p:cNvPr id="2027" name="Shape 2027"/>
          <p:cNvSpPr txBox="1"/>
          <p:nvPr/>
        </p:nvSpPr>
        <p:spPr>
          <a:xfrm>
            <a:off x="-152400" y="5867400"/>
            <a:ext cx="8229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400" b="1" i="0" u="none" strike="noStrike" cap="none">
                <a:solidFill>
                  <a:srgbClr val="FFFFFF"/>
                </a:solidFill>
                <a:latin typeface="Calibri"/>
                <a:ea typeface="Calibri"/>
                <a:cs typeface="Calibri"/>
                <a:sym typeface="Calibri"/>
              </a:rPr>
              <a:t>Radiation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2032" name="Shape 2032"/>
          <p:cNvSpPr txBox="1">
            <a:spLocks noGrp="1"/>
          </p:cNvSpPr>
          <p:nvPr>
            <p:ph type="title"/>
          </p:nvPr>
        </p:nvSpPr>
        <p:spPr>
          <a:xfrm>
            <a:off x="304800" y="838200"/>
            <a:ext cx="8426598" cy="779067"/>
          </a:xfrm>
          <a:prstGeom prst="rect">
            <a:avLst/>
          </a:prstGeom>
          <a:noFill/>
          <a:ln>
            <a:noFill/>
          </a:ln>
        </p:spPr>
        <p:txBody>
          <a:bodyPr wrap="square" lIns="45700" tIns="45700" rIns="45700" bIns="45700" anchor="b" anchorCtr="0">
            <a:noAutofit/>
          </a:bodyPr>
          <a:lstStyle/>
          <a:p>
            <a:pPr marL="0" marR="0" lvl="0" indent="0" algn="ctr" rtl="0">
              <a:spcBef>
                <a:spcPts val="0"/>
              </a:spcBef>
              <a:buSzPct val="25000"/>
              <a:buNone/>
            </a:pPr>
            <a:r>
              <a:rPr lang="en-US" sz="3240" b="1" i="0" u="none" strike="noStrike" cap="none">
                <a:solidFill>
                  <a:srgbClr val="FFFFFF"/>
                </a:solidFill>
                <a:latin typeface="Calibri"/>
                <a:ea typeface="Calibri"/>
                <a:cs typeface="Calibri"/>
                <a:sym typeface="Calibri"/>
              </a:rPr>
              <a:t>Americans get most of their yearly radiation dose from nuclear power plants</a:t>
            </a:r>
            <a:r>
              <a:rPr lang="en-US" sz="2031" b="1" i="0" u="none" strike="noStrike" cap="none">
                <a:solidFill>
                  <a:srgbClr val="FFFFFF"/>
                </a:solidFill>
                <a:latin typeface="Calibri"/>
                <a:ea typeface="Calibri"/>
                <a:cs typeface="Calibri"/>
                <a:sym typeface="Calibri"/>
              </a:rPr>
              <a:t>.</a:t>
            </a:r>
          </a:p>
        </p:txBody>
      </p:sp>
      <p:pic>
        <p:nvPicPr>
          <p:cNvPr id="2033" name="Shape 2033"/>
          <p:cNvPicPr preferRelativeResize="0"/>
          <p:nvPr/>
        </p:nvPicPr>
        <p:blipFill rotWithShape="1">
          <a:blip r:embed="rId3">
            <a:alphaModFix/>
          </a:blip>
          <a:srcRect/>
          <a:stretch/>
        </p:blipFill>
        <p:spPr>
          <a:xfrm>
            <a:off x="5105398" y="2352675"/>
            <a:ext cx="3197199" cy="2180432"/>
          </a:xfrm>
          <a:prstGeom prst="rect">
            <a:avLst/>
          </a:prstGeom>
          <a:noFill/>
          <a:ln>
            <a:noFill/>
          </a:ln>
        </p:spPr>
      </p:pic>
      <p:pic>
        <p:nvPicPr>
          <p:cNvPr id="2034" name="Shape 2034"/>
          <p:cNvPicPr preferRelativeResize="0"/>
          <p:nvPr/>
        </p:nvPicPr>
        <p:blipFill rotWithShape="1">
          <a:blip r:embed="rId4">
            <a:alphaModFix/>
          </a:blip>
          <a:srcRect/>
          <a:stretch/>
        </p:blipFill>
        <p:spPr>
          <a:xfrm>
            <a:off x="762000" y="1971675"/>
            <a:ext cx="2769281" cy="2901856"/>
          </a:xfrm>
          <a:prstGeom prst="rect">
            <a:avLst/>
          </a:prstGeom>
          <a:noFill/>
          <a:ln>
            <a:noFill/>
          </a:ln>
        </p:spPr>
      </p:pic>
      <p:pic>
        <p:nvPicPr>
          <p:cNvPr id="2035" name="Shape 2035"/>
          <p:cNvPicPr preferRelativeResize="0"/>
          <p:nvPr/>
        </p:nvPicPr>
        <p:blipFill rotWithShape="1">
          <a:blip r:embed="rId5">
            <a:alphaModFix/>
          </a:blip>
          <a:srcRect/>
          <a:stretch/>
        </p:blipFill>
        <p:spPr>
          <a:xfrm>
            <a:off x="3809998" y="2428875"/>
            <a:ext cx="1190625" cy="2027455"/>
          </a:xfrm>
          <a:prstGeom prst="rect">
            <a:avLst/>
          </a:prstGeom>
          <a:noFill/>
          <a:ln>
            <a:noFill/>
          </a:ln>
        </p:spPr>
      </p:pic>
      <p:sp>
        <p:nvSpPr>
          <p:cNvPr id="2036" name="Shape 2036"/>
          <p:cNvSpPr txBox="1"/>
          <p:nvPr/>
        </p:nvSpPr>
        <p:spPr>
          <a:xfrm>
            <a:off x="-152400" y="5867400"/>
            <a:ext cx="8229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400" b="1" i="0" u="none" strike="noStrike" cap="none">
                <a:solidFill>
                  <a:srgbClr val="FFFFFF"/>
                </a:solidFill>
                <a:latin typeface="Calibri"/>
                <a:ea typeface="Calibri"/>
                <a:cs typeface="Calibri"/>
                <a:sym typeface="Calibri"/>
              </a:rPr>
              <a:t>Fact or Myth?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2041" name="Shape 2041"/>
          <p:cNvSpPr txBox="1">
            <a:spLocks noGrp="1"/>
          </p:cNvSpPr>
          <p:nvPr>
            <p:ph type="title"/>
          </p:nvPr>
        </p:nvSpPr>
        <p:spPr>
          <a:xfrm>
            <a:off x="304800" y="838200"/>
            <a:ext cx="8426598" cy="779067"/>
          </a:xfrm>
          <a:prstGeom prst="rect">
            <a:avLst/>
          </a:prstGeom>
          <a:noFill/>
          <a:ln>
            <a:noFill/>
          </a:ln>
        </p:spPr>
        <p:txBody>
          <a:bodyPr wrap="square" lIns="45700" tIns="45700" rIns="45700" bIns="45700" anchor="b" anchorCtr="0">
            <a:noAutofit/>
          </a:bodyPr>
          <a:lstStyle/>
          <a:p>
            <a:pPr marL="0" marR="0" lvl="0" indent="0" algn="ctr" rtl="0">
              <a:spcBef>
                <a:spcPts val="0"/>
              </a:spcBef>
              <a:buSzPct val="25000"/>
              <a:buNone/>
            </a:pPr>
            <a:r>
              <a:rPr lang="en-US" sz="6600" b="1" i="0" u="none" strike="noStrike" cap="none">
                <a:solidFill>
                  <a:srgbClr val="FFFFFF"/>
                </a:solidFill>
                <a:latin typeface="Calibri"/>
                <a:ea typeface="Calibri"/>
                <a:cs typeface="Calibri"/>
                <a:sym typeface="Calibri"/>
              </a:rPr>
              <a:t>MYTH</a:t>
            </a:r>
          </a:p>
        </p:txBody>
      </p:sp>
      <p:pic>
        <p:nvPicPr>
          <p:cNvPr id="2042" name="Shape 2042"/>
          <p:cNvPicPr preferRelativeResize="0"/>
          <p:nvPr/>
        </p:nvPicPr>
        <p:blipFill rotWithShape="1">
          <a:blip r:embed="rId3">
            <a:alphaModFix/>
          </a:blip>
          <a:srcRect/>
          <a:stretch/>
        </p:blipFill>
        <p:spPr>
          <a:xfrm>
            <a:off x="5105398" y="2352675"/>
            <a:ext cx="3197199" cy="2180432"/>
          </a:xfrm>
          <a:prstGeom prst="rect">
            <a:avLst/>
          </a:prstGeom>
          <a:noFill/>
          <a:ln>
            <a:noFill/>
          </a:ln>
        </p:spPr>
      </p:pic>
      <p:pic>
        <p:nvPicPr>
          <p:cNvPr id="2043" name="Shape 2043"/>
          <p:cNvPicPr preferRelativeResize="0"/>
          <p:nvPr/>
        </p:nvPicPr>
        <p:blipFill rotWithShape="1">
          <a:blip r:embed="rId4">
            <a:alphaModFix/>
          </a:blip>
          <a:srcRect/>
          <a:stretch/>
        </p:blipFill>
        <p:spPr>
          <a:xfrm>
            <a:off x="762000" y="1971675"/>
            <a:ext cx="2769281" cy="2901856"/>
          </a:xfrm>
          <a:prstGeom prst="rect">
            <a:avLst/>
          </a:prstGeom>
          <a:noFill/>
          <a:ln>
            <a:noFill/>
          </a:ln>
        </p:spPr>
      </p:pic>
      <p:pic>
        <p:nvPicPr>
          <p:cNvPr id="2044" name="Shape 2044"/>
          <p:cNvPicPr preferRelativeResize="0"/>
          <p:nvPr/>
        </p:nvPicPr>
        <p:blipFill rotWithShape="1">
          <a:blip r:embed="rId5">
            <a:alphaModFix/>
          </a:blip>
          <a:srcRect/>
          <a:stretch/>
        </p:blipFill>
        <p:spPr>
          <a:xfrm>
            <a:off x="3809998" y="2428875"/>
            <a:ext cx="1190625" cy="2027455"/>
          </a:xfrm>
          <a:prstGeom prst="rect">
            <a:avLst/>
          </a:prstGeom>
          <a:noFill/>
          <a:ln>
            <a:noFill/>
          </a:ln>
        </p:spPr>
      </p:pic>
      <p:sp>
        <p:nvSpPr>
          <p:cNvPr id="2045" name="Shape 2045"/>
          <p:cNvSpPr txBox="1"/>
          <p:nvPr/>
        </p:nvSpPr>
        <p:spPr>
          <a:xfrm>
            <a:off x="-152400" y="5867400"/>
            <a:ext cx="8229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400" b="1" i="0" u="none" strike="noStrike" cap="none">
                <a:solidFill>
                  <a:srgbClr val="FFFFFF"/>
                </a:solidFill>
                <a:latin typeface="Calibri"/>
                <a:ea typeface="Calibri"/>
                <a:cs typeface="Calibri"/>
                <a:sym typeface="Calibri"/>
              </a:rPr>
              <a:t>Fact or Myth?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0" name="Shape 2050"/>
          <p:cNvSpPr txBox="1">
            <a:spLocks noGrp="1"/>
          </p:cNvSpPr>
          <p:nvPr>
            <p:ph type="title"/>
          </p:nvPr>
        </p:nvSpPr>
        <p:spPr>
          <a:xfrm>
            <a:off x="-457200" y="5867400"/>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Banana Equivalent Dose</a:t>
            </a:r>
          </a:p>
        </p:txBody>
      </p:sp>
      <p:graphicFrame>
        <p:nvGraphicFramePr>
          <p:cNvPr id="2051" name="Shape 2051"/>
          <p:cNvGraphicFramePr/>
          <p:nvPr/>
        </p:nvGraphicFramePr>
        <p:xfrm>
          <a:off x="4099039" y="1828800"/>
          <a:ext cx="4792700" cy="3052450"/>
        </p:xfrm>
        <a:graphic>
          <a:graphicData uri="http://schemas.openxmlformats.org/drawingml/2006/table">
            <a:tbl>
              <a:tblPr firstRow="1" bandRow="1">
                <a:noFill/>
                <a:tableStyleId>{AB51E733-BF06-4A2B-8BC1-9E7FCD995D36}</a:tableStyleId>
              </a:tblPr>
              <a:tblGrid>
                <a:gridCol w="2396350">
                  <a:extLst>
                    <a:ext uri="{9D8B030D-6E8A-4147-A177-3AD203B41FA5}">
                      <a16:colId xmlns:a16="http://schemas.microsoft.com/office/drawing/2014/main" val="20000"/>
                    </a:ext>
                  </a:extLst>
                </a:gridCol>
                <a:gridCol w="2396350">
                  <a:extLst>
                    <a:ext uri="{9D8B030D-6E8A-4147-A177-3AD203B41FA5}">
                      <a16:colId xmlns:a16="http://schemas.microsoft.com/office/drawing/2014/main" val="20001"/>
                    </a:ext>
                  </a:extLst>
                </a:gridCol>
              </a:tblGrid>
              <a:tr h="642225">
                <a:tc>
                  <a:txBody>
                    <a:bodyPr/>
                    <a:lstStyle/>
                    <a:p>
                      <a:pPr marL="0" marR="0" lvl="0" indent="0" algn="ctr" rtl="0">
                        <a:spcBef>
                          <a:spcPts val="0"/>
                        </a:spcBef>
                        <a:buSzPct val="25000"/>
                        <a:buNone/>
                      </a:pPr>
                      <a:r>
                        <a:rPr lang="en-US" sz="1800" b="1" u="none" strike="noStrike" cap="none">
                          <a:solidFill>
                            <a:srgbClr val="FFFFFF"/>
                          </a:solidFill>
                        </a:rPr>
                        <a:t>Equivalent Number of Bananas Eaten</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tcPr>
                </a:tc>
                <a:tc>
                  <a:txBody>
                    <a:bodyPr/>
                    <a:lstStyle/>
                    <a:p>
                      <a:pPr marL="0" marR="0" lvl="0" indent="0" algn="ctr" rtl="0">
                        <a:spcBef>
                          <a:spcPts val="0"/>
                        </a:spcBef>
                        <a:buSzPct val="25000"/>
                        <a:buNone/>
                      </a:pPr>
                      <a:r>
                        <a:rPr lang="en-US" sz="1800" b="1" u="none" strike="noStrike" cap="none">
                          <a:solidFill>
                            <a:srgbClr val="FFFFFF"/>
                          </a:solidFill>
                        </a:rPr>
                        <a:t>Radiation Source</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tcPr>
                </a:tc>
                <a:extLst>
                  <a:ext uri="{0D108BD9-81ED-4DB2-BD59-A6C34878D82A}">
                    <a16:rowId xmlns:a16="http://schemas.microsoft.com/office/drawing/2014/main" val="10000"/>
                  </a:ext>
                </a:extLst>
              </a:tr>
              <a:tr h="1192700">
                <a:tc>
                  <a:txBody>
                    <a:bodyPr/>
                    <a:lstStyle/>
                    <a:p>
                      <a:pPr marL="0" marR="0" lvl="0" indent="0" algn="ctr" rtl="0">
                        <a:spcBef>
                          <a:spcPts val="0"/>
                        </a:spcBef>
                        <a:buSzPct val="25000"/>
                        <a:buNone/>
                      </a:pPr>
                      <a:r>
                        <a:rPr lang="en-US" sz="1800" b="1" i="1" u="none" strike="noStrike" cap="none">
                          <a:solidFill>
                            <a:srgbClr val="FFFFFF"/>
                          </a:solidFill>
                        </a:rPr>
                        <a:t>1</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800" b="1" i="1" u="none" strike="noStrike" cap="none">
                          <a:solidFill>
                            <a:srgbClr val="FFFFFF"/>
                          </a:solidFill>
                        </a:rPr>
                        <a:t>Average American’s yearly radiation dose from a nuclear power plant</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5300">
                <a:tc>
                  <a:txBody>
                    <a:bodyPr/>
                    <a:lstStyle/>
                    <a:p>
                      <a:pPr marL="0" marR="0" lvl="0" indent="0" algn="ctr" rtl="0">
                        <a:spcBef>
                          <a:spcPts val="0"/>
                        </a:spcBef>
                        <a:buSzPct val="25000"/>
                        <a:buNone/>
                      </a:pPr>
                      <a:r>
                        <a:rPr lang="en-US" sz="1800" b="1" i="1" u="none" strike="noStrike" cap="none">
                          <a:solidFill>
                            <a:srgbClr val="FFFFFF"/>
                          </a:solidFill>
                        </a:rPr>
                        <a:t>50</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800" b="1" i="1" u="none" strike="noStrike" cap="none">
                          <a:solidFill>
                            <a:srgbClr val="FFFFFF"/>
                          </a:solidFill>
                        </a:rPr>
                        <a:t>Dental X-ray</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2225">
                <a:tc>
                  <a:txBody>
                    <a:bodyPr/>
                    <a:lstStyle/>
                    <a:p>
                      <a:pPr marL="0" marR="0" lvl="0" indent="0" algn="ctr" rtl="0">
                        <a:spcBef>
                          <a:spcPts val="0"/>
                        </a:spcBef>
                        <a:buSzPct val="25000"/>
                        <a:buNone/>
                      </a:pPr>
                      <a:r>
                        <a:rPr lang="en-US" sz="1800" b="1" i="1" u="none" strike="noStrike" cap="none">
                          <a:solidFill>
                            <a:srgbClr val="FFFFFF"/>
                          </a:solidFill>
                        </a:rPr>
                        <a:t>400</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800" b="1" i="1" u="none" strike="noStrike" cap="none">
                          <a:solidFill>
                            <a:srgbClr val="FFFFFF"/>
                          </a:solidFill>
                        </a:rPr>
                        <a:t>Flight from London to New York</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052" name="Shape 2052" descr="http://www.granini.com/data/images/fruit_images/full/banana.png"/>
          <p:cNvPicPr preferRelativeResize="0"/>
          <p:nvPr/>
        </p:nvPicPr>
        <p:blipFill rotWithShape="1">
          <a:blip r:embed="rId3">
            <a:alphaModFix/>
          </a:blip>
          <a:srcRect/>
          <a:stretch/>
        </p:blipFill>
        <p:spPr>
          <a:xfrm>
            <a:off x="-228600" y="914400"/>
            <a:ext cx="3900993" cy="3900996"/>
          </a:xfrm>
          <a:prstGeom prst="rect">
            <a:avLst/>
          </a:prstGeom>
          <a:noFill/>
          <a:ln>
            <a:noFill/>
          </a:ln>
        </p:spPr>
      </p:pic>
      <p:sp>
        <p:nvSpPr>
          <p:cNvPr id="2053" name="Shape 2053"/>
          <p:cNvSpPr/>
          <p:nvPr/>
        </p:nvSpPr>
        <p:spPr>
          <a:xfrm>
            <a:off x="228600" y="4724400"/>
            <a:ext cx="3894087" cy="624841"/>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Calibri"/>
                <a:ea typeface="Calibri"/>
                <a:cs typeface="Calibri"/>
                <a:sym typeface="Calibri"/>
              </a:rPr>
              <a:t>Eating 1 banana = 0.1 μSv = 0.01 mrem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58" name="Shape 2058"/>
          <p:cNvGrpSpPr/>
          <p:nvPr/>
        </p:nvGrpSpPr>
        <p:grpSpPr>
          <a:xfrm>
            <a:off x="414129" y="1371600"/>
            <a:ext cx="8501272" cy="4278935"/>
            <a:chOff x="0" y="0"/>
            <a:chExt cx="8772941" cy="4507533"/>
          </a:xfrm>
        </p:grpSpPr>
        <p:pic>
          <p:nvPicPr>
            <p:cNvPr id="2059" name="Shape 2059"/>
            <p:cNvPicPr preferRelativeResize="0"/>
            <p:nvPr/>
          </p:nvPicPr>
          <p:blipFill rotWithShape="1">
            <a:blip r:embed="rId3">
              <a:alphaModFix/>
            </a:blip>
            <a:srcRect t="22073"/>
            <a:stretch/>
          </p:blipFill>
          <p:spPr>
            <a:xfrm>
              <a:off x="0" y="0"/>
              <a:ext cx="8747427" cy="4490622"/>
            </a:xfrm>
            <a:prstGeom prst="rect">
              <a:avLst/>
            </a:prstGeom>
            <a:noFill/>
            <a:ln>
              <a:noFill/>
            </a:ln>
          </p:spPr>
        </p:pic>
        <p:sp>
          <p:nvSpPr>
            <p:cNvPr id="2060" name="Shape 2060"/>
            <p:cNvSpPr/>
            <p:nvPr/>
          </p:nvSpPr>
          <p:spPr>
            <a:xfrm>
              <a:off x="7486738" y="3750337"/>
              <a:ext cx="1286202" cy="757196"/>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sp>
        <p:nvSpPr>
          <p:cNvPr id="2061" name="Shape 2061"/>
          <p:cNvSpPr txBox="1"/>
          <p:nvPr/>
        </p:nvSpPr>
        <p:spPr>
          <a:xfrm>
            <a:off x="533400" y="76198"/>
            <a:ext cx="8229600" cy="1143001"/>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4070" b="1" i="0" u="none" strike="noStrike" cap="none">
                <a:solidFill>
                  <a:srgbClr val="FFFFFF"/>
                </a:solidFill>
                <a:latin typeface="Calibri"/>
                <a:ea typeface="Calibri"/>
                <a:cs typeface="Calibri"/>
                <a:sym typeface="Calibri"/>
              </a:rPr>
              <a:t>Sources of the Average American’s Radiation Dose in the U.S.</a:t>
            </a:r>
          </a:p>
        </p:txBody>
      </p:sp>
      <p:sp>
        <p:nvSpPr>
          <p:cNvPr id="2062" name="Shape 2062"/>
          <p:cNvSpPr/>
          <p:nvPr/>
        </p:nvSpPr>
        <p:spPr>
          <a:xfrm>
            <a:off x="304800" y="6027003"/>
            <a:ext cx="6740947" cy="83099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800" b="1">
                <a:solidFill>
                  <a:srgbClr val="FFFFFF"/>
                </a:solidFill>
                <a:latin typeface="Calibri"/>
                <a:ea typeface="Calibri"/>
                <a:cs typeface="Calibri"/>
                <a:sym typeface="Calibri"/>
              </a:rPr>
              <a:t>Source of Radiation Dose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6" name="Shape 2096"/>
          <p:cNvSpPr txBox="1">
            <a:spLocks noGrp="1"/>
          </p:cNvSpPr>
          <p:nvPr>
            <p:ph type="title"/>
          </p:nvPr>
        </p:nvSpPr>
        <p:spPr>
          <a:xfrm>
            <a:off x="457200" y="2590800"/>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Questions?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Shape 2101"/>
          <p:cNvSpPr txBox="1">
            <a:spLocks noGrp="1"/>
          </p:cNvSpPr>
          <p:nvPr>
            <p:ph type="title"/>
          </p:nvPr>
        </p:nvSpPr>
        <p:spPr>
          <a:xfrm>
            <a:off x="457200" y="92074"/>
            <a:ext cx="8229600" cy="1508100"/>
          </a:xfrm>
          <a:prstGeom prst="rect">
            <a:avLst/>
          </a:prstGeom>
        </p:spPr>
        <p:txBody>
          <a:bodyPr wrap="square" lIns="91425" tIns="91425" rIns="91425" bIns="91425" anchor="ctr" anchorCtr="0">
            <a:noAutofit/>
          </a:bodyPr>
          <a:lstStyle/>
          <a:p>
            <a:pPr lvl="0">
              <a:spcBef>
                <a:spcPts val="0"/>
              </a:spcBef>
              <a:buNone/>
            </a:pPr>
            <a:endParaRPr/>
          </a:p>
        </p:txBody>
      </p:sp>
      <p:sp>
        <p:nvSpPr>
          <p:cNvPr id="2102" name="Shape 2102"/>
          <p:cNvSpPr txBox="1">
            <a:spLocks noGrp="1"/>
          </p:cNvSpPr>
          <p:nvPr>
            <p:ph type="body" idx="1"/>
          </p:nvPr>
        </p:nvSpPr>
        <p:spPr>
          <a:xfrm>
            <a:off x="457200" y="1600200"/>
            <a:ext cx="8229600" cy="5257800"/>
          </a:xfrm>
          <a:prstGeom prst="rect">
            <a:avLst/>
          </a:prstGeom>
        </p:spPr>
        <p:txBody>
          <a:bodyPr wrap="square" lIns="91425" tIns="91425" rIns="91425" bIns="91425" anchor="t" anchorCtr="0">
            <a:noAutofit/>
          </a:bodyPr>
          <a:lstStyle/>
          <a:p>
            <a:pPr marL="342900" lvl="0" rtl="0">
              <a:spcBef>
                <a:spcPts val="640"/>
              </a:spcBef>
              <a:buClr>
                <a:schemeClr val="dk1"/>
              </a:buClr>
              <a:buSzPct val="34375"/>
              <a:buFont typeface="Arial"/>
              <a:buNone/>
            </a:pPr>
            <a:r>
              <a:rPr lang="en-US">
                <a:solidFill>
                  <a:srgbClr val="3B3C3E"/>
                </a:solidFill>
                <a:latin typeface="Arial"/>
                <a:ea typeface="Arial"/>
                <a:cs typeface="Arial"/>
                <a:sym typeface="Arial"/>
              </a:rPr>
              <a:t>Cool animations: </a:t>
            </a:r>
            <a:r>
              <a:rPr lang="en-US" u="sng">
                <a:solidFill>
                  <a:schemeClr val="hlink"/>
                </a:solidFill>
                <a:latin typeface="Arial"/>
                <a:ea typeface="Arial"/>
                <a:cs typeface="Arial"/>
                <a:sym typeface="Arial"/>
                <a:hlinkClick r:id="rId3"/>
              </a:rPr>
              <a:t>http://www.nuclearconnect.org/know-nuclear/technology/reactors</a:t>
            </a:r>
          </a:p>
          <a:p>
            <a:pPr marL="342900" lvl="0" rtl="0">
              <a:spcBef>
                <a:spcPts val="640"/>
              </a:spcBef>
              <a:buClr>
                <a:schemeClr val="dk1"/>
              </a:buClr>
              <a:buSzPct val="34375"/>
              <a:buFont typeface="Arial"/>
              <a:buNone/>
            </a:pPr>
            <a:r>
              <a:rPr lang="en-US">
                <a:solidFill>
                  <a:srgbClr val="3B3C3E"/>
                </a:solidFill>
                <a:latin typeface="Arial"/>
                <a:ea typeface="Arial"/>
                <a:cs typeface="Arial"/>
                <a:sym typeface="Arial"/>
              </a:rPr>
              <a:t>Have them calculate their dose: </a:t>
            </a:r>
            <a:r>
              <a:rPr lang="en-US" u="sng">
                <a:solidFill>
                  <a:schemeClr val="hlink"/>
                </a:solidFill>
                <a:latin typeface="Arial"/>
                <a:ea typeface="Arial"/>
                <a:cs typeface="Arial"/>
                <a:sym typeface="Arial"/>
                <a:hlinkClick r:id="rId4"/>
              </a:rPr>
              <a:t>http://www.nuclearconnect.org/wp-content/uploads/2015/10/Radiation-Dose-Chart_web.pdf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descr="Periodic Table of Elements"/>
          <p:cNvPicPr preferRelativeResize="0"/>
          <p:nvPr/>
        </p:nvPicPr>
        <p:blipFill rotWithShape="1">
          <a:blip r:embed="rId3">
            <a:alphaModFix/>
          </a:blip>
          <a:srcRect/>
          <a:stretch/>
        </p:blipFill>
        <p:spPr>
          <a:xfrm>
            <a:off x="262671" y="274637"/>
            <a:ext cx="8612410" cy="5280339"/>
          </a:xfrm>
          <a:prstGeom prst="rect">
            <a:avLst/>
          </a:prstGeom>
          <a:noFill/>
          <a:ln>
            <a:noFill/>
          </a:ln>
        </p:spPr>
      </p:pic>
      <p:sp>
        <p:nvSpPr>
          <p:cNvPr id="286" name="Shape 286"/>
          <p:cNvSpPr txBox="1">
            <a:spLocks noGrp="1"/>
          </p:cNvSpPr>
          <p:nvPr>
            <p:ph type="title"/>
          </p:nvPr>
        </p:nvSpPr>
        <p:spPr>
          <a:xfrm>
            <a:off x="-533400" y="58753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Periodic Table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rotWithShape="1">
          <a:blip r:embed="rId3">
            <a:alphaModFix/>
          </a:blip>
          <a:srcRect/>
          <a:stretch/>
        </p:blipFill>
        <p:spPr>
          <a:xfrm>
            <a:off x="5334000" y="457200"/>
            <a:ext cx="3632240" cy="2408487"/>
          </a:xfrm>
          <a:prstGeom prst="rect">
            <a:avLst/>
          </a:prstGeom>
          <a:noFill/>
          <a:ln>
            <a:noFill/>
          </a:ln>
        </p:spPr>
      </p:pic>
      <p:pic>
        <p:nvPicPr>
          <p:cNvPr id="167" name="Shape 167" descr="C:\Documents and Settings\jreynolds\My Documents\_Work\_Clients\Luminant\Photos\IMG_1289.JPG"/>
          <p:cNvPicPr preferRelativeResize="0"/>
          <p:nvPr/>
        </p:nvPicPr>
        <p:blipFill rotWithShape="1">
          <a:blip r:embed="rId4">
            <a:alphaModFix/>
          </a:blip>
          <a:srcRect/>
          <a:stretch/>
        </p:blipFill>
        <p:spPr>
          <a:xfrm>
            <a:off x="5257800" y="3276600"/>
            <a:ext cx="3135925" cy="2360231"/>
          </a:xfrm>
          <a:prstGeom prst="rect">
            <a:avLst/>
          </a:prstGeom>
          <a:noFill/>
          <a:ln>
            <a:noFill/>
          </a:ln>
        </p:spPr>
      </p:pic>
      <p:pic>
        <p:nvPicPr>
          <p:cNvPr id="168" name="Shape 168"/>
          <p:cNvPicPr preferRelativeResize="0"/>
          <p:nvPr/>
        </p:nvPicPr>
        <p:blipFill rotWithShape="1">
          <a:blip r:embed="rId5">
            <a:alphaModFix/>
          </a:blip>
          <a:srcRect/>
          <a:stretch/>
        </p:blipFill>
        <p:spPr>
          <a:xfrm>
            <a:off x="152400" y="533400"/>
            <a:ext cx="2964370" cy="2541232"/>
          </a:xfrm>
          <a:prstGeom prst="rect">
            <a:avLst/>
          </a:prstGeom>
          <a:noFill/>
          <a:ln>
            <a:noFill/>
          </a:ln>
        </p:spPr>
      </p:pic>
      <p:pic>
        <p:nvPicPr>
          <p:cNvPr id="169" name="Shape 169" descr="http://reich-chemistry.wikispaces.com/file/view/nuclear-plant-near-gent.jpg/184800121/nuclear-plant-near-gent.jpg"/>
          <p:cNvPicPr preferRelativeResize="0"/>
          <p:nvPr/>
        </p:nvPicPr>
        <p:blipFill rotWithShape="1">
          <a:blip r:embed="rId6">
            <a:alphaModFix/>
          </a:blip>
          <a:srcRect/>
          <a:stretch/>
        </p:blipFill>
        <p:spPr>
          <a:xfrm>
            <a:off x="3352800" y="381000"/>
            <a:ext cx="1750847" cy="2631530"/>
          </a:xfrm>
          <a:prstGeom prst="rect">
            <a:avLst/>
          </a:prstGeom>
          <a:noFill/>
          <a:ln>
            <a:noFill/>
          </a:ln>
        </p:spPr>
      </p:pic>
      <p:pic>
        <p:nvPicPr>
          <p:cNvPr id="170" name="Shape 170" descr="http://www.aecom.com/deployedfiles/Internet/Capabilities/Energy/_images/NYPA_Poletti_500_MW_Combined_Cycle_Power_Plant_mainimg.jpg"/>
          <p:cNvPicPr preferRelativeResize="0"/>
          <p:nvPr/>
        </p:nvPicPr>
        <p:blipFill rotWithShape="1">
          <a:blip r:embed="rId7">
            <a:alphaModFix/>
          </a:blip>
          <a:srcRect/>
          <a:stretch/>
        </p:blipFill>
        <p:spPr>
          <a:xfrm>
            <a:off x="304800" y="3200400"/>
            <a:ext cx="4775396" cy="2469668"/>
          </a:xfrm>
          <a:prstGeom prst="rect">
            <a:avLst/>
          </a:prstGeom>
          <a:noFill/>
          <a:ln>
            <a:noFill/>
          </a:ln>
        </p:spPr>
      </p:pic>
      <p:sp>
        <p:nvSpPr>
          <p:cNvPr id="171" name="Shape 171"/>
          <p:cNvSpPr/>
          <p:nvPr/>
        </p:nvSpPr>
        <p:spPr>
          <a:xfrm>
            <a:off x="228600" y="6088558"/>
            <a:ext cx="6248399" cy="76944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b="1" i="0" u="none" strike="noStrike" cap="none">
                <a:solidFill>
                  <a:srgbClr val="FFFFFF"/>
                </a:solidFill>
                <a:latin typeface="Calibri"/>
                <a:ea typeface="Calibri"/>
                <a:cs typeface="Calibri"/>
                <a:sym typeface="Calibri"/>
              </a:rPr>
              <a:t>Types of Electric Plants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47700" y="5692775"/>
            <a:ext cx="8229600" cy="1508126"/>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The ELECTRICITY mix…</a:t>
            </a:r>
          </a:p>
        </p:txBody>
      </p:sp>
      <p:pic>
        <p:nvPicPr>
          <p:cNvPr id="177" name="Shape 177"/>
          <p:cNvPicPr preferRelativeResize="0"/>
          <p:nvPr/>
        </p:nvPicPr>
        <p:blipFill rotWithShape="1">
          <a:blip r:embed="rId3">
            <a:alphaModFix/>
          </a:blip>
          <a:srcRect/>
          <a:stretch/>
        </p:blipFill>
        <p:spPr>
          <a:xfrm>
            <a:off x="533400" y="990600"/>
            <a:ext cx="8229600" cy="4724400"/>
          </a:xfrm>
          <a:prstGeom prst="rect">
            <a:avLst/>
          </a:prstGeom>
          <a:noFill/>
          <a:ln>
            <a:noFill/>
          </a:ln>
        </p:spPr>
      </p:pic>
      <p:sp>
        <p:nvSpPr>
          <p:cNvPr id="178" name="Shape 178"/>
          <p:cNvSpPr txBox="1"/>
          <p:nvPr/>
        </p:nvSpPr>
        <p:spPr>
          <a:xfrm>
            <a:off x="5715000" y="1981200"/>
            <a:ext cx="762000" cy="369329"/>
          </a:xfrm>
          <a:prstGeom prst="rect">
            <a:avLst/>
          </a:prstGeom>
          <a:noFill/>
          <a:ln>
            <a:noFill/>
          </a:ln>
        </p:spPr>
        <p:txBody>
          <a:bodyPr wrap="square" lIns="45700" tIns="45700" rIns="45700"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Coal</a:t>
            </a:r>
          </a:p>
        </p:txBody>
      </p:sp>
      <p:sp>
        <p:nvSpPr>
          <p:cNvPr id="179" name="Shape 179"/>
          <p:cNvSpPr txBox="1"/>
          <p:nvPr/>
        </p:nvSpPr>
        <p:spPr>
          <a:xfrm>
            <a:off x="3657600" y="3593069"/>
            <a:ext cx="1447800" cy="369329"/>
          </a:xfrm>
          <a:prstGeom prst="rect">
            <a:avLst/>
          </a:prstGeom>
          <a:noFill/>
          <a:ln>
            <a:noFill/>
          </a:ln>
        </p:spPr>
        <p:txBody>
          <a:bodyPr wrap="square" lIns="45700" tIns="45700" rIns="45700"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Natural Gas</a:t>
            </a:r>
          </a:p>
        </p:txBody>
      </p:sp>
      <p:sp>
        <p:nvSpPr>
          <p:cNvPr id="180" name="Shape 180"/>
          <p:cNvSpPr txBox="1"/>
          <p:nvPr/>
        </p:nvSpPr>
        <p:spPr>
          <a:xfrm>
            <a:off x="2057400" y="2286000"/>
            <a:ext cx="838199" cy="369329"/>
          </a:xfrm>
          <a:prstGeom prst="rect">
            <a:avLst/>
          </a:prstGeom>
          <a:noFill/>
          <a:ln>
            <a:noFill/>
          </a:ln>
        </p:spPr>
        <p:txBody>
          <a:bodyPr wrap="square" lIns="45700" tIns="45700" rIns="45700"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Nuclear</a:t>
            </a:r>
          </a:p>
        </p:txBody>
      </p:sp>
      <p:sp>
        <p:nvSpPr>
          <p:cNvPr id="181" name="Shape 181"/>
          <p:cNvSpPr txBox="1"/>
          <p:nvPr/>
        </p:nvSpPr>
        <p:spPr>
          <a:xfrm>
            <a:off x="838200" y="1295400"/>
            <a:ext cx="1752600" cy="369329"/>
          </a:xfrm>
          <a:prstGeom prst="rect">
            <a:avLst/>
          </a:prstGeom>
          <a:noFill/>
          <a:ln>
            <a:noFill/>
          </a:ln>
        </p:spPr>
        <p:txBody>
          <a:bodyPr wrap="square" lIns="45700" tIns="45700" rIns="45700"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Hydroelectric</a:t>
            </a:r>
          </a:p>
        </p:txBody>
      </p:sp>
      <p:sp>
        <p:nvSpPr>
          <p:cNvPr id="182" name="Shape 182"/>
          <p:cNvSpPr txBox="1"/>
          <p:nvPr/>
        </p:nvSpPr>
        <p:spPr>
          <a:xfrm>
            <a:off x="3200400" y="773670"/>
            <a:ext cx="1676399" cy="369329"/>
          </a:xfrm>
          <a:prstGeom prst="rect">
            <a:avLst/>
          </a:prstGeom>
          <a:noFill/>
          <a:ln>
            <a:noFill/>
          </a:ln>
        </p:spPr>
        <p:txBody>
          <a:bodyPr wrap="square" lIns="45700" tIns="45700" rIns="45700"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Petroleum</a:t>
            </a:r>
          </a:p>
        </p:txBody>
      </p:sp>
      <p:sp>
        <p:nvSpPr>
          <p:cNvPr id="183" name="Shape 183"/>
          <p:cNvSpPr txBox="1"/>
          <p:nvPr/>
        </p:nvSpPr>
        <p:spPr>
          <a:xfrm>
            <a:off x="1676400" y="685800"/>
            <a:ext cx="1676399" cy="369329"/>
          </a:xfrm>
          <a:prstGeom prst="rect">
            <a:avLst/>
          </a:prstGeom>
          <a:noFill/>
          <a:ln>
            <a:noFill/>
          </a:ln>
        </p:spPr>
        <p:txBody>
          <a:bodyPr wrap="square" lIns="45700" tIns="45700" rIns="45700"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Renewables</a:t>
            </a:r>
          </a:p>
        </p:txBody>
      </p:sp>
      <p:sp>
        <p:nvSpPr>
          <p:cNvPr id="184" name="Shape 184"/>
          <p:cNvSpPr txBox="1"/>
          <p:nvPr/>
        </p:nvSpPr>
        <p:spPr>
          <a:xfrm>
            <a:off x="4648200" y="457200"/>
            <a:ext cx="1676399" cy="646329"/>
          </a:xfrm>
          <a:prstGeom prst="rect">
            <a:avLst/>
          </a:prstGeom>
          <a:noFill/>
          <a:ln>
            <a:noFill/>
          </a:ln>
        </p:spPr>
        <p:txBody>
          <a:bodyPr wrap="square" lIns="45700" tIns="45700" rIns="45700"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Blast Furnace/</a:t>
            </a:r>
          </a:p>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Waste Gas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248295" y="2674936"/>
            <a:ext cx="6647410" cy="1508126"/>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r>
              <a:rPr lang="en-US" sz="4400" b="1" i="0" u="none" strike="noStrike" cap="none">
                <a:solidFill>
                  <a:schemeClr val="lt1"/>
                </a:solidFill>
                <a:latin typeface="Calibri"/>
                <a:ea typeface="Calibri"/>
                <a:cs typeface="Calibri"/>
                <a:sym typeface="Calibri"/>
              </a:rPr>
              <a:t>Where is the closest Nuclear Power Plant?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p:nvPr/>
        </p:nvSpPr>
        <p:spPr>
          <a:xfrm>
            <a:off x="382278" y="6162992"/>
            <a:ext cx="5859717" cy="751840"/>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2200" b="1">
                <a:solidFill>
                  <a:srgbClr val="FFFFFF"/>
                </a:solidFill>
                <a:latin typeface="Calibri"/>
                <a:ea typeface="Calibri"/>
                <a:cs typeface="Calibri"/>
                <a:sym typeface="Calibri"/>
              </a:rPr>
              <a:t>Watts Bar Nuclear Power Plant, </a:t>
            </a:r>
            <a:br>
              <a:rPr lang="en-US" sz="2200" b="1">
                <a:solidFill>
                  <a:srgbClr val="FFFFFF"/>
                </a:solidFill>
                <a:latin typeface="Calibri"/>
                <a:ea typeface="Calibri"/>
                <a:cs typeface="Calibri"/>
                <a:sym typeface="Calibri"/>
              </a:rPr>
            </a:br>
            <a:r>
              <a:rPr lang="en-US" sz="2200" b="1">
                <a:solidFill>
                  <a:srgbClr val="FFFFFF"/>
                </a:solidFill>
                <a:latin typeface="Calibri"/>
                <a:ea typeface="Calibri"/>
                <a:cs typeface="Calibri"/>
                <a:sym typeface="Calibri"/>
              </a:rPr>
              <a:t>Spring City, TN</a:t>
            </a:r>
          </a:p>
        </p:txBody>
      </p:sp>
      <p:pic>
        <p:nvPicPr>
          <p:cNvPr id="195" name="Shape 195" descr="feb2015-WBN-aerial.jpg"/>
          <p:cNvPicPr preferRelativeResize="0"/>
          <p:nvPr/>
        </p:nvPicPr>
        <p:blipFill>
          <a:blip r:embed="rId3">
            <a:alphaModFix/>
          </a:blip>
          <a:stretch>
            <a:fillRect/>
          </a:stretch>
        </p:blipFill>
        <p:spPr>
          <a:xfrm>
            <a:off x="152400" y="152400"/>
            <a:ext cx="7166425" cy="4013200"/>
          </a:xfrm>
          <a:prstGeom prst="rect">
            <a:avLst/>
          </a:prstGeom>
          <a:noFill/>
          <a:ln>
            <a:noFill/>
          </a:ln>
        </p:spPr>
      </p:pic>
      <p:pic>
        <p:nvPicPr>
          <p:cNvPr id="196" name="Shape 196" descr="watt.jpg"/>
          <p:cNvPicPr preferRelativeResize="0"/>
          <p:nvPr/>
        </p:nvPicPr>
        <p:blipFill>
          <a:blip r:embed="rId4">
            <a:alphaModFix/>
          </a:blip>
          <a:stretch>
            <a:fillRect/>
          </a:stretch>
        </p:blipFill>
        <p:spPr>
          <a:xfrm>
            <a:off x="5105399" y="3078425"/>
            <a:ext cx="3932149" cy="2611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A6E1-B143-4D8C-AA5B-380E5E76F80B}"/>
              </a:ext>
            </a:extLst>
          </p:cNvPr>
          <p:cNvSpPr>
            <a:spLocks noGrp="1"/>
          </p:cNvSpPr>
          <p:nvPr>
            <p:ph type="title"/>
          </p:nvPr>
        </p:nvSpPr>
        <p:spPr/>
        <p:txBody>
          <a:bodyPr/>
          <a:lstStyle/>
          <a:p>
            <a:r>
              <a:rPr lang="en-US" dirty="0"/>
              <a:t>Session A: </a:t>
            </a:r>
          </a:p>
        </p:txBody>
      </p:sp>
      <p:sp>
        <p:nvSpPr>
          <p:cNvPr id="3" name="Text Placeholder 2">
            <a:extLst>
              <a:ext uri="{FF2B5EF4-FFF2-40B4-BE49-F238E27FC236}">
                <a16:creationId xmlns:a16="http://schemas.microsoft.com/office/drawing/2014/main" id="{3D1A6FEE-1F9F-4605-80F7-050761720718}"/>
              </a:ext>
            </a:extLst>
          </p:cNvPr>
          <p:cNvSpPr>
            <a:spLocks noGrp="1"/>
          </p:cNvSpPr>
          <p:nvPr>
            <p:ph type="body" idx="1"/>
          </p:nvPr>
        </p:nvSpPr>
        <p:spPr/>
        <p:txBody>
          <a:bodyPr/>
          <a:lstStyle/>
          <a:p>
            <a:r>
              <a:rPr lang="en-US" dirty="0"/>
              <a:t>Half-lives and modeling an atom</a:t>
            </a:r>
          </a:p>
        </p:txBody>
      </p:sp>
    </p:spTree>
    <p:extLst>
      <p:ext uri="{BB962C8B-B14F-4D97-AF65-F5344CB8AC3E}">
        <p14:creationId xmlns:p14="http://schemas.microsoft.com/office/powerpoint/2010/main" val="1859412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618777" y="1043540"/>
            <a:ext cx="3594226" cy="3693308"/>
          </a:xfrm>
          <a:prstGeom prst="rect">
            <a:avLst/>
          </a:prstGeom>
          <a:solidFill>
            <a:srgbClr val="DDDDDD"/>
          </a:solidFill>
          <a:ln w="9525" cap="flat" cmpd="sng">
            <a:solidFill>
              <a:srgbClr val="4A7EBB"/>
            </a:solidFill>
            <a:prstDash val="solid"/>
            <a:round/>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30" name="Shape 230"/>
          <p:cNvSpPr txBox="1">
            <a:spLocks noGrp="1"/>
          </p:cNvSpPr>
          <p:nvPr>
            <p:ph type="title"/>
          </p:nvPr>
        </p:nvSpPr>
        <p:spPr>
          <a:xfrm>
            <a:off x="-533400" y="59007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Atoms</a:t>
            </a:r>
          </a:p>
        </p:txBody>
      </p:sp>
      <p:sp>
        <p:nvSpPr>
          <p:cNvPr id="231" name="Shape 231"/>
          <p:cNvSpPr txBox="1">
            <a:spLocks noGrp="1"/>
          </p:cNvSpPr>
          <p:nvPr>
            <p:ph type="body" idx="1"/>
          </p:nvPr>
        </p:nvSpPr>
        <p:spPr>
          <a:xfrm>
            <a:off x="4744014" y="1600200"/>
            <a:ext cx="3942785" cy="4201160"/>
          </a:xfrm>
          <a:prstGeom prst="rect">
            <a:avLst/>
          </a:prstGeom>
          <a:noFill/>
          <a:ln>
            <a:noFill/>
          </a:ln>
        </p:spPr>
        <p:txBody>
          <a:bodyPr wrap="square" lIns="45700" tIns="45700" rIns="45700" bIns="45700" anchor="t" anchorCtr="0">
            <a:noAutofit/>
          </a:bodyPr>
          <a:lstStyle/>
          <a:p>
            <a:pPr marL="457200" marR="0" lvl="0" indent="-457200" algn="l" rtl="0">
              <a:spcBef>
                <a:spcPts val="0"/>
              </a:spcBef>
              <a:spcAft>
                <a:spcPts val="0"/>
              </a:spcAft>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Helium</a:t>
            </a:r>
          </a:p>
          <a:p>
            <a:pPr marL="457200" marR="0" lvl="0" indent="-457200" algn="l" rtl="0">
              <a:spcBef>
                <a:spcPts val="700"/>
              </a:spcBef>
              <a:spcAft>
                <a:spcPts val="0"/>
              </a:spcAft>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Characteristics:</a:t>
            </a:r>
          </a:p>
          <a:p>
            <a:pPr marL="914400" marR="0" lvl="1" indent="-457200" algn="l" rtl="0">
              <a:spcBef>
                <a:spcPts val="600"/>
              </a:spcBef>
              <a:spcAft>
                <a:spcPts val="0"/>
              </a:spcAft>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2 Protons</a:t>
            </a:r>
          </a:p>
          <a:p>
            <a:pPr marL="914400" marR="0" lvl="1" indent="-457200" algn="l" rtl="0">
              <a:spcBef>
                <a:spcPts val="600"/>
              </a:spcBef>
              <a:spcAft>
                <a:spcPts val="0"/>
              </a:spcAft>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2 neutrons</a:t>
            </a:r>
          </a:p>
          <a:p>
            <a:pPr marL="914400" marR="0" lvl="1" indent="-457200" algn="l" rtl="0">
              <a:spcBef>
                <a:spcPts val="600"/>
              </a:spcBef>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2 electrons</a:t>
            </a:r>
          </a:p>
        </p:txBody>
      </p:sp>
      <p:grpSp>
        <p:nvGrpSpPr>
          <p:cNvPr id="232" name="Shape 232"/>
          <p:cNvGrpSpPr/>
          <p:nvPr/>
        </p:nvGrpSpPr>
        <p:grpSpPr>
          <a:xfrm>
            <a:off x="749298" y="1043540"/>
            <a:ext cx="3352802" cy="3475520"/>
            <a:chOff x="0" y="0"/>
            <a:chExt cx="3352800" cy="3475518"/>
          </a:xfrm>
        </p:grpSpPr>
        <p:sp>
          <p:nvSpPr>
            <p:cNvPr id="233" name="Shape 233"/>
            <p:cNvSpPr/>
            <p:nvPr/>
          </p:nvSpPr>
          <p:spPr>
            <a:xfrm>
              <a:off x="609600" y="99458"/>
              <a:ext cx="2133599" cy="33528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9525" cap="flat" cmpd="sng">
              <a:solidFill>
                <a:srgbClr val="000000"/>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234" name="Shape 234"/>
            <p:cNvGrpSpPr/>
            <p:nvPr/>
          </p:nvGrpSpPr>
          <p:grpSpPr>
            <a:xfrm>
              <a:off x="457199" y="1075554"/>
              <a:ext cx="457200" cy="486209"/>
              <a:chOff x="0" y="0"/>
              <a:chExt cx="457200" cy="486206"/>
            </a:xfrm>
          </p:grpSpPr>
          <p:sp>
            <p:nvSpPr>
              <p:cNvPr id="235" name="Shape 235"/>
              <p:cNvSpPr/>
              <p:nvPr/>
            </p:nvSpPr>
            <p:spPr>
              <a:xfrm>
                <a:off x="0" y="14502"/>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B2B2B2"/>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36" name="Shape 236"/>
              <p:cNvSpPr/>
              <p:nvPr/>
            </p:nvSpPr>
            <p:spPr>
              <a:xfrm>
                <a:off x="73489" y="0"/>
                <a:ext cx="310221" cy="48620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e</a:t>
                </a:r>
                <a:r>
                  <a:rPr lang="en-US" sz="2800" b="1" baseline="30000">
                    <a:solidFill>
                      <a:srgbClr val="1F497D"/>
                    </a:solidFill>
                    <a:latin typeface="Arial"/>
                    <a:ea typeface="Arial"/>
                    <a:cs typeface="Arial"/>
                    <a:sym typeface="Arial"/>
                  </a:rPr>
                  <a:t>-</a:t>
                </a:r>
              </a:p>
            </p:txBody>
          </p:sp>
        </p:grpSp>
        <p:grpSp>
          <p:nvGrpSpPr>
            <p:cNvPr id="237" name="Shape 237"/>
            <p:cNvGrpSpPr/>
            <p:nvPr/>
          </p:nvGrpSpPr>
          <p:grpSpPr>
            <a:xfrm>
              <a:off x="1142999" y="1471058"/>
              <a:ext cx="457200" cy="457200"/>
              <a:chOff x="0" y="0"/>
              <a:chExt cx="457200" cy="457200"/>
            </a:xfrm>
          </p:grpSpPr>
          <p:sp>
            <p:nvSpPr>
              <p:cNvPr id="238" name="Shape 238"/>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FF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39" name="Shape 239"/>
              <p:cNvSpPr/>
              <p:nvPr/>
            </p:nvSpPr>
            <p:spPr>
              <a:xfrm>
                <a:off x="106710" y="53269"/>
                <a:ext cx="243777"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latin typeface="Arial"/>
                    <a:ea typeface="Arial"/>
                    <a:cs typeface="Arial"/>
                    <a:sym typeface="Arial"/>
                  </a:rPr>
                  <a:t>n</a:t>
                </a:r>
              </a:p>
            </p:txBody>
          </p:sp>
        </p:grpSp>
        <p:grpSp>
          <p:nvGrpSpPr>
            <p:cNvPr id="240" name="Shape 240"/>
            <p:cNvGrpSpPr/>
            <p:nvPr/>
          </p:nvGrpSpPr>
          <p:grpSpPr>
            <a:xfrm>
              <a:off x="2362199" y="2218555"/>
              <a:ext cx="457200" cy="486207"/>
              <a:chOff x="0" y="0"/>
              <a:chExt cx="457200" cy="486206"/>
            </a:xfrm>
          </p:grpSpPr>
          <p:sp>
            <p:nvSpPr>
              <p:cNvPr id="241" name="Shape 241"/>
              <p:cNvSpPr/>
              <p:nvPr/>
            </p:nvSpPr>
            <p:spPr>
              <a:xfrm>
                <a:off x="0" y="14502"/>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B2B2B2"/>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42" name="Shape 242"/>
              <p:cNvSpPr/>
              <p:nvPr/>
            </p:nvSpPr>
            <p:spPr>
              <a:xfrm>
                <a:off x="73489" y="0"/>
                <a:ext cx="310221" cy="486206"/>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e</a:t>
                </a:r>
                <a:r>
                  <a:rPr lang="en-US" sz="2800" b="1" baseline="30000">
                    <a:solidFill>
                      <a:srgbClr val="1F497D"/>
                    </a:solidFill>
                    <a:latin typeface="Arial"/>
                    <a:ea typeface="Arial"/>
                    <a:cs typeface="Arial"/>
                    <a:sym typeface="Arial"/>
                  </a:rPr>
                  <a:t>-</a:t>
                </a:r>
              </a:p>
            </p:txBody>
          </p:sp>
        </p:grpSp>
        <p:grpSp>
          <p:nvGrpSpPr>
            <p:cNvPr id="243" name="Shape 243"/>
            <p:cNvGrpSpPr/>
            <p:nvPr/>
          </p:nvGrpSpPr>
          <p:grpSpPr>
            <a:xfrm>
              <a:off x="1295399" y="1928258"/>
              <a:ext cx="457200" cy="457200"/>
              <a:chOff x="0" y="0"/>
              <a:chExt cx="457200" cy="457200"/>
            </a:xfrm>
          </p:grpSpPr>
          <p:sp>
            <p:nvSpPr>
              <p:cNvPr id="244" name="Shape 244"/>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00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45" name="Shape 245"/>
              <p:cNvSpPr/>
              <p:nvPr/>
            </p:nvSpPr>
            <p:spPr>
              <a:xfrm>
                <a:off x="62210" y="53269"/>
                <a:ext cx="332778"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p</a:t>
                </a:r>
                <a:r>
                  <a:rPr lang="en-US" sz="1800" b="1" baseline="30000">
                    <a:solidFill>
                      <a:srgbClr val="1F497D"/>
                    </a:solidFill>
                    <a:latin typeface="Arial"/>
                    <a:ea typeface="Arial"/>
                    <a:cs typeface="Arial"/>
                    <a:sym typeface="Arial"/>
                  </a:rPr>
                  <a:t>+</a:t>
                </a:r>
              </a:p>
            </p:txBody>
          </p:sp>
        </p:grpSp>
        <p:grpSp>
          <p:nvGrpSpPr>
            <p:cNvPr id="246" name="Shape 246"/>
            <p:cNvGrpSpPr/>
            <p:nvPr/>
          </p:nvGrpSpPr>
          <p:grpSpPr>
            <a:xfrm>
              <a:off x="1676399" y="1623458"/>
              <a:ext cx="457200" cy="457200"/>
              <a:chOff x="0" y="0"/>
              <a:chExt cx="457200" cy="457200"/>
            </a:xfrm>
          </p:grpSpPr>
          <p:sp>
            <p:nvSpPr>
              <p:cNvPr id="247" name="Shape 247"/>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FF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48" name="Shape 248"/>
              <p:cNvSpPr/>
              <p:nvPr/>
            </p:nvSpPr>
            <p:spPr>
              <a:xfrm>
                <a:off x="106710" y="53269"/>
                <a:ext cx="243777"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latin typeface="Arial"/>
                    <a:ea typeface="Arial"/>
                    <a:cs typeface="Arial"/>
                    <a:sym typeface="Arial"/>
                  </a:rPr>
                  <a:t>n</a:t>
                </a:r>
              </a:p>
            </p:txBody>
          </p:sp>
        </p:grpSp>
        <p:grpSp>
          <p:nvGrpSpPr>
            <p:cNvPr id="249" name="Shape 249"/>
            <p:cNvGrpSpPr/>
            <p:nvPr/>
          </p:nvGrpSpPr>
          <p:grpSpPr>
            <a:xfrm>
              <a:off x="1523999" y="1166258"/>
              <a:ext cx="457200" cy="457200"/>
              <a:chOff x="0" y="0"/>
              <a:chExt cx="457200" cy="457200"/>
            </a:xfrm>
          </p:grpSpPr>
          <p:sp>
            <p:nvSpPr>
              <p:cNvPr id="250" name="Shape 250"/>
              <p:cNvSpPr/>
              <p:nvPr/>
            </p:nvSpPr>
            <p:spPr>
              <a:xfrm>
                <a:off x="0" y="0"/>
                <a:ext cx="457200" cy="4572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0000"/>
              </a:solidFill>
              <a:ln w="1270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51" name="Shape 251"/>
              <p:cNvSpPr/>
              <p:nvPr/>
            </p:nvSpPr>
            <p:spPr>
              <a:xfrm>
                <a:off x="62210" y="53269"/>
                <a:ext cx="332778" cy="35066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1800" b="1">
                    <a:solidFill>
                      <a:srgbClr val="1F497D"/>
                    </a:solidFill>
                    <a:latin typeface="Arial"/>
                    <a:ea typeface="Arial"/>
                    <a:cs typeface="Arial"/>
                    <a:sym typeface="Arial"/>
                  </a:rPr>
                  <a:t>p</a:t>
                </a:r>
                <a:r>
                  <a:rPr lang="en-US" sz="1800" b="1" baseline="30000">
                    <a:solidFill>
                      <a:srgbClr val="1F497D"/>
                    </a:solidFill>
                    <a:latin typeface="Arial"/>
                    <a:ea typeface="Arial"/>
                    <a:cs typeface="Arial"/>
                    <a:sym typeface="Arial"/>
                  </a:rPr>
                  <a:t>+</a:t>
                </a:r>
              </a:p>
            </p:txBody>
          </p:sp>
        </p:grpSp>
        <p:sp>
          <p:nvSpPr>
            <p:cNvPr id="252" name="Shape 252"/>
            <p:cNvSpPr/>
            <p:nvPr/>
          </p:nvSpPr>
          <p:spPr>
            <a:xfrm>
              <a:off x="0" y="709058"/>
              <a:ext cx="3352800" cy="20574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12700" cap="flat" cmpd="sng">
              <a:solidFill>
                <a:srgbClr val="000000"/>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53" name="Shape 253"/>
            <p:cNvSpPr/>
            <p:nvPr/>
          </p:nvSpPr>
          <p:spPr>
            <a:xfrm rot="-3046527">
              <a:off x="0" y="1090057"/>
              <a:ext cx="3429002" cy="129540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noFill/>
            <a:ln w="12700" cap="flat" cmpd="sng">
              <a:solidFill>
                <a:srgbClr val="000000"/>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spTree>
    <p:extLst>
      <p:ext uri="{BB962C8B-B14F-4D97-AF65-F5344CB8AC3E}">
        <p14:creationId xmlns:p14="http://schemas.microsoft.com/office/powerpoint/2010/main" val="1103963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533400" y="58753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Atoms</a:t>
            </a:r>
          </a:p>
        </p:txBody>
      </p:sp>
      <p:grpSp>
        <p:nvGrpSpPr>
          <p:cNvPr id="259" name="Shape 259"/>
          <p:cNvGrpSpPr/>
          <p:nvPr/>
        </p:nvGrpSpPr>
        <p:grpSpPr>
          <a:xfrm>
            <a:off x="838198" y="838200"/>
            <a:ext cx="7902578" cy="4451351"/>
            <a:chOff x="0" y="0"/>
            <a:chExt cx="7902577" cy="4451350"/>
          </a:xfrm>
        </p:grpSpPr>
        <p:sp>
          <p:nvSpPr>
            <p:cNvPr id="260" name="Shape 260"/>
            <p:cNvSpPr/>
            <p:nvPr/>
          </p:nvSpPr>
          <p:spPr>
            <a:xfrm>
              <a:off x="0" y="0"/>
              <a:ext cx="4067175" cy="4451350"/>
            </a:xfrm>
            <a:prstGeom prst="rect">
              <a:avLst/>
            </a:prstGeom>
            <a:solidFill>
              <a:srgbClr val="FFFFFF"/>
            </a:solidFill>
            <a:ln w="76200" cap="flat" cmpd="sng">
              <a:solidFill>
                <a:srgbClr val="1F497D"/>
              </a:solidFill>
              <a:prstDash val="solid"/>
              <a:miter lim="800000"/>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61" name="Shape 261"/>
            <p:cNvSpPr/>
            <p:nvPr/>
          </p:nvSpPr>
          <p:spPr>
            <a:xfrm>
              <a:off x="1066800" y="76198"/>
              <a:ext cx="2666999" cy="675640"/>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800">
                  <a:solidFill>
                    <a:srgbClr val="4F81BD"/>
                  </a:solidFill>
                  <a:latin typeface="Book Antiqua"/>
                  <a:ea typeface="Book Antiqua"/>
                  <a:cs typeface="Book Antiqua"/>
                  <a:sym typeface="Book Antiqua"/>
                </a:rPr>
                <a:t>  </a:t>
              </a:r>
              <a:r>
                <a:rPr lang="en-US" sz="2000" b="1">
                  <a:latin typeface="Book Antiqua"/>
                  <a:ea typeface="Book Antiqua"/>
                  <a:cs typeface="Book Antiqua"/>
                  <a:sym typeface="Book Antiqua"/>
                </a:rPr>
                <a:t>MASS NUMBER </a:t>
              </a:r>
              <a:r>
                <a:rPr lang="en-US" sz="1800" b="1">
                  <a:latin typeface="Book Antiqua"/>
                  <a:ea typeface="Book Antiqua"/>
                  <a:cs typeface="Book Antiqua"/>
                  <a:sym typeface="Book Antiqua"/>
                </a:rPr>
                <a:t>“A”</a:t>
              </a:r>
            </a:p>
          </p:txBody>
        </p:sp>
        <p:sp>
          <p:nvSpPr>
            <p:cNvPr id="262" name="Shape 262"/>
            <p:cNvSpPr/>
            <p:nvPr/>
          </p:nvSpPr>
          <p:spPr>
            <a:xfrm>
              <a:off x="74611" y="754062"/>
              <a:ext cx="960437" cy="30378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9600">
                  <a:latin typeface="Book Antiqua"/>
                  <a:ea typeface="Book Antiqua"/>
                  <a:cs typeface="Book Antiqua"/>
                  <a:sym typeface="Book Antiqua"/>
                </a:rPr>
                <a:t>42</a:t>
              </a:r>
            </a:p>
          </p:txBody>
        </p:sp>
        <p:sp>
          <p:nvSpPr>
            <p:cNvPr id="263" name="Shape 263"/>
            <p:cNvSpPr/>
            <p:nvPr/>
          </p:nvSpPr>
          <p:spPr>
            <a:xfrm>
              <a:off x="665162" y="1584325"/>
              <a:ext cx="3221037" cy="1510393"/>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0000" b="1">
                  <a:solidFill>
                    <a:srgbClr val="1F497D"/>
                  </a:solidFill>
                  <a:latin typeface="Arial"/>
                  <a:ea typeface="Arial"/>
                  <a:cs typeface="Arial"/>
                  <a:sym typeface="Arial"/>
                </a:rPr>
                <a:t>He</a:t>
              </a:r>
            </a:p>
          </p:txBody>
        </p:sp>
        <p:sp>
          <p:nvSpPr>
            <p:cNvPr id="264" name="Shape 264"/>
            <p:cNvSpPr/>
            <p:nvPr/>
          </p:nvSpPr>
          <p:spPr>
            <a:xfrm>
              <a:off x="444500" y="227012"/>
              <a:ext cx="788989" cy="603250"/>
            </a:xfrm>
            <a:custGeom>
              <a:avLst/>
              <a:gdLst/>
              <a:ahLst/>
              <a:cxnLst/>
              <a:rect l="0" t="0" r="0" b="0"/>
              <a:pathLst>
                <a:path w="120000" h="120000" extrusionOk="0">
                  <a:moveTo>
                    <a:pt x="120000" y="33772"/>
                  </a:moveTo>
                  <a:lnTo>
                    <a:pt x="76488" y="0"/>
                  </a:lnTo>
                  <a:lnTo>
                    <a:pt x="76488" y="23294"/>
                  </a:lnTo>
                  <a:lnTo>
                    <a:pt x="69038" y="23294"/>
                  </a:lnTo>
                  <a:cubicBezTo>
                    <a:pt x="30911" y="23294"/>
                    <a:pt x="0" y="43105"/>
                    <a:pt x="0" y="67544"/>
                  </a:cubicBezTo>
                  <a:lnTo>
                    <a:pt x="0" y="120000"/>
                  </a:lnTo>
                  <a:lnTo>
                    <a:pt x="21416" y="120000"/>
                  </a:lnTo>
                  <a:lnTo>
                    <a:pt x="21416" y="67544"/>
                  </a:lnTo>
                  <a:cubicBezTo>
                    <a:pt x="21416" y="54677"/>
                    <a:pt x="42738" y="44250"/>
                    <a:pt x="69038" y="44250"/>
                  </a:cubicBezTo>
                  <a:lnTo>
                    <a:pt x="76488" y="44250"/>
                  </a:lnTo>
                  <a:lnTo>
                    <a:pt x="76488" y="67544"/>
                  </a:lnTo>
                  <a:close/>
                </a:path>
              </a:pathLst>
            </a:custGeom>
            <a:solidFill>
              <a:srgbClr val="1F497D"/>
            </a:solidFill>
            <a:ln w="12700" cap="flat" cmpd="sng">
              <a:solidFill>
                <a:srgbClr val="1F497D"/>
              </a:solidFill>
              <a:prstDash val="solid"/>
              <a:miter lim="800000"/>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65" name="Shape 265"/>
            <p:cNvSpPr/>
            <p:nvPr/>
          </p:nvSpPr>
          <p:spPr>
            <a:xfrm rot="10800000" flipH="1">
              <a:off x="304798" y="3581399"/>
              <a:ext cx="790576" cy="706438"/>
            </a:xfrm>
            <a:custGeom>
              <a:avLst/>
              <a:gdLst/>
              <a:ahLst/>
              <a:cxnLst/>
              <a:rect l="0" t="0" r="0" b="0"/>
              <a:pathLst>
                <a:path w="120000" h="120000" extrusionOk="0">
                  <a:moveTo>
                    <a:pt x="120000" y="33772"/>
                  </a:moveTo>
                  <a:lnTo>
                    <a:pt x="76488" y="0"/>
                  </a:lnTo>
                  <a:lnTo>
                    <a:pt x="76488" y="23294"/>
                  </a:lnTo>
                  <a:lnTo>
                    <a:pt x="69038" y="23294"/>
                  </a:lnTo>
                  <a:cubicBezTo>
                    <a:pt x="30911" y="23294"/>
                    <a:pt x="0" y="43105"/>
                    <a:pt x="0" y="67544"/>
                  </a:cubicBezTo>
                  <a:lnTo>
                    <a:pt x="0" y="120000"/>
                  </a:lnTo>
                  <a:lnTo>
                    <a:pt x="21416" y="120000"/>
                  </a:lnTo>
                  <a:lnTo>
                    <a:pt x="21416" y="67544"/>
                  </a:lnTo>
                  <a:cubicBezTo>
                    <a:pt x="21416" y="54677"/>
                    <a:pt x="42738" y="44250"/>
                    <a:pt x="69038" y="44250"/>
                  </a:cubicBezTo>
                  <a:lnTo>
                    <a:pt x="76488" y="44250"/>
                  </a:lnTo>
                  <a:lnTo>
                    <a:pt x="76488" y="67544"/>
                  </a:lnTo>
                  <a:close/>
                </a:path>
              </a:pathLst>
            </a:custGeom>
            <a:solidFill>
              <a:srgbClr val="1F497D"/>
            </a:solidFill>
            <a:ln w="12700" cap="flat" cmpd="sng">
              <a:solidFill>
                <a:srgbClr val="1F497D"/>
              </a:solidFill>
              <a:prstDash val="solid"/>
              <a:miter lim="800000"/>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66" name="Shape 266"/>
            <p:cNvSpPr/>
            <p:nvPr/>
          </p:nvSpPr>
          <p:spPr>
            <a:xfrm>
              <a:off x="1143000" y="3581400"/>
              <a:ext cx="2743199" cy="6756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000" b="1">
                  <a:latin typeface="Book Antiqua"/>
                  <a:ea typeface="Book Antiqua"/>
                  <a:cs typeface="Book Antiqua"/>
                  <a:sym typeface="Book Antiqua"/>
                </a:rPr>
                <a:t>ATOMIC NUMBER</a:t>
              </a:r>
              <a:r>
                <a:rPr lang="en-US" sz="1800">
                  <a:latin typeface="Book Antiqua"/>
                  <a:ea typeface="Book Antiqua"/>
                  <a:cs typeface="Book Antiqua"/>
                  <a:sym typeface="Book Antiqua"/>
                </a:rPr>
                <a:t> </a:t>
              </a:r>
            </a:p>
            <a:p>
              <a:pPr marL="0" marR="0" lvl="0" indent="0" algn="l" rtl="0">
                <a:spcBef>
                  <a:spcPts val="0"/>
                </a:spcBef>
                <a:buSzPct val="25000"/>
                <a:buNone/>
              </a:pPr>
              <a:r>
                <a:rPr lang="en-US" sz="1800" b="1">
                  <a:latin typeface="Book Antiqua"/>
                  <a:ea typeface="Book Antiqua"/>
                  <a:cs typeface="Book Antiqua"/>
                  <a:sym typeface="Book Antiqua"/>
                </a:rPr>
                <a:t>            “Z”</a:t>
              </a:r>
            </a:p>
          </p:txBody>
        </p:sp>
        <p:sp>
          <p:nvSpPr>
            <p:cNvPr id="267" name="Shape 267"/>
            <p:cNvSpPr/>
            <p:nvPr/>
          </p:nvSpPr>
          <p:spPr>
            <a:xfrm>
              <a:off x="2362200" y="2209800"/>
              <a:ext cx="1774825" cy="701039"/>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000">
                  <a:solidFill>
                    <a:srgbClr val="1F497D"/>
                  </a:solidFill>
                  <a:latin typeface="Book Antiqua"/>
                  <a:ea typeface="Book Antiqua"/>
                  <a:cs typeface="Book Antiqua"/>
                  <a:sym typeface="Book Antiqua"/>
                </a:rPr>
                <a:t>   </a:t>
              </a:r>
              <a:r>
                <a:rPr lang="en-US" sz="2000" b="1">
                  <a:solidFill>
                    <a:srgbClr val="1F497D"/>
                  </a:solidFill>
                  <a:latin typeface="Book Antiqua"/>
                  <a:ea typeface="Book Antiqua"/>
                  <a:cs typeface="Book Antiqua"/>
                  <a:sym typeface="Book Antiqua"/>
                </a:rPr>
                <a:t>ELEMENT</a:t>
              </a:r>
              <a:br>
                <a:rPr lang="en-US" sz="2000" b="1">
                  <a:solidFill>
                    <a:srgbClr val="1F497D"/>
                  </a:solidFill>
                  <a:latin typeface="Book Antiqua"/>
                  <a:ea typeface="Book Antiqua"/>
                  <a:cs typeface="Book Antiqua"/>
                  <a:sym typeface="Book Antiqua"/>
                </a:rPr>
              </a:br>
              <a:r>
                <a:rPr lang="en-US" sz="2000" b="1">
                  <a:solidFill>
                    <a:srgbClr val="1F497D"/>
                  </a:solidFill>
                  <a:latin typeface="Book Antiqua"/>
                  <a:ea typeface="Book Antiqua"/>
                  <a:cs typeface="Book Antiqua"/>
                  <a:sym typeface="Book Antiqua"/>
                </a:rPr>
                <a:t>   SYMBOL</a:t>
              </a:r>
            </a:p>
          </p:txBody>
        </p:sp>
        <p:grpSp>
          <p:nvGrpSpPr>
            <p:cNvPr id="268" name="Shape 268"/>
            <p:cNvGrpSpPr/>
            <p:nvPr/>
          </p:nvGrpSpPr>
          <p:grpSpPr>
            <a:xfrm>
              <a:off x="4190996" y="1809750"/>
              <a:ext cx="3711579" cy="754066"/>
              <a:chOff x="-2" y="0"/>
              <a:chExt cx="3711577" cy="754064"/>
            </a:xfrm>
          </p:grpSpPr>
          <p:grpSp>
            <p:nvGrpSpPr>
              <p:cNvPr id="269" name="Shape 269"/>
              <p:cNvGrpSpPr/>
              <p:nvPr/>
            </p:nvGrpSpPr>
            <p:grpSpPr>
              <a:xfrm>
                <a:off x="-2" y="0"/>
                <a:ext cx="739780" cy="754064"/>
                <a:chOff x="0" y="0"/>
                <a:chExt cx="739778" cy="754063"/>
              </a:xfrm>
            </p:grpSpPr>
            <p:sp>
              <p:nvSpPr>
                <p:cNvPr id="270" name="Shape 270"/>
                <p:cNvSpPr/>
                <p:nvPr/>
              </p:nvSpPr>
              <p:spPr>
                <a:xfrm>
                  <a:off x="0" y="0"/>
                  <a:ext cx="739778" cy="754063"/>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00"/>
                </a:solidFill>
                <a:ln w="1905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71" name="Shape 271"/>
                <p:cNvSpPr/>
                <p:nvPr/>
              </p:nvSpPr>
              <p:spPr>
                <a:xfrm>
                  <a:off x="178179" y="58260"/>
                  <a:ext cx="383416" cy="63754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600" b="1">
                      <a:latin typeface="Book Antiqua"/>
                      <a:ea typeface="Book Antiqua"/>
                      <a:cs typeface="Book Antiqua"/>
                      <a:sym typeface="Book Antiqua"/>
                    </a:rPr>
                    <a:t>n</a:t>
                  </a:r>
                </a:p>
              </p:txBody>
            </p:sp>
          </p:grpSp>
          <p:sp>
            <p:nvSpPr>
              <p:cNvPr id="272" name="Shape 272"/>
              <p:cNvSpPr/>
              <p:nvPr/>
            </p:nvSpPr>
            <p:spPr>
              <a:xfrm>
                <a:off x="874712" y="34925"/>
                <a:ext cx="2836863" cy="6756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Times"/>
                    <a:ea typeface="Times"/>
                    <a:cs typeface="Times"/>
                    <a:sym typeface="Times"/>
                  </a:rPr>
                  <a:t>Neutrons have a </a:t>
                </a:r>
                <a:r>
                  <a:rPr lang="en-US" sz="1800" u="sng">
                    <a:solidFill>
                      <a:srgbClr val="FFFFFF"/>
                    </a:solidFill>
                    <a:latin typeface="Times"/>
                    <a:ea typeface="Times"/>
                    <a:cs typeface="Times"/>
                    <a:sym typeface="Times"/>
                  </a:rPr>
                  <a:t>large mass</a:t>
                </a:r>
                <a:r>
                  <a:rPr lang="en-US" sz="1800">
                    <a:solidFill>
                      <a:srgbClr val="FFFFFF"/>
                    </a:solidFill>
                    <a:latin typeface="Times"/>
                    <a:ea typeface="Times"/>
                    <a:cs typeface="Times"/>
                    <a:sym typeface="Times"/>
                  </a:rPr>
                  <a:t> and </a:t>
                </a:r>
                <a:r>
                  <a:rPr lang="en-US" sz="1800" u="sng">
                    <a:solidFill>
                      <a:srgbClr val="FFFFFF"/>
                    </a:solidFill>
                    <a:latin typeface="Times"/>
                    <a:ea typeface="Times"/>
                    <a:cs typeface="Times"/>
                    <a:sym typeface="Times"/>
                  </a:rPr>
                  <a:t>no charge</a:t>
                </a:r>
                <a:r>
                  <a:rPr lang="en-US" sz="1800">
                    <a:solidFill>
                      <a:srgbClr val="FFFFFF"/>
                    </a:solidFill>
                    <a:latin typeface="Times"/>
                    <a:ea typeface="Times"/>
                    <a:cs typeface="Times"/>
                    <a:sym typeface="Times"/>
                  </a:rPr>
                  <a:t>.  </a:t>
                </a:r>
              </a:p>
            </p:txBody>
          </p:sp>
        </p:grpSp>
        <p:grpSp>
          <p:nvGrpSpPr>
            <p:cNvPr id="273" name="Shape 273"/>
            <p:cNvGrpSpPr/>
            <p:nvPr/>
          </p:nvGrpSpPr>
          <p:grpSpPr>
            <a:xfrm>
              <a:off x="4191001" y="303212"/>
              <a:ext cx="3608388" cy="754065"/>
              <a:chOff x="0" y="0"/>
              <a:chExt cx="3608387" cy="754063"/>
            </a:xfrm>
          </p:grpSpPr>
          <p:sp>
            <p:nvSpPr>
              <p:cNvPr id="274" name="Shape 274"/>
              <p:cNvSpPr/>
              <p:nvPr/>
            </p:nvSpPr>
            <p:spPr>
              <a:xfrm>
                <a:off x="0" y="0"/>
                <a:ext cx="738187" cy="754063"/>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0000"/>
              </a:solidFill>
              <a:ln w="1905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75" name="Shape 275"/>
              <p:cNvSpPr/>
              <p:nvPr/>
            </p:nvSpPr>
            <p:spPr>
              <a:xfrm>
                <a:off x="50800" y="74611"/>
                <a:ext cx="762000" cy="609883"/>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900" b="1">
                    <a:solidFill>
                      <a:srgbClr val="1F497D"/>
                    </a:solidFill>
                    <a:latin typeface="Arial"/>
                    <a:ea typeface="Arial"/>
                    <a:cs typeface="Arial"/>
                    <a:sym typeface="Arial"/>
                  </a:rPr>
                  <a:t> </a:t>
                </a:r>
                <a:r>
                  <a:rPr lang="en-US" sz="2800" b="1">
                    <a:solidFill>
                      <a:srgbClr val="1F497D"/>
                    </a:solidFill>
                    <a:latin typeface="Arial"/>
                    <a:ea typeface="Arial"/>
                    <a:cs typeface="Arial"/>
                    <a:sym typeface="Arial"/>
                  </a:rPr>
                  <a:t>p</a:t>
                </a:r>
                <a:r>
                  <a:rPr lang="en-US" sz="3600" b="1" baseline="30000">
                    <a:solidFill>
                      <a:srgbClr val="1F497D"/>
                    </a:solidFill>
                    <a:latin typeface="Arial"/>
                    <a:ea typeface="Arial"/>
                    <a:cs typeface="Arial"/>
                    <a:sym typeface="Arial"/>
                  </a:rPr>
                  <a:t>+</a:t>
                </a:r>
              </a:p>
            </p:txBody>
          </p:sp>
          <p:sp>
            <p:nvSpPr>
              <p:cNvPr id="276" name="Shape 276"/>
              <p:cNvSpPr/>
              <p:nvPr/>
            </p:nvSpPr>
            <p:spPr>
              <a:xfrm>
                <a:off x="788987" y="0"/>
                <a:ext cx="2819400" cy="6756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Times"/>
                    <a:ea typeface="Times"/>
                    <a:cs typeface="Times"/>
                    <a:sym typeface="Times"/>
                  </a:rPr>
                  <a:t>Protons have a </a:t>
                </a:r>
                <a:r>
                  <a:rPr lang="en-US" sz="1800" u="sng">
                    <a:solidFill>
                      <a:srgbClr val="FFFFFF"/>
                    </a:solidFill>
                    <a:latin typeface="Times"/>
                    <a:ea typeface="Times"/>
                    <a:cs typeface="Times"/>
                    <a:sym typeface="Times"/>
                  </a:rPr>
                  <a:t>large mass</a:t>
                </a:r>
                <a:r>
                  <a:rPr lang="en-US" sz="1800">
                    <a:solidFill>
                      <a:srgbClr val="FFFFFF"/>
                    </a:solidFill>
                    <a:latin typeface="Times"/>
                    <a:ea typeface="Times"/>
                    <a:cs typeface="Times"/>
                    <a:sym typeface="Times"/>
                  </a:rPr>
                  <a:t> and a </a:t>
                </a:r>
                <a:r>
                  <a:rPr lang="en-US" sz="1800" u="sng">
                    <a:solidFill>
                      <a:srgbClr val="FFFFFF"/>
                    </a:solidFill>
                    <a:latin typeface="Times"/>
                    <a:ea typeface="Times"/>
                    <a:cs typeface="Times"/>
                    <a:sym typeface="Times"/>
                  </a:rPr>
                  <a:t>positive charge</a:t>
                </a:r>
                <a:r>
                  <a:rPr lang="en-US" sz="1800">
                    <a:solidFill>
                      <a:srgbClr val="FFFFFF"/>
                    </a:solidFill>
                    <a:latin typeface="Times"/>
                    <a:ea typeface="Times"/>
                    <a:cs typeface="Times"/>
                    <a:sym typeface="Times"/>
                  </a:rPr>
                  <a:t>.  </a:t>
                </a:r>
              </a:p>
            </p:txBody>
          </p:sp>
        </p:grpSp>
        <p:sp>
          <p:nvSpPr>
            <p:cNvPr id="277" name="Shape 277"/>
            <p:cNvSpPr/>
            <p:nvPr/>
          </p:nvSpPr>
          <p:spPr>
            <a:xfrm>
              <a:off x="4183917" y="3137877"/>
              <a:ext cx="739776" cy="754063"/>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BFBFBF">
                <a:alpha val="49803"/>
              </a:srgbClr>
            </a:solidFill>
            <a:ln w="1905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nvGrpSpPr>
            <p:cNvPr id="278" name="Shape 278"/>
            <p:cNvGrpSpPr/>
            <p:nvPr/>
          </p:nvGrpSpPr>
          <p:grpSpPr>
            <a:xfrm>
              <a:off x="4043630" y="3048000"/>
              <a:ext cx="3576364" cy="967741"/>
              <a:chOff x="0" y="0"/>
              <a:chExt cx="3576364" cy="967740"/>
            </a:xfrm>
          </p:grpSpPr>
          <p:sp>
            <p:nvSpPr>
              <p:cNvPr id="279" name="Shape 279"/>
              <p:cNvSpPr/>
              <p:nvPr/>
            </p:nvSpPr>
            <p:spPr>
              <a:xfrm>
                <a:off x="1005275" y="0"/>
                <a:ext cx="2571089" cy="9677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Times"/>
                    <a:ea typeface="Times"/>
                    <a:cs typeface="Times"/>
                    <a:sym typeface="Times"/>
                  </a:rPr>
                  <a:t>Electrons have a very </a:t>
                </a:r>
                <a:r>
                  <a:rPr lang="en-US" sz="1800" u="sng">
                    <a:solidFill>
                      <a:srgbClr val="FFFFFF"/>
                    </a:solidFill>
                    <a:latin typeface="Times"/>
                    <a:ea typeface="Times"/>
                    <a:cs typeface="Times"/>
                    <a:sym typeface="Times"/>
                  </a:rPr>
                  <a:t>small mass</a:t>
                </a:r>
                <a:r>
                  <a:rPr lang="en-US" sz="1800">
                    <a:solidFill>
                      <a:srgbClr val="FFFFFF"/>
                    </a:solidFill>
                    <a:latin typeface="Times"/>
                    <a:ea typeface="Times"/>
                    <a:cs typeface="Times"/>
                    <a:sym typeface="Times"/>
                  </a:rPr>
                  <a:t> and a </a:t>
                </a:r>
                <a:r>
                  <a:rPr lang="en-US" sz="1800" u="sng">
                    <a:solidFill>
                      <a:srgbClr val="FFFFFF"/>
                    </a:solidFill>
                    <a:latin typeface="Times"/>
                    <a:ea typeface="Times"/>
                    <a:cs typeface="Times"/>
                    <a:sym typeface="Times"/>
                  </a:rPr>
                  <a:t>negative charge</a:t>
                </a:r>
                <a:r>
                  <a:rPr lang="en-US" sz="1800">
                    <a:solidFill>
                      <a:srgbClr val="FFFFFF"/>
                    </a:solidFill>
                    <a:latin typeface="Times"/>
                    <a:ea typeface="Times"/>
                    <a:cs typeface="Times"/>
                    <a:sym typeface="Times"/>
                  </a:rPr>
                  <a:t>.  </a:t>
                </a:r>
              </a:p>
            </p:txBody>
          </p:sp>
          <p:sp>
            <p:nvSpPr>
              <p:cNvPr id="280" name="Shape 280"/>
              <p:cNvSpPr/>
              <p:nvPr/>
            </p:nvSpPr>
            <p:spPr>
              <a:xfrm>
                <a:off x="0" y="57150"/>
                <a:ext cx="805563" cy="701041"/>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4000" b="1">
                    <a:solidFill>
                      <a:srgbClr val="1F497D"/>
                    </a:solidFill>
                    <a:latin typeface="Book Antiqua"/>
                    <a:ea typeface="Book Antiqua"/>
                    <a:cs typeface="Book Antiqua"/>
                    <a:sym typeface="Book Antiqua"/>
                  </a:rPr>
                  <a:t>  e</a:t>
                </a:r>
                <a:r>
                  <a:rPr lang="en-US" sz="3200" b="1" baseline="30000">
                    <a:solidFill>
                      <a:srgbClr val="1F497D"/>
                    </a:solidFill>
                    <a:latin typeface="Book Antiqua"/>
                    <a:ea typeface="Book Antiqua"/>
                    <a:cs typeface="Book Antiqua"/>
                    <a:sym typeface="Book Antiqua"/>
                  </a:rPr>
                  <a:t>-</a:t>
                </a:r>
              </a:p>
            </p:txBody>
          </p:sp>
        </p:grpSp>
      </p:grpSp>
    </p:spTree>
    <p:extLst>
      <p:ext uri="{BB962C8B-B14F-4D97-AF65-F5344CB8AC3E}">
        <p14:creationId xmlns:p14="http://schemas.microsoft.com/office/powerpoint/2010/main" val="4215896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descr="Periodic Table of Elements"/>
          <p:cNvPicPr preferRelativeResize="0"/>
          <p:nvPr/>
        </p:nvPicPr>
        <p:blipFill rotWithShape="1">
          <a:blip r:embed="rId3">
            <a:alphaModFix/>
          </a:blip>
          <a:srcRect/>
          <a:stretch/>
        </p:blipFill>
        <p:spPr>
          <a:xfrm>
            <a:off x="262671" y="274637"/>
            <a:ext cx="8612410" cy="5280339"/>
          </a:xfrm>
          <a:prstGeom prst="rect">
            <a:avLst/>
          </a:prstGeom>
          <a:noFill/>
          <a:ln>
            <a:noFill/>
          </a:ln>
        </p:spPr>
      </p:pic>
      <p:sp>
        <p:nvSpPr>
          <p:cNvPr id="286" name="Shape 286"/>
          <p:cNvSpPr txBox="1">
            <a:spLocks noGrp="1"/>
          </p:cNvSpPr>
          <p:nvPr>
            <p:ph type="title"/>
          </p:nvPr>
        </p:nvSpPr>
        <p:spPr>
          <a:xfrm>
            <a:off x="-533400" y="58753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Periodic Table</a:t>
            </a:r>
          </a:p>
        </p:txBody>
      </p:sp>
    </p:spTree>
    <p:extLst>
      <p:ext uri="{BB962C8B-B14F-4D97-AF65-F5344CB8AC3E}">
        <p14:creationId xmlns:p14="http://schemas.microsoft.com/office/powerpoint/2010/main" val="927449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533400" y="58626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Isotopes</a:t>
            </a:r>
          </a:p>
        </p:txBody>
      </p:sp>
      <p:sp>
        <p:nvSpPr>
          <p:cNvPr id="302" name="Shape 302"/>
          <p:cNvSpPr txBox="1">
            <a:spLocks noGrp="1"/>
          </p:cNvSpPr>
          <p:nvPr>
            <p:ph type="body" idx="1"/>
          </p:nvPr>
        </p:nvSpPr>
        <p:spPr>
          <a:xfrm>
            <a:off x="457200" y="609600"/>
            <a:ext cx="8229600" cy="4201160"/>
          </a:xfrm>
          <a:prstGeom prst="rect">
            <a:avLst/>
          </a:prstGeom>
          <a:noFill/>
          <a:ln>
            <a:noFill/>
          </a:ln>
        </p:spPr>
        <p:txBody>
          <a:bodyPr wrap="square" lIns="45700" tIns="45700" rIns="45700" bIns="45700" anchor="t" anchorCtr="0">
            <a:noAutofit/>
          </a:bodyPr>
          <a:lstStyle/>
          <a:p>
            <a:pPr marL="457200" marR="0" lvl="0" indent="-457200" algn="l" rtl="0">
              <a:spcBef>
                <a:spcPts val="0"/>
              </a:spcBef>
              <a:spcAft>
                <a:spcPts val="0"/>
              </a:spcAft>
              <a:buClr>
                <a:srgbClr val="FF8000"/>
              </a:buClr>
              <a:buSzPct val="100000"/>
              <a:buFont typeface="Arial"/>
              <a:buChar char="•"/>
            </a:pPr>
            <a:r>
              <a:rPr lang="en-US" sz="3200" b="1" i="0" u="none" strike="noStrike" cap="none">
                <a:solidFill>
                  <a:srgbClr val="FFFFFF"/>
                </a:solidFill>
                <a:latin typeface="Calibri"/>
                <a:ea typeface="Calibri"/>
                <a:cs typeface="Calibri"/>
                <a:sym typeface="Calibri"/>
              </a:rPr>
              <a:t>Isotopes</a:t>
            </a:r>
            <a:r>
              <a:rPr lang="en-US" sz="3200" b="0" i="0" u="none" strike="noStrike" cap="none">
                <a:solidFill>
                  <a:srgbClr val="FFFFFF"/>
                </a:solidFill>
                <a:latin typeface="Calibri"/>
                <a:ea typeface="Calibri"/>
                <a:cs typeface="Calibri"/>
                <a:sym typeface="Calibri"/>
              </a:rPr>
              <a:t> = atom with the same atomic number </a:t>
            </a:r>
            <a:r>
              <a:rPr lang="en-US" sz="3200" b="1" i="0" u="none" strike="noStrike" cap="none">
                <a:solidFill>
                  <a:srgbClr val="FFFFFF"/>
                </a:solidFill>
                <a:latin typeface="Calibri"/>
                <a:ea typeface="Calibri"/>
                <a:cs typeface="Calibri"/>
                <a:sym typeface="Calibri"/>
              </a:rPr>
              <a:t>(Z)</a:t>
            </a:r>
            <a:r>
              <a:rPr lang="en-US" sz="3200" b="0" i="0" u="none" strike="noStrike" cap="none">
                <a:solidFill>
                  <a:srgbClr val="FFFFFF"/>
                </a:solidFill>
                <a:latin typeface="Calibri"/>
                <a:ea typeface="Calibri"/>
                <a:cs typeface="Calibri"/>
                <a:sym typeface="Calibri"/>
              </a:rPr>
              <a:t> but different mass numbers </a:t>
            </a:r>
            <a:r>
              <a:rPr lang="en-US" sz="3200" b="1" i="0" u="none" strike="noStrike" cap="none">
                <a:solidFill>
                  <a:srgbClr val="FFFFFF"/>
                </a:solidFill>
                <a:latin typeface="Calibri"/>
                <a:ea typeface="Calibri"/>
                <a:cs typeface="Calibri"/>
                <a:sym typeface="Calibri"/>
              </a:rPr>
              <a:t>(A)</a:t>
            </a:r>
          </a:p>
          <a:p>
            <a:pPr marL="914400" marR="0" lvl="1" indent="-457200" algn="l" rtl="0">
              <a:spcBef>
                <a:spcPts val="600"/>
              </a:spcBef>
              <a:spcAft>
                <a:spcPts val="0"/>
              </a:spcAft>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Same number of protons means the same number of electrons – so they undergo the same chemical reactions</a:t>
            </a:r>
          </a:p>
          <a:p>
            <a:pPr marL="914400" marR="0" lvl="1" indent="-457200" algn="l" rtl="0">
              <a:spcBef>
                <a:spcPts val="600"/>
              </a:spcBef>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But they have a different number of neutrons – so they typically exhibit very different nuclear behavior</a:t>
            </a:r>
          </a:p>
        </p:txBody>
      </p:sp>
    </p:spTree>
    <p:extLst>
      <p:ext uri="{BB962C8B-B14F-4D97-AF65-F5344CB8AC3E}">
        <p14:creationId xmlns:p14="http://schemas.microsoft.com/office/powerpoint/2010/main" val="2116824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CBA6-4942-4872-9750-10E3E1D264E1}"/>
              </a:ext>
            </a:extLst>
          </p:cNvPr>
          <p:cNvSpPr>
            <a:spLocks noGrp="1"/>
          </p:cNvSpPr>
          <p:nvPr>
            <p:ph type="title"/>
          </p:nvPr>
        </p:nvSpPr>
        <p:spPr/>
        <p:txBody>
          <a:bodyPr/>
          <a:lstStyle/>
          <a:p>
            <a:r>
              <a:rPr lang="en-US" dirty="0"/>
              <a:t>Half-lives</a:t>
            </a:r>
          </a:p>
        </p:txBody>
      </p:sp>
      <p:sp>
        <p:nvSpPr>
          <p:cNvPr id="3" name="Text Placeholder 2">
            <a:extLst>
              <a:ext uri="{FF2B5EF4-FFF2-40B4-BE49-F238E27FC236}">
                <a16:creationId xmlns:a16="http://schemas.microsoft.com/office/drawing/2014/main" id="{2BF0C67F-666C-486D-B7C5-02E2ABEDCEEF}"/>
              </a:ext>
            </a:extLst>
          </p:cNvPr>
          <p:cNvSpPr>
            <a:spLocks noGrp="1"/>
          </p:cNvSpPr>
          <p:nvPr>
            <p:ph type="body" idx="1"/>
          </p:nvPr>
        </p:nvSpPr>
        <p:spPr>
          <a:xfrm>
            <a:off x="457200" y="1600200"/>
            <a:ext cx="8229600" cy="5257800"/>
          </a:xfrm>
        </p:spPr>
        <p:txBody>
          <a:bodyPr/>
          <a:lstStyle/>
          <a:p>
            <a:r>
              <a:rPr lang="en-US" dirty="0"/>
              <a:t>A half-life is the amount of time it takes for half of a material to naturally decay away.</a:t>
            </a:r>
          </a:p>
          <a:p>
            <a:pPr marL="203200" indent="0">
              <a:buNone/>
            </a:pPr>
            <a:endParaRPr lang="en-US" dirty="0"/>
          </a:p>
        </p:txBody>
      </p:sp>
      <p:pic>
        <p:nvPicPr>
          <p:cNvPr id="1030" name="Picture 6" descr="Image result for half-life graph">
            <a:extLst>
              <a:ext uri="{FF2B5EF4-FFF2-40B4-BE49-F238E27FC236}">
                <a16:creationId xmlns:a16="http://schemas.microsoft.com/office/drawing/2014/main" id="{034F2785-0C59-4B9F-869B-641BCFD0D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28" y="2672080"/>
            <a:ext cx="4514943" cy="311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18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291" name="Shape 291"/>
          <p:cNvGrpSpPr/>
          <p:nvPr/>
        </p:nvGrpSpPr>
        <p:grpSpPr>
          <a:xfrm>
            <a:off x="2503487" y="914400"/>
            <a:ext cx="4067176" cy="4451351"/>
            <a:chOff x="0" y="0"/>
            <a:chExt cx="4067175" cy="4451350"/>
          </a:xfrm>
        </p:grpSpPr>
        <p:sp>
          <p:nvSpPr>
            <p:cNvPr id="292" name="Shape 292"/>
            <p:cNvSpPr/>
            <p:nvPr/>
          </p:nvSpPr>
          <p:spPr>
            <a:xfrm>
              <a:off x="0" y="0"/>
              <a:ext cx="4067175" cy="4451350"/>
            </a:xfrm>
            <a:prstGeom prst="rect">
              <a:avLst/>
            </a:prstGeom>
            <a:solidFill>
              <a:srgbClr val="FFFFFF"/>
            </a:solidFill>
            <a:ln w="76200" cap="flat" cmpd="sng">
              <a:solidFill>
                <a:srgbClr val="1F497D"/>
              </a:solidFill>
              <a:prstDash val="solid"/>
              <a:miter lim="800000"/>
              <a:headEnd type="none" w="med" len="med"/>
              <a:tailEnd type="none" w="med" len="med"/>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sp>
          <p:nvSpPr>
            <p:cNvPr id="293" name="Shape 293"/>
            <p:cNvSpPr/>
            <p:nvPr/>
          </p:nvSpPr>
          <p:spPr>
            <a:xfrm>
              <a:off x="1763711" y="1584325"/>
              <a:ext cx="2122487" cy="1538882"/>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0000" b="1">
                  <a:solidFill>
                    <a:srgbClr val="1F497D"/>
                  </a:solidFill>
                  <a:latin typeface="Arial"/>
                  <a:ea typeface="Arial"/>
                  <a:cs typeface="Arial"/>
                  <a:sym typeface="Arial"/>
                </a:rPr>
                <a:t>U</a:t>
              </a:r>
            </a:p>
          </p:txBody>
        </p:sp>
      </p:grpSp>
      <p:sp>
        <p:nvSpPr>
          <p:cNvPr id="294" name="Shape 294"/>
          <p:cNvSpPr txBox="1"/>
          <p:nvPr/>
        </p:nvSpPr>
        <p:spPr>
          <a:xfrm>
            <a:off x="2590800" y="1576044"/>
            <a:ext cx="3505200" cy="1569658"/>
          </a:xfrm>
          <a:prstGeom prst="rect">
            <a:avLst/>
          </a:prstGeom>
          <a:no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Book Antiqua"/>
              <a:buNone/>
            </a:pPr>
            <a:r>
              <a:rPr lang="en-US" sz="9600" b="0" i="0" u="none" strike="noStrike" cap="none">
                <a:solidFill>
                  <a:srgbClr val="000000"/>
                </a:solidFill>
                <a:latin typeface="Book Antiqua"/>
                <a:ea typeface="Book Antiqua"/>
                <a:cs typeface="Book Antiqua"/>
                <a:sym typeface="Book Antiqua"/>
              </a:rPr>
              <a:t>238</a:t>
            </a:r>
          </a:p>
        </p:txBody>
      </p:sp>
      <p:sp>
        <p:nvSpPr>
          <p:cNvPr id="295" name="Shape 295"/>
          <p:cNvSpPr txBox="1"/>
          <p:nvPr/>
        </p:nvSpPr>
        <p:spPr>
          <a:xfrm>
            <a:off x="2514600" y="3511585"/>
            <a:ext cx="3505200" cy="1569658"/>
          </a:xfrm>
          <a:prstGeom prst="rect">
            <a:avLst/>
          </a:prstGeom>
          <a:noFill/>
          <a:ln>
            <a:noFill/>
          </a:ln>
        </p:spPr>
        <p:txBody>
          <a:bodyPr wrap="square"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Book Antiqua"/>
              <a:buNone/>
            </a:pPr>
            <a:r>
              <a:rPr lang="en-US" sz="9600" b="0" i="0" u="none" strike="noStrike" cap="none">
                <a:solidFill>
                  <a:srgbClr val="000000"/>
                </a:solidFill>
                <a:latin typeface="Book Antiqua"/>
                <a:ea typeface="Book Antiqua"/>
                <a:cs typeface="Book Antiqua"/>
                <a:sym typeface="Book Antiqua"/>
              </a:rPr>
              <a:t>  92</a:t>
            </a:r>
          </a:p>
        </p:txBody>
      </p:sp>
      <p:sp>
        <p:nvSpPr>
          <p:cNvPr id="296" name="Shape 296"/>
          <p:cNvSpPr/>
          <p:nvPr/>
        </p:nvSpPr>
        <p:spPr>
          <a:xfrm>
            <a:off x="1434062" y="6088558"/>
            <a:ext cx="3219151" cy="76944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400" b="1">
                <a:solidFill>
                  <a:srgbClr val="FFFFFF"/>
                </a:solidFill>
                <a:latin typeface="Calibri"/>
                <a:ea typeface="Calibri"/>
                <a:cs typeface="Calibri"/>
                <a:sym typeface="Calibri"/>
              </a:rPr>
              <a:t>Uranium 238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EB71-719B-4A44-BAC6-88043212F600}"/>
              </a:ext>
            </a:extLst>
          </p:cNvPr>
          <p:cNvSpPr>
            <a:spLocks noGrp="1"/>
          </p:cNvSpPr>
          <p:nvPr>
            <p:ph type="title"/>
          </p:nvPr>
        </p:nvSpPr>
        <p:spPr/>
        <p:txBody>
          <a:bodyPr/>
          <a:lstStyle/>
          <a:p>
            <a:r>
              <a:rPr lang="en-US" dirty="0"/>
              <a:t>Session B:</a:t>
            </a:r>
          </a:p>
        </p:txBody>
      </p:sp>
      <p:sp>
        <p:nvSpPr>
          <p:cNvPr id="3" name="Text Placeholder 2">
            <a:extLst>
              <a:ext uri="{FF2B5EF4-FFF2-40B4-BE49-F238E27FC236}">
                <a16:creationId xmlns:a16="http://schemas.microsoft.com/office/drawing/2014/main" id="{5C22B6B7-903B-4D19-B74D-68CB94914B24}"/>
              </a:ext>
            </a:extLst>
          </p:cNvPr>
          <p:cNvSpPr>
            <a:spLocks noGrp="1"/>
          </p:cNvSpPr>
          <p:nvPr>
            <p:ph type="body" idx="1"/>
          </p:nvPr>
        </p:nvSpPr>
        <p:spPr/>
        <p:txBody>
          <a:bodyPr/>
          <a:lstStyle/>
          <a:p>
            <a:r>
              <a:rPr lang="en-US" dirty="0"/>
              <a:t>Fission vs. Fusion</a:t>
            </a:r>
          </a:p>
        </p:txBody>
      </p:sp>
    </p:spTree>
    <p:extLst>
      <p:ext uri="{BB962C8B-B14F-4D97-AF65-F5344CB8AC3E}">
        <p14:creationId xmlns:p14="http://schemas.microsoft.com/office/powerpoint/2010/main" val="4031709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Shape 350"/>
          <p:cNvGrpSpPr/>
          <p:nvPr/>
        </p:nvGrpSpPr>
        <p:grpSpPr>
          <a:xfrm>
            <a:off x="2512797" y="3839889"/>
            <a:ext cx="1472739" cy="155309"/>
            <a:chOff x="0" y="0"/>
            <a:chExt cx="1472737" cy="155307"/>
          </a:xfrm>
        </p:grpSpPr>
        <p:sp>
          <p:nvSpPr>
            <p:cNvPr id="351" name="Shape 351"/>
            <p:cNvSpPr/>
            <p:nvPr/>
          </p:nvSpPr>
          <p:spPr>
            <a:xfrm flipH="1">
              <a:off x="0" y="4625"/>
              <a:ext cx="1401357" cy="150681"/>
            </a:xfrm>
            <a:prstGeom prst="rect">
              <a:avLst/>
            </a:prstGeom>
            <a:gradFill>
              <a:gsLst>
                <a:gs pos="0">
                  <a:srgbClr val="86CE24"/>
                </a:gs>
                <a:gs pos="100000">
                  <a:srgbClr val="FFFFFF"/>
                </a:gs>
              </a:gsLst>
              <a:lin ang="0" scaled="0"/>
            </a:gradFill>
            <a:ln>
              <a:noFill/>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52" name="Shape 352"/>
            <p:cNvSpPr/>
            <p:nvPr/>
          </p:nvSpPr>
          <p:spPr>
            <a:xfrm>
              <a:off x="1335576" y="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353" name="Shape 353"/>
          <p:cNvSpPr/>
          <p:nvPr/>
        </p:nvSpPr>
        <p:spPr>
          <a:xfrm>
            <a:off x="2755089" y="3475637"/>
            <a:ext cx="958489" cy="3708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Gill Sans"/>
                <a:ea typeface="Gill Sans"/>
                <a:cs typeface="Gill Sans"/>
                <a:sym typeface="Gill Sans"/>
              </a:rPr>
              <a:t>Neutron</a:t>
            </a:r>
          </a:p>
        </p:txBody>
      </p:sp>
      <p:grpSp>
        <p:nvGrpSpPr>
          <p:cNvPr id="354" name="Shape 354"/>
          <p:cNvGrpSpPr/>
          <p:nvPr/>
        </p:nvGrpSpPr>
        <p:grpSpPr>
          <a:xfrm>
            <a:off x="4477232" y="3424491"/>
            <a:ext cx="869165" cy="907535"/>
            <a:chOff x="0" y="0"/>
            <a:chExt cx="869163" cy="907534"/>
          </a:xfrm>
        </p:grpSpPr>
        <p:sp>
          <p:nvSpPr>
            <p:cNvPr id="355" name="Shape 355"/>
            <p:cNvSpPr/>
            <p:nvPr/>
          </p:nvSpPr>
          <p:spPr>
            <a:xfrm>
              <a:off x="242210" y="1849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56" name="Shape 356"/>
            <p:cNvSpPr/>
            <p:nvPr/>
          </p:nvSpPr>
          <p:spPr>
            <a:xfrm>
              <a:off x="78670" y="15565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57" name="Shape 357"/>
            <p:cNvSpPr/>
            <p:nvPr/>
          </p:nvSpPr>
          <p:spPr>
            <a:xfrm>
              <a:off x="594843" y="87073"/>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58" name="Shape 358"/>
            <p:cNvSpPr/>
            <p:nvPr/>
          </p:nvSpPr>
          <p:spPr>
            <a:xfrm>
              <a:off x="526262" y="1849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59" name="Shape 359"/>
            <p:cNvSpPr/>
            <p:nvPr/>
          </p:nvSpPr>
          <p:spPr>
            <a:xfrm>
              <a:off x="732002" y="22423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0" name="Shape 360"/>
            <p:cNvSpPr/>
            <p:nvPr/>
          </p:nvSpPr>
          <p:spPr>
            <a:xfrm>
              <a:off x="732002" y="46607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1" name="Shape 361"/>
            <p:cNvSpPr/>
            <p:nvPr/>
          </p:nvSpPr>
          <p:spPr>
            <a:xfrm>
              <a:off x="526262" y="723368"/>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2" name="Shape 362"/>
            <p:cNvSpPr/>
            <p:nvPr/>
          </p:nvSpPr>
          <p:spPr>
            <a:xfrm>
              <a:off x="457683" y="754102"/>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3" name="Shape 363"/>
            <p:cNvSpPr/>
            <p:nvPr/>
          </p:nvSpPr>
          <p:spPr>
            <a:xfrm>
              <a:off x="228341" y="741591"/>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4" name="Shape 364"/>
            <p:cNvSpPr/>
            <p:nvPr/>
          </p:nvSpPr>
          <p:spPr>
            <a:xfrm>
              <a:off x="173630" y="68201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5" name="Shape 365"/>
            <p:cNvSpPr/>
            <p:nvPr/>
          </p:nvSpPr>
          <p:spPr>
            <a:xfrm>
              <a:off x="10090" y="46607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6" name="Shape 366"/>
            <p:cNvSpPr/>
            <p:nvPr/>
          </p:nvSpPr>
          <p:spPr>
            <a:xfrm>
              <a:off x="389103" y="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7" name="Shape 367"/>
            <p:cNvSpPr/>
            <p:nvPr/>
          </p:nvSpPr>
          <p:spPr>
            <a:xfrm>
              <a:off x="663422" y="167018"/>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8" name="Shape 368"/>
            <p:cNvSpPr/>
            <p:nvPr/>
          </p:nvSpPr>
          <p:spPr>
            <a:xfrm>
              <a:off x="732002" y="32891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69" name="Shape 369"/>
            <p:cNvSpPr/>
            <p:nvPr/>
          </p:nvSpPr>
          <p:spPr>
            <a:xfrm>
              <a:off x="714685" y="563622"/>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0" name="Shape 370"/>
            <p:cNvSpPr/>
            <p:nvPr/>
          </p:nvSpPr>
          <p:spPr>
            <a:xfrm>
              <a:off x="646106" y="66237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1" name="Shape 371"/>
            <p:cNvSpPr/>
            <p:nvPr/>
          </p:nvSpPr>
          <p:spPr>
            <a:xfrm>
              <a:off x="346734" y="770372"/>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2" name="Shape 372"/>
            <p:cNvSpPr/>
            <p:nvPr/>
          </p:nvSpPr>
          <p:spPr>
            <a:xfrm>
              <a:off x="78670" y="626956"/>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3" name="Shape 373"/>
            <p:cNvSpPr/>
            <p:nvPr/>
          </p:nvSpPr>
          <p:spPr>
            <a:xfrm>
              <a:off x="36470" y="54485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4" name="Shape 374"/>
            <p:cNvSpPr/>
            <p:nvPr/>
          </p:nvSpPr>
          <p:spPr>
            <a:xfrm>
              <a:off x="0" y="361393"/>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5" name="Shape 375"/>
            <p:cNvSpPr/>
            <p:nvPr/>
          </p:nvSpPr>
          <p:spPr>
            <a:xfrm>
              <a:off x="147250" y="68578"/>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6" name="Shape 376"/>
            <p:cNvSpPr/>
            <p:nvPr/>
          </p:nvSpPr>
          <p:spPr>
            <a:xfrm>
              <a:off x="26873" y="26033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7" name="Shape 377"/>
            <p:cNvSpPr/>
            <p:nvPr/>
          </p:nvSpPr>
          <p:spPr>
            <a:xfrm>
              <a:off x="297787" y="35579"/>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8" name="Shape 378"/>
            <p:cNvSpPr/>
            <p:nvPr/>
          </p:nvSpPr>
          <p:spPr>
            <a:xfrm>
              <a:off x="123818" y="182777"/>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79" name="Shape 379"/>
            <p:cNvSpPr/>
            <p:nvPr/>
          </p:nvSpPr>
          <p:spPr>
            <a:xfrm>
              <a:off x="68579" y="40769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0" name="Shape 380"/>
            <p:cNvSpPr/>
            <p:nvPr/>
          </p:nvSpPr>
          <p:spPr>
            <a:xfrm>
              <a:off x="123818" y="498849"/>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1" name="Shape 381"/>
            <p:cNvSpPr/>
            <p:nvPr/>
          </p:nvSpPr>
          <p:spPr>
            <a:xfrm>
              <a:off x="320522" y="66220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2" name="Shape 382"/>
            <p:cNvSpPr/>
            <p:nvPr/>
          </p:nvSpPr>
          <p:spPr>
            <a:xfrm>
              <a:off x="415312" y="67301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3" name="Shape 383"/>
            <p:cNvSpPr/>
            <p:nvPr/>
          </p:nvSpPr>
          <p:spPr>
            <a:xfrm>
              <a:off x="594843" y="558377"/>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4" name="Shape 384"/>
            <p:cNvSpPr/>
            <p:nvPr/>
          </p:nvSpPr>
          <p:spPr>
            <a:xfrm>
              <a:off x="646106" y="47627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5" name="Shape 385"/>
            <p:cNvSpPr/>
            <p:nvPr/>
          </p:nvSpPr>
          <p:spPr>
            <a:xfrm>
              <a:off x="663422" y="27382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6" name="Shape 386"/>
            <p:cNvSpPr/>
            <p:nvPr/>
          </p:nvSpPr>
          <p:spPr>
            <a:xfrm>
              <a:off x="594843" y="19175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7" name="Shape 387"/>
            <p:cNvSpPr/>
            <p:nvPr/>
          </p:nvSpPr>
          <p:spPr>
            <a:xfrm>
              <a:off x="476450" y="7341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8" name="Shape 388"/>
            <p:cNvSpPr/>
            <p:nvPr/>
          </p:nvSpPr>
          <p:spPr>
            <a:xfrm>
              <a:off x="379369" y="98439"/>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89" name="Shape 389"/>
            <p:cNvSpPr/>
            <p:nvPr/>
          </p:nvSpPr>
          <p:spPr>
            <a:xfrm>
              <a:off x="242210" y="123169"/>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0" name="Shape 390"/>
            <p:cNvSpPr/>
            <p:nvPr/>
          </p:nvSpPr>
          <p:spPr>
            <a:xfrm>
              <a:off x="117561" y="25629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1" name="Shape 391"/>
            <p:cNvSpPr/>
            <p:nvPr/>
          </p:nvSpPr>
          <p:spPr>
            <a:xfrm>
              <a:off x="137159" y="393451"/>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2" name="Shape 392"/>
            <p:cNvSpPr/>
            <p:nvPr/>
          </p:nvSpPr>
          <p:spPr>
            <a:xfrm>
              <a:off x="223461" y="60854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3" name="Shape 393"/>
            <p:cNvSpPr/>
            <p:nvPr/>
          </p:nvSpPr>
          <p:spPr>
            <a:xfrm>
              <a:off x="332798" y="603231"/>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4" name="Shape 394"/>
            <p:cNvSpPr/>
            <p:nvPr/>
          </p:nvSpPr>
          <p:spPr>
            <a:xfrm>
              <a:off x="516529" y="641731"/>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5" name="Shape 395"/>
            <p:cNvSpPr/>
            <p:nvPr/>
          </p:nvSpPr>
          <p:spPr>
            <a:xfrm>
              <a:off x="577527" y="47627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6" name="Shape 396"/>
            <p:cNvSpPr/>
            <p:nvPr/>
          </p:nvSpPr>
          <p:spPr>
            <a:xfrm>
              <a:off x="663422" y="379608"/>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7" name="Shape 397"/>
            <p:cNvSpPr/>
            <p:nvPr/>
          </p:nvSpPr>
          <p:spPr>
            <a:xfrm>
              <a:off x="594843" y="27382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8" name="Shape 398"/>
            <p:cNvSpPr/>
            <p:nvPr/>
          </p:nvSpPr>
          <p:spPr>
            <a:xfrm>
              <a:off x="322509" y="15565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399" name="Shape 399"/>
            <p:cNvSpPr/>
            <p:nvPr/>
          </p:nvSpPr>
          <p:spPr>
            <a:xfrm>
              <a:off x="242210" y="21057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0" name="Shape 400"/>
            <p:cNvSpPr/>
            <p:nvPr/>
          </p:nvSpPr>
          <p:spPr>
            <a:xfrm>
              <a:off x="500039" y="15734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1" name="Shape 401"/>
            <p:cNvSpPr/>
            <p:nvPr/>
          </p:nvSpPr>
          <p:spPr>
            <a:xfrm>
              <a:off x="173630" y="311028"/>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2" name="Shape 402"/>
            <p:cNvSpPr/>
            <p:nvPr/>
          </p:nvSpPr>
          <p:spPr>
            <a:xfrm>
              <a:off x="205739" y="525216"/>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3" name="Shape 403"/>
            <p:cNvSpPr/>
            <p:nvPr/>
          </p:nvSpPr>
          <p:spPr>
            <a:xfrm>
              <a:off x="308566" y="527137"/>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4" name="Shape 404"/>
            <p:cNvSpPr/>
            <p:nvPr/>
          </p:nvSpPr>
          <p:spPr>
            <a:xfrm>
              <a:off x="431458" y="57315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5" name="Shape 405"/>
            <p:cNvSpPr/>
            <p:nvPr/>
          </p:nvSpPr>
          <p:spPr>
            <a:xfrm>
              <a:off x="545031" y="53996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6" name="Shape 406"/>
            <p:cNvSpPr/>
            <p:nvPr/>
          </p:nvSpPr>
          <p:spPr>
            <a:xfrm>
              <a:off x="594843" y="42997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7" name="Shape 407"/>
            <p:cNvSpPr/>
            <p:nvPr/>
          </p:nvSpPr>
          <p:spPr>
            <a:xfrm>
              <a:off x="545031" y="26121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8" name="Shape 408"/>
            <p:cNvSpPr/>
            <p:nvPr/>
          </p:nvSpPr>
          <p:spPr>
            <a:xfrm>
              <a:off x="541218" y="356043"/>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09" name="Shape 409"/>
            <p:cNvSpPr/>
            <p:nvPr/>
          </p:nvSpPr>
          <p:spPr>
            <a:xfrm>
              <a:off x="407870" y="19175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0" name="Shape 410"/>
            <p:cNvSpPr/>
            <p:nvPr/>
          </p:nvSpPr>
          <p:spPr>
            <a:xfrm>
              <a:off x="274319" y="27915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1" name="Shape 411"/>
            <p:cNvSpPr/>
            <p:nvPr/>
          </p:nvSpPr>
          <p:spPr>
            <a:xfrm>
              <a:off x="257456" y="415406"/>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2" name="Shape 412"/>
            <p:cNvSpPr/>
            <p:nvPr/>
          </p:nvSpPr>
          <p:spPr>
            <a:xfrm>
              <a:off x="483893" y="498554"/>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3" name="Shape 413"/>
            <p:cNvSpPr/>
            <p:nvPr/>
          </p:nvSpPr>
          <p:spPr>
            <a:xfrm>
              <a:off x="500039" y="366433"/>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4" name="Shape 414"/>
            <p:cNvSpPr/>
            <p:nvPr/>
          </p:nvSpPr>
          <p:spPr>
            <a:xfrm>
              <a:off x="447950" y="270535"/>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5" name="Shape 415"/>
            <p:cNvSpPr/>
            <p:nvPr/>
          </p:nvSpPr>
          <p:spPr>
            <a:xfrm>
              <a:off x="377146" y="448187"/>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6" name="Shape 416"/>
            <p:cNvSpPr/>
            <p:nvPr/>
          </p:nvSpPr>
          <p:spPr>
            <a:xfrm>
              <a:off x="346734" y="328910"/>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8AE80A"/>
                </a:gs>
                <a:gs pos="100000">
                  <a:srgbClr val="C9FFA4"/>
                </a:gs>
              </a:gsLst>
              <a:lin ang="16200000" scaled="0"/>
            </a:gradFill>
            <a:ln w="9525" cap="flat" cmpd="sng">
              <a:solidFill>
                <a:srgbClr val="84CD1F"/>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417" name="Shape 417"/>
            <p:cNvSpPr/>
            <p:nvPr/>
          </p:nvSpPr>
          <p:spPr>
            <a:xfrm>
              <a:off x="440366" y="366433"/>
              <a:ext cx="137161" cy="137161"/>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gradFill>
              <a:gsLst>
                <a:gs pos="0">
                  <a:srgbClr val="00A2E6"/>
                </a:gs>
                <a:gs pos="100000">
                  <a:srgbClr val="AED7FF"/>
                </a:gs>
              </a:gsLst>
              <a:lin ang="16200000" scaled="0"/>
            </a:gradFill>
            <a:ln w="9525" cap="flat" cmpd="sng">
              <a:solidFill>
                <a:srgbClr val="009EE1"/>
              </a:solidFill>
              <a:prstDash val="solid"/>
              <a:bevel/>
              <a:headEnd type="none" w="med" len="med"/>
              <a:tailEnd type="none" w="med" len="med"/>
            </a:ln>
            <a:effectLst>
              <a:outerShdw blurRad="38100" dist="23000" dir="5400000" rotWithShape="0">
                <a:srgbClr val="000000">
                  <a:alpha val="34901"/>
                </a:srgbClr>
              </a:outerShdw>
            </a:effectLst>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grpSp>
      <p:sp>
        <p:nvSpPr>
          <p:cNvPr id="418" name="Shape 418"/>
          <p:cNvSpPr/>
          <p:nvPr/>
        </p:nvSpPr>
        <p:spPr>
          <a:xfrm>
            <a:off x="4468101" y="4387835"/>
            <a:ext cx="1108842" cy="650241"/>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Gill Sans"/>
                <a:ea typeface="Gill Sans"/>
                <a:cs typeface="Gill Sans"/>
                <a:sym typeface="Gill Sans"/>
              </a:rPr>
              <a:t>Uranium </a:t>
            </a:r>
          </a:p>
          <a:p>
            <a:pPr marL="0" marR="0" lvl="0" indent="0" algn="l" rtl="0">
              <a:spcBef>
                <a:spcPts val="0"/>
              </a:spcBef>
              <a:buSzPct val="25000"/>
              <a:buNone/>
            </a:pPr>
            <a:r>
              <a:rPr lang="en-US" sz="1800">
                <a:solidFill>
                  <a:srgbClr val="FFFFFF"/>
                </a:solidFill>
                <a:latin typeface="Gill Sans"/>
                <a:ea typeface="Gill Sans"/>
                <a:cs typeface="Gill Sans"/>
                <a:sym typeface="Gill Sans"/>
              </a:rPr>
              <a:t>Nucleus</a:t>
            </a:r>
          </a:p>
        </p:txBody>
      </p:sp>
      <p:sp>
        <p:nvSpPr>
          <p:cNvPr id="419" name="Shape 419"/>
          <p:cNvSpPr txBox="1">
            <a:spLocks noGrp="1"/>
          </p:cNvSpPr>
          <p:nvPr>
            <p:ph type="body" idx="4294967295"/>
          </p:nvPr>
        </p:nvSpPr>
        <p:spPr>
          <a:xfrm>
            <a:off x="457200" y="609600"/>
            <a:ext cx="8229600" cy="2119263"/>
          </a:xfrm>
          <a:prstGeom prst="rect">
            <a:avLst/>
          </a:prstGeom>
          <a:noFill/>
          <a:ln>
            <a:noFill/>
          </a:ln>
        </p:spPr>
        <p:txBody>
          <a:bodyPr wrap="square" lIns="45700" tIns="45700" rIns="45700" bIns="45700" anchor="t" anchorCtr="0">
            <a:noAutofit/>
          </a:bodyPr>
          <a:lstStyle/>
          <a:p>
            <a:pPr marL="457200" marR="0" lvl="0" indent="-457200" algn="l" rtl="0">
              <a:lnSpc>
                <a:spcPct val="90000"/>
              </a:lnSpc>
              <a:spcBef>
                <a:spcPts val="0"/>
              </a:spcBef>
              <a:spcAft>
                <a:spcPts val="0"/>
              </a:spcAft>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If the nucleus of a heavy atom (such as Uranium) absorbs a </a:t>
            </a:r>
            <a:r>
              <a:rPr lang="en-US" sz="3200" b="1" i="0" u="none" strike="noStrike" cap="none">
                <a:solidFill>
                  <a:srgbClr val="FFFFFF"/>
                </a:solidFill>
                <a:latin typeface="Calibri"/>
                <a:ea typeface="Calibri"/>
                <a:cs typeface="Calibri"/>
                <a:sym typeface="Calibri"/>
              </a:rPr>
              <a:t>neutron</a:t>
            </a:r>
            <a:r>
              <a:rPr lang="en-US" sz="3200" b="0" i="0" u="none" strike="noStrike" cap="none">
                <a:solidFill>
                  <a:srgbClr val="FFFFFF"/>
                </a:solidFill>
                <a:latin typeface="Calibri"/>
                <a:ea typeface="Calibri"/>
                <a:cs typeface="Calibri"/>
                <a:sym typeface="Calibri"/>
              </a:rPr>
              <a:t>, the nucleus can become unstable and split. </a:t>
            </a:r>
          </a:p>
          <a:p>
            <a:pPr marL="457200" marR="0" lvl="0" indent="-457200" algn="l" rtl="0">
              <a:lnSpc>
                <a:spcPct val="90000"/>
              </a:lnSpc>
              <a:spcBef>
                <a:spcPts val="700"/>
              </a:spcBef>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This is called NUCLEAR FISSION.</a:t>
            </a:r>
          </a:p>
        </p:txBody>
      </p:sp>
      <p:sp>
        <p:nvSpPr>
          <p:cNvPr id="420" name="Shape 420"/>
          <p:cNvSpPr txBox="1">
            <a:spLocks noGrp="1"/>
          </p:cNvSpPr>
          <p:nvPr>
            <p:ph type="title" idx="4294967295"/>
          </p:nvPr>
        </p:nvSpPr>
        <p:spPr>
          <a:xfrm>
            <a:off x="-571500" y="5784850"/>
            <a:ext cx="8229600" cy="1508124"/>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What is Nuclear Fission?</a:t>
            </a:r>
          </a:p>
        </p:txBody>
      </p:sp>
    </p:spTree>
    <p:extLst>
      <p:ext uri="{BB962C8B-B14F-4D97-AF65-F5344CB8AC3E}">
        <p14:creationId xmlns:p14="http://schemas.microsoft.com/office/powerpoint/2010/main" val="219749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1536700" y="5657848"/>
            <a:ext cx="10104090" cy="1508126"/>
          </a:xfrm>
          <a:prstGeom prst="rect">
            <a:avLst/>
          </a:prstGeom>
          <a:noFill/>
          <a:ln>
            <a:noFill/>
          </a:ln>
        </p:spPr>
        <p:txBody>
          <a:bodyPr wrap="square" lIns="45700" tIns="45700" rIns="45700" bIns="45700" anchor="ctr" anchorCtr="0">
            <a:noAutofit/>
          </a:bodyPr>
          <a:lstStyle/>
          <a:p>
            <a:pPr marL="0" marR="0" lvl="0" indent="0" algn="ctr" rtl="0">
              <a:spcBef>
                <a:spcPts val="0"/>
              </a:spcBef>
              <a:buSzPct val="25000"/>
              <a:buNone/>
            </a:pPr>
            <a:r>
              <a:rPr lang="en-US" sz="3500" b="1" i="0" u="none" strike="noStrike" cap="none">
                <a:solidFill>
                  <a:srgbClr val="FFFFFF"/>
                </a:solidFill>
                <a:latin typeface="Calibri"/>
                <a:ea typeface="Calibri"/>
                <a:cs typeface="Calibri"/>
                <a:sym typeface="Calibri"/>
              </a:rPr>
              <a:t>Fission: A nuclear chain reaction</a:t>
            </a:r>
          </a:p>
        </p:txBody>
      </p:sp>
      <p:pic>
        <p:nvPicPr>
          <p:cNvPr id="426" name="Shape 426"/>
          <p:cNvPicPr preferRelativeResize="0"/>
          <p:nvPr/>
        </p:nvPicPr>
        <p:blipFill rotWithShape="1">
          <a:blip r:embed="rId3">
            <a:alphaModFix/>
          </a:blip>
          <a:srcRect/>
          <a:stretch/>
        </p:blipFill>
        <p:spPr>
          <a:xfrm>
            <a:off x="858932" y="511058"/>
            <a:ext cx="7418400" cy="4953389"/>
          </a:xfrm>
          <a:prstGeom prst="rect">
            <a:avLst/>
          </a:prstGeom>
          <a:noFill/>
          <a:ln>
            <a:noFill/>
          </a:ln>
        </p:spPr>
      </p:pic>
    </p:spTree>
    <p:extLst>
      <p:ext uri="{BB962C8B-B14F-4D97-AF65-F5344CB8AC3E}">
        <p14:creationId xmlns:p14="http://schemas.microsoft.com/office/powerpoint/2010/main" val="1135380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508000" y="59134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Uranium Fission Reaction</a:t>
            </a:r>
          </a:p>
        </p:txBody>
      </p:sp>
      <p:sp>
        <p:nvSpPr>
          <p:cNvPr id="432" name="Shape 432"/>
          <p:cNvSpPr txBox="1">
            <a:spLocks noGrp="1"/>
          </p:cNvSpPr>
          <p:nvPr>
            <p:ph type="body" idx="1"/>
          </p:nvPr>
        </p:nvSpPr>
        <p:spPr>
          <a:xfrm>
            <a:off x="113605" y="1016000"/>
            <a:ext cx="8916790" cy="4201160"/>
          </a:xfrm>
          <a:prstGeom prst="rect">
            <a:avLst/>
          </a:prstGeom>
          <a:noFill/>
          <a:ln>
            <a:noFill/>
          </a:ln>
        </p:spPr>
        <p:txBody>
          <a:bodyPr wrap="square" lIns="45700" tIns="45700" rIns="45700" bIns="45700" anchor="t" anchorCtr="0">
            <a:noAutofit/>
          </a:bodyPr>
          <a:lstStyle/>
          <a:p>
            <a:pPr marL="361188" marR="0" lvl="1" indent="-183388" algn="l" rtl="0">
              <a:lnSpc>
                <a:spcPct val="80000"/>
              </a:lnSpc>
              <a:spcBef>
                <a:spcPts val="0"/>
              </a:spcBef>
              <a:spcAft>
                <a:spcPts val="0"/>
              </a:spcAft>
              <a:buClr>
                <a:srgbClr val="FFFFFF"/>
              </a:buClr>
              <a:buSzPct val="25000"/>
              <a:buFont typeface="Arial"/>
              <a:buNone/>
            </a:pPr>
            <a:r>
              <a:rPr lang="en-US" sz="3791" b="0" i="0" u="none" strike="noStrike" cap="none" baseline="30000" dirty="0">
                <a:solidFill>
                  <a:srgbClr val="FFFFFF"/>
                </a:solidFill>
                <a:latin typeface="Calibri"/>
                <a:ea typeface="Calibri"/>
                <a:cs typeface="Calibri"/>
                <a:sym typeface="Calibri"/>
              </a:rPr>
              <a:t>235</a:t>
            </a:r>
            <a:r>
              <a:rPr lang="en-US" sz="3791" b="0" i="0" u="none" strike="noStrike" cap="none" dirty="0">
                <a:solidFill>
                  <a:srgbClr val="FFFFFF"/>
                </a:solidFill>
                <a:latin typeface="Calibri"/>
                <a:ea typeface="Calibri"/>
                <a:cs typeface="Calibri"/>
                <a:sym typeface="Calibri"/>
              </a:rPr>
              <a:t>U + </a:t>
            </a:r>
            <a:r>
              <a:rPr lang="en-US" sz="3791" b="0" i="0" u="none" strike="noStrike" cap="none" baseline="30000" dirty="0">
                <a:solidFill>
                  <a:srgbClr val="FFFFFF"/>
                </a:solidFill>
                <a:latin typeface="Calibri"/>
                <a:ea typeface="Calibri"/>
                <a:cs typeface="Calibri"/>
                <a:sym typeface="Calibri"/>
              </a:rPr>
              <a:t>1</a:t>
            </a:r>
            <a:r>
              <a:rPr lang="en-US" sz="3791" b="0" i="0" u="none" strike="noStrike" cap="none" dirty="0">
                <a:solidFill>
                  <a:srgbClr val="FFFFFF"/>
                </a:solidFill>
                <a:latin typeface="Calibri"/>
                <a:ea typeface="Calibri"/>
                <a:cs typeface="Calibri"/>
                <a:sym typeface="Calibri"/>
              </a:rPr>
              <a:t>n </a:t>
            </a:r>
            <a:r>
              <a:rPr lang="en-US" sz="3791" b="0" i="0" u="none" strike="noStrike" cap="none" dirty="0">
                <a:solidFill>
                  <a:srgbClr val="FFFFFF"/>
                </a:solidFill>
                <a:latin typeface="Noto Sans Symbols"/>
                <a:ea typeface="Noto Sans Symbols"/>
                <a:cs typeface="Noto Sans Symbols"/>
                <a:sym typeface="Noto Sans Symbols"/>
              </a:rPr>
              <a:t>= </a:t>
            </a:r>
            <a:r>
              <a:rPr lang="en-US" sz="3791" b="0" i="0" u="none" strike="noStrike" cap="none" baseline="30000" dirty="0">
                <a:solidFill>
                  <a:srgbClr val="FFFFFF"/>
                </a:solidFill>
                <a:latin typeface="Calibri"/>
                <a:ea typeface="Calibri"/>
                <a:cs typeface="Calibri"/>
                <a:sym typeface="Calibri"/>
              </a:rPr>
              <a:t>139</a:t>
            </a:r>
            <a:r>
              <a:rPr lang="en-US" sz="3791" b="0" i="0" u="none" strike="noStrike" cap="none" dirty="0">
                <a:solidFill>
                  <a:srgbClr val="FFFFFF"/>
                </a:solidFill>
                <a:latin typeface="Calibri"/>
                <a:ea typeface="Calibri"/>
                <a:cs typeface="Calibri"/>
                <a:sym typeface="Calibri"/>
              </a:rPr>
              <a:t>La + </a:t>
            </a:r>
            <a:r>
              <a:rPr lang="en-US" sz="3791" b="0" i="0" u="none" strike="noStrike" cap="none" baseline="30000" dirty="0">
                <a:solidFill>
                  <a:srgbClr val="FFFFFF"/>
                </a:solidFill>
                <a:latin typeface="Calibri"/>
                <a:ea typeface="Calibri"/>
                <a:cs typeface="Calibri"/>
                <a:sym typeface="Calibri"/>
              </a:rPr>
              <a:t>95</a:t>
            </a:r>
            <a:r>
              <a:rPr lang="en-US" sz="3791" b="0" i="0" u="none" strike="noStrike" cap="none" dirty="0">
                <a:solidFill>
                  <a:srgbClr val="FFFFFF"/>
                </a:solidFill>
                <a:latin typeface="Calibri"/>
                <a:ea typeface="Calibri"/>
                <a:cs typeface="Calibri"/>
                <a:sym typeface="Calibri"/>
              </a:rPr>
              <a:t>Mo + 2 </a:t>
            </a:r>
            <a:r>
              <a:rPr lang="en-US" sz="3791" b="0" i="0" u="none" strike="noStrike" cap="none" baseline="30000" dirty="0">
                <a:solidFill>
                  <a:srgbClr val="FFFFFF"/>
                </a:solidFill>
                <a:latin typeface="Calibri"/>
                <a:ea typeface="Calibri"/>
                <a:cs typeface="Calibri"/>
                <a:sym typeface="Calibri"/>
              </a:rPr>
              <a:t>1</a:t>
            </a:r>
            <a:r>
              <a:rPr lang="en-US" sz="3791" b="0" i="0" u="none" strike="noStrike" cap="none" dirty="0">
                <a:solidFill>
                  <a:srgbClr val="FFFFFF"/>
                </a:solidFill>
                <a:latin typeface="Calibri"/>
                <a:ea typeface="Calibri"/>
                <a:cs typeface="Calibri"/>
                <a:sym typeface="Calibri"/>
              </a:rPr>
              <a:t>n + Energy</a:t>
            </a:r>
          </a:p>
          <a:p>
            <a:pPr marL="361188" marR="0" lvl="0" indent="-361188" algn="l" rtl="0">
              <a:lnSpc>
                <a:spcPct val="80000"/>
              </a:lnSpc>
              <a:spcBef>
                <a:spcPts val="600"/>
              </a:spcBef>
              <a:spcAft>
                <a:spcPts val="0"/>
              </a:spcAft>
              <a:buClr>
                <a:srgbClr val="FF8000"/>
              </a:buClr>
              <a:buSzPct val="100545"/>
              <a:buFont typeface="Arial"/>
              <a:buNone/>
            </a:pPr>
            <a:endParaRPr sz="2212" b="0" i="0" u="none" strike="noStrike" cap="none" dirty="0">
              <a:solidFill>
                <a:srgbClr val="FFFFFF"/>
              </a:solidFill>
              <a:latin typeface="Calibri"/>
              <a:ea typeface="Calibri"/>
              <a:cs typeface="Calibri"/>
              <a:sym typeface="Calibri"/>
            </a:endParaRPr>
          </a:p>
          <a:p>
            <a:pPr marL="361188" marR="0" lvl="0" indent="-361188" algn="l" rtl="0">
              <a:lnSpc>
                <a:spcPct val="80000"/>
              </a:lnSpc>
              <a:spcBef>
                <a:spcPts val="600"/>
              </a:spcBef>
              <a:spcAft>
                <a:spcPts val="0"/>
              </a:spcAft>
              <a:buClr>
                <a:srgbClr val="FF8000"/>
              </a:buClr>
              <a:buSzPct val="100545"/>
              <a:buFont typeface="Arial"/>
              <a:buNone/>
            </a:pPr>
            <a:endParaRPr sz="2212" b="0" i="0" u="none" strike="noStrike" cap="none" dirty="0">
              <a:solidFill>
                <a:srgbClr val="FFFFFF"/>
              </a:solidFill>
              <a:latin typeface="Calibri"/>
              <a:ea typeface="Calibri"/>
              <a:cs typeface="Calibri"/>
              <a:sym typeface="Calibri"/>
            </a:endParaRPr>
          </a:p>
          <a:p>
            <a:pPr marL="361188" marR="0" lvl="0" indent="-361188" algn="l" rtl="0">
              <a:lnSpc>
                <a:spcPct val="80000"/>
              </a:lnSpc>
              <a:spcBef>
                <a:spcPts val="600"/>
              </a:spcBef>
              <a:spcAft>
                <a:spcPts val="0"/>
              </a:spcAft>
              <a:buClr>
                <a:srgbClr val="FF8000"/>
              </a:buClr>
              <a:buSzPct val="100545"/>
              <a:buFont typeface="Arial"/>
              <a:buNone/>
            </a:pPr>
            <a:endParaRPr sz="2212" b="0" i="0" u="none" strike="noStrike" cap="none" dirty="0">
              <a:solidFill>
                <a:srgbClr val="FFFFFF"/>
              </a:solidFill>
              <a:latin typeface="Calibri"/>
              <a:ea typeface="Calibri"/>
              <a:cs typeface="Calibri"/>
              <a:sym typeface="Calibri"/>
            </a:endParaRPr>
          </a:p>
          <a:p>
            <a:pPr marL="361188" marR="0" lvl="0" indent="-361188" algn="l" rtl="0">
              <a:lnSpc>
                <a:spcPct val="80000"/>
              </a:lnSpc>
              <a:spcBef>
                <a:spcPts val="600"/>
              </a:spcBef>
              <a:spcAft>
                <a:spcPts val="0"/>
              </a:spcAft>
              <a:buClr>
                <a:srgbClr val="FF8000"/>
              </a:buClr>
              <a:buSzPct val="100000"/>
              <a:buFont typeface="Arial"/>
              <a:buNone/>
            </a:pPr>
            <a:endParaRPr sz="2400" b="0" i="0" u="none" strike="noStrike" cap="none" dirty="0">
              <a:solidFill>
                <a:srgbClr val="FFFFFF"/>
              </a:solidFill>
              <a:latin typeface="Calibri"/>
              <a:ea typeface="Calibri"/>
              <a:cs typeface="Calibri"/>
              <a:sym typeface="Calibri"/>
            </a:endParaRPr>
          </a:p>
          <a:p>
            <a:pPr marL="361188" marR="0" lvl="0" indent="-361188" algn="l" rtl="0">
              <a:lnSpc>
                <a:spcPct val="80000"/>
              </a:lnSpc>
              <a:spcBef>
                <a:spcPts val="600"/>
              </a:spcBef>
              <a:spcAft>
                <a:spcPts val="0"/>
              </a:spcAft>
              <a:buClr>
                <a:srgbClr val="FF8000"/>
              </a:buClr>
              <a:buSzPct val="100000"/>
              <a:buFont typeface="Arial"/>
              <a:buChar char="•"/>
            </a:pPr>
            <a:r>
              <a:rPr lang="en-US" sz="2800" b="0" i="0" u="none" strike="noStrike" cap="none" dirty="0">
                <a:solidFill>
                  <a:srgbClr val="FFFFFF"/>
                </a:solidFill>
                <a:latin typeface="Calibri"/>
                <a:ea typeface="Calibri"/>
                <a:cs typeface="Calibri"/>
                <a:sym typeface="Calibri"/>
              </a:rPr>
              <a:t>Energy released is due to change in binding energy </a:t>
            </a:r>
          </a:p>
          <a:p>
            <a:pPr marL="722376" marR="0" lvl="1" indent="-366776" algn="l" rtl="0">
              <a:lnSpc>
                <a:spcPct val="80000"/>
              </a:lnSpc>
              <a:spcBef>
                <a:spcPts val="500"/>
              </a:spcBef>
              <a:spcAft>
                <a:spcPts val="0"/>
              </a:spcAft>
              <a:buClr>
                <a:srgbClr val="FF8000"/>
              </a:buClr>
              <a:buSzPct val="100000"/>
              <a:buFont typeface="Arial"/>
              <a:buChar char="•"/>
            </a:pPr>
            <a:r>
              <a:rPr lang="en-US" sz="2400" b="0" i="0" u="none" strike="noStrike" cap="none" dirty="0">
                <a:solidFill>
                  <a:srgbClr val="FFFFFF"/>
                </a:solidFill>
                <a:latin typeface="Calibri"/>
                <a:ea typeface="Calibri"/>
                <a:cs typeface="Calibri"/>
                <a:sym typeface="Calibri"/>
              </a:rPr>
              <a:t>Momentum transfer causing atomic vibration that leads to heat</a:t>
            </a:r>
          </a:p>
          <a:p>
            <a:pPr marL="722376" marR="0" lvl="1" indent="-366776" algn="l" rtl="0">
              <a:lnSpc>
                <a:spcPct val="80000"/>
              </a:lnSpc>
              <a:spcBef>
                <a:spcPts val="500"/>
              </a:spcBef>
              <a:spcAft>
                <a:spcPts val="0"/>
              </a:spcAft>
              <a:buClr>
                <a:srgbClr val="FF8000"/>
              </a:buClr>
              <a:buSzPct val="100000"/>
              <a:buFont typeface="Arial"/>
              <a:buChar char="•"/>
            </a:pPr>
            <a:r>
              <a:rPr lang="en-US" sz="2400" b="0" i="0" u="none" strike="noStrike" cap="none" dirty="0">
                <a:solidFill>
                  <a:srgbClr val="FFFFFF"/>
                </a:solidFill>
                <a:latin typeface="Calibri"/>
                <a:ea typeface="Calibri"/>
                <a:cs typeface="Calibri"/>
                <a:sym typeface="Calibri"/>
              </a:rPr>
              <a:t>Fission products will  continue to decay, producing more energy, until stable state is reached</a:t>
            </a:r>
          </a:p>
          <a:p>
            <a:pPr marL="722376" marR="0" lvl="1" indent="-366776" algn="l" rtl="0">
              <a:lnSpc>
                <a:spcPct val="80000"/>
              </a:lnSpc>
              <a:spcBef>
                <a:spcPts val="500"/>
              </a:spcBef>
              <a:spcAft>
                <a:spcPts val="0"/>
              </a:spcAft>
              <a:buClr>
                <a:srgbClr val="FF8000"/>
              </a:buClr>
              <a:buSzPct val="100000"/>
              <a:buFont typeface="Arial"/>
              <a:buChar char="•"/>
            </a:pPr>
            <a:r>
              <a:rPr lang="en-US" sz="2400" b="0" i="0" u="none" strike="noStrike" cap="none" dirty="0">
                <a:solidFill>
                  <a:schemeClr val="lt1"/>
                </a:solidFill>
                <a:latin typeface="Calibri"/>
                <a:ea typeface="Calibri"/>
                <a:cs typeface="Calibri"/>
                <a:sym typeface="Calibri"/>
              </a:rPr>
              <a:t>Energy is released as radiation (alphas and betas and gammas ‘Oh my’)</a:t>
            </a:r>
          </a:p>
          <a:p>
            <a:pPr marL="722376" marR="0" lvl="1" indent="-366776" algn="l" rtl="0">
              <a:lnSpc>
                <a:spcPct val="80000"/>
              </a:lnSpc>
              <a:spcBef>
                <a:spcPts val="500"/>
              </a:spcBef>
              <a:buClr>
                <a:srgbClr val="FF8000"/>
              </a:buClr>
              <a:buSzPct val="100545"/>
              <a:buFont typeface="Arial"/>
              <a:buNone/>
            </a:pPr>
            <a:endParaRPr sz="2212" b="0" i="0" u="none" strike="noStrike" cap="none" dirty="0">
              <a:solidFill>
                <a:srgbClr val="FFFFFF"/>
              </a:solidFill>
              <a:latin typeface="Calibri"/>
              <a:ea typeface="Calibri"/>
              <a:cs typeface="Calibri"/>
              <a:sym typeface="Calibri"/>
            </a:endParaRPr>
          </a:p>
        </p:txBody>
      </p:sp>
      <p:sp>
        <p:nvSpPr>
          <p:cNvPr id="433" name="Shape 433"/>
          <p:cNvSpPr/>
          <p:nvPr/>
        </p:nvSpPr>
        <p:spPr>
          <a:xfrm>
            <a:off x="2362200" y="609600"/>
            <a:ext cx="3886200" cy="1447800"/>
          </a:xfrm>
          <a:prstGeom prst="rect">
            <a:avLst/>
          </a:prstGeom>
          <a:noFill/>
          <a:ln w="47625" cap="flat" cmpd="sng">
            <a:solidFill>
              <a:schemeClr val="lt1"/>
            </a:solidFill>
            <a:prstDash val="solid"/>
            <a:bevel/>
            <a:headEnd type="none" w="med" len="med"/>
            <a:tailEnd type="none" w="med" len="med"/>
          </a:ln>
          <a:effectLst>
            <a:outerShdw blurRad="38100" dist="23000" dir="5400000" rotWithShape="0">
              <a:srgbClr val="000000">
                <a:alpha val="34901"/>
              </a:srgbClr>
            </a:outerShdw>
          </a:effectLst>
        </p:spPr>
        <p:txBody>
          <a:bodyPr wrap="square" lIns="45700" tIns="45700" rIns="45700" bIns="45700" anchor="ctr" anchorCtr="0">
            <a:noAutofit/>
          </a:bodyPr>
          <a:lstStyle/>
          <a:p>
            <a:pPr marL="0" marR="0" lvl="0" indent="0" algn="l" rtl="0">
              <a:lnSpc>
                <a:spcPct val="100000"/>
              </a:lnSpc>
              <a:spcBef>
                <a:spcPts val="0"/>
              </a:spcBef>
              <a:spcAft>
                <a:spcPts val="0"/>
              </a:spcAft>
              <a:buFont typeface="Calibri"/>
              <a:buNone/>
            </a:pPr>
            <a:endParaRPr sz="1800" b="0" i="0" u="none" strike="noStrike" cap="none">
              <a:solidFill>
                <a:srgbClr val="000000"/>
              </a:solidFill>
              <a:latin typeface="Calibri"/>
              <a:ea typeface="Calibri"/>
              <a:cs typeface="Calibri"/>
              <a:sym typeface="Calibri"/>
            </a:endParaRPr>
          </a:p>
        </p:txBody>
      </p:sp>
      <p:sp>
        <p:nvSpPr>
          <p:cNvPr id="434" name="Shape 434"/>
          <p:cNvSpPr txBox="1"/>
          <p:nvPr/>
        </p:nvSpPr>
        <p:spPr>
          <a:xfrm>
            <a:off x="3124200" y="1524000"/>
            <a:ext cx="2438399" cy="461662"/>
          </a:xfrm>
          <a:prstGeom prst="rect">
            <a:avLst/>
          </a:prstGeom>
          <a:noFill/>
          <a:ln>
            <a:noFill/>
          </a:ln>
        </p:spPr>
        <p:txBody>
          <a:bodyPr wrap="square" lIns="45700" tIns="45700" rIns="45700"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Fission Products</a:t>
            </a:r>
          </a:p>
        </p:txBody>
      </p:sp>
    </p:spTree>
    <p:extLst>
      <p:ext uri="{BB962C8B-B14F-4D97-AF65-F5344CB8AC3E}">
        <p14:creationId xmlns:p14="http://schemas.microsoft.com/office/powerpoint/2010/main" val="240493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4A82-EBF4-487B-B6E7-5DD5664EB33A}"/>
              </a:ext>
            </a:extLst>
          </p:cNvPr>
          <p:cNvSpPr>
            <a:spLocks noGrp="1"/>
          </p:cNvSpPr>
          <p:nvPr>
            <p:ph type="title"/>
          </p:nvPr>
        </p:nvSpPr>
        <p:spPr>
          <a:xfrm>
            <a:off x="142240" y="6009639"/>
            <a:ext cx="7640320" cy="848361"/>
          </a:xfrm>
        </p:spPr>
        <p:txBody>
          <a:bodyPr/>
          <a:lstStyle/>
          <a:p>
            <a:pPr algn="l"/>
            <a:r>
              <a:rPr lang="en-US" dirty="0"/>
              <a:t>What is nuclear fusion?</a:t>
            </a:r>
          </a:p>
        </p:txBody>
      </p:sp>
      <p:sp>
        <p:nvSpPr>
          <p:cNvPr id="3" name="Text Placeholder 2">
            <a:extLst>
              <a:ext uri="{FF2B5EF4-FFF2-40B4-BE49-F238E27FC236}">
                <a16:creationId xmlns:a16="http://schemas.microsoft.com/office/drawing/2014/main" id="{ECFF47C0-A4FF-4D69-B624-DBAEA371C57A}"/>
              </a:ext>
            </a:extLst>
          </p:cNvPr>
          <p:cNvSpPr>
            <a:spLocks noGrp="1"/>
          </p:cNvSpPr>
          <p:nvPr>
            <p:ph type="body" idx="1"/>
          </p:nvPr>
        </p:nvSpPr>
        <p:spPr>
          <a:xfrm>
            <a:off x="457200" y="248920"/>
            <a:ext cx="8229600" cy="5257800"/>
          </a:xfrm>
        </p:spPr>
        <p:txBody>
          <a:bodyPr/>
          <a:lstStyle/>
          <a:p>
            <a:r>
              <a:rPr lang="en-US" dirty="0"/>
              <a:t>When light elements hit each other with enough energy, they have to potential to fusion</a:t>
            </a:r>
          </a:p>
        </p:txBody>
      </p:sp>
      <p:pic>
        <p:nvPicPr>
          <p:cNvPr id="2050" name="Picture 2" descr="Image result for nuclear fusion">
            <a:extLst>
              <a:ext uri="{FF2B5EF4-FFF2-40B4-BE49-F238E27FC236}">
                <a16:creationId xmlns:a16="http://schemas.microsoft.com/office/drawing/2014/main" id="{93FC38F5-4D31-490B-BDC6-2AA4558B6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251" y="1865716"/>
            <a:ext cx="5049498" cy="33570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56CBAF4-6A12-49BC-B42E-EAA67EDAB738}"/>
                  </a:ext>
                </a:extLst>
              </p:cNvPr>
              <p:cNvSpPr/>
              <p:nvPr/>
            </p:nvSpPr>
            <p:spPr>
              <a:xfrm>
                <a:off x="2389425" y="5286143"/>
                <a:ext cx="4365150" cy="624595"/>
              </a:xfrm>
              <a:prstGeom prst="rect">
                <a:avLst/>
              </a:prstGeom>
            </p:spPr>
            <p:txBody>
              <a:bodyPr wrap="square">
                <a:spAutoFit/>
              </a:bodyPr>
              <a:lstStyle/>
              <a:p>
                <a:pPr marL="203200"/>
                <a14:m>
                  <m:oMathPara xmlns:m="http://schemas.openxmlformats.org/officeDocument/2006/math">
                    <m:oMathParaPr>
                      <m:jc m:val="centerGroup"/>
                    </m:oMathParaPr>
                    <m:oMath xmlns:m="http://schemas.openxmlformats.org/officeDocument/2006/math">
                      <m:sSup>
                        <m:sSupPr>
                          <m:ctrlPr>
                            <a:rPr lang="en-US" sz="3000" i="1" smtClean="0">
                              <a:solidFill>
                                <a:schemeClr val="bg1"/>
                              </a:solidFill>
                              <a:latin typeface="Cambria Math" panose="02040503050406030204" pitchFamily="18" charset="0"/>
                            </a:rPr>
                          </m:ctrlPr>
                        </m:sSupPr>
                        <m:e/>
                        <m:sup>
                          <m:r>
                            <a:rPr lang="en-US" sz="3000" i="1">
                              <a:solidFill>
                                <a:schemeClr val="bg1"/>
                              </a:solidFill>
                              <a:latin typeface="Cambria Math" panose="02040503050406030204" pitchFamily="18" charset="0"/>
                            </a:rPr>
                            <m:t>2</m:t>
                          </m:r>
                        </m:sup>
                      </m:sSup>
                      <m:r>
                        <a:rPr lang="en-US" sz="3000" i="1">
                          <a:solidFill>
                            <a:schemeClr val="bg1"/>
                          </a:solidFill>
                          <a:latin typeface="Cambria Math" panose="02040503050406030204" pitchFamily="18" charset="0"/>
                        </a:rPr>
                        <m:t>𝑑</m:t>
                      </m:r>
                      <m:sSup>
                        <m:sSupPr>
                          <m:ctrlPr>
                            <a:rPr lang="en-US" sz="3000" i="1">
                              <a:solidFill>
                                <a:schemeClr val="bg1"/>
                              </a:solidFill>
                              <a:latin typeface="Cambria Math" panose="02040503050406030204" pitchFamily="18" charset="0"/>
                            </a:rPr>
                          </m:ctrlPr>
                        </m:sSupPr>
                        <m:e>
                          <m:r>
                            <a:rPr lang="en-US" sz="3000" i="1">
                              <a:solidFill>
                                <a:schemeClr val="bg1"/>
                              </a:solidFill>
                              <a:latin typeface="Cambria Math" panose="02040503050406030204" pitchFamily="18" charset="0"/>
                            </a:rPr>
                            <m:t>+</m:t>
                          </m:r>
                        </m:e>
                        <m:sup>
                          <m:r>
                            <a:rPr lang="en-US" sz="3000" i="1">
                              <a:solidFill>
                                <a:schemeClr val="bg1"/>
                              </a:solidFill>
                              <a:latin typeface="Cambria Math" panose="02040503050406030204" pitchFamily="18" charset="0"/>
                            </a:rPr>
                            <m:t>3</m:t>
                          </m:r>
                        </m:sup>
                      </m:sSup>
                      <m:r>
                        <a:rPr lang="en-US" sz="3000" i="1">
                          <a:solidFill>
                            <a:schemeClr val="bg1"/>
                          </a:solidFill>
                          <a:latin typeface="Cambria Math" panose="02040503050406030204" pitchFamily="18" charset="0"/>
                        </a:rPr>
                        <m:t>𝑡</m:t>
                      </m:r>
                      <m:r>
                        <a:rPr lang="en-US" sz="3000" i="1">
                          <a:solidFill>
                            <a:schemeClr val="bg1"/>
                          </a:solidFill>
                          <a:latin typeface="Cambria Math" panose="02040503050406030204" pitchFamily="18" charset="0"/>
                        </a:rPr>
                        <m:t> </m:t>
                      </m:r>
                      <m:sSup>
                        <m:sSupPr>
                          <m:ctrlPr>
                            <a:rPr lang="en-US" sz="3000" i="1">
                              <a:solidFill>
                                <a:schemeClr val="bg1"/>
                              </a:solidFill>
                              <a:latin typeface="Cambria Math" panose="02040503050406030204" pitchFamily="18" charset="0"/>
                              <a:ea typeface="Cambria Math" panose="02040503050406030204" pitchFamily="18" charset="0"/>
                            </a:rPr>
                          </m:ctrlPr>
                        </m:sSupPr>
                        <m:e>
                          <m:r>
                            <a:rPr lang="en-US" sz="3000" i="1">
                              <a:solidFill>
                                <a:schemeClr val="bg1"/>
                              </a:solidFill>
                              <a:latin typeface="Cambria Math" panose="02040503050406030204" pitchFamily="18" charset="0"/>
                              <a:ea typeface="Cambria Math" panose="02040503050406030204" pitchFamily="18" charset="0"/>
                            </a:rPr>
                            <m:t>→</m:t>
                          </m:r>
                        </m:e>
                        <m:sup>
                          <m:r>
                            <a:rPr lang="en-US" sz="3000" i="1">
                              <a:solidFill>
                                <a:schemeClr val="bg1"/>
                              </a:solidFill>
                              <a:latin typeface="Cambria Math" panose="02040503050406030204" pitchFamily="18" charset="0"/>
                              <a:ea typeface="Cambria Math" panose="02040503050406030204" pitchFamily="18" charset="0"/>
                            </a:rPr>
                            <m:t>4</m:t>
                          </m:r>
                        </m:sup>
                      </m:sSup>
                      <m:r>
                        <a:rPr lang="en-US" sz="3000" i="1">
                          <a:solidFill>
                            <a:schemeClr val="bg1"/>
                          </a:solidFill>
                          <a:latin typeface="Cambria Math" panose="02040503050406030204" pitchFamily="18" charset="0"/>
                          <a:ea typeface="Cambria Math" panose="02040503050406030204" pitchFamily="18" charset="0"/>
                        </a:rPr>
                        <m:t>𝐻𝑒</m:t>
                      </m:r>
                      <m:sSup>
                        <m:sSupPr>
                          <m:ctrlPr>
                            <a:rPr lang="en-US" sz="3000" i="1">
                              <a:solidFill>
                                <a:schemeClr val="bg1"/>
                              </a:solidFill>
                              <a:latin typeface="Cambria Math" panose="02040503050406030204" pitchFamily="18" charset="0"/>
                              <a:ea typeface="Cambria Math" panose="02040503050406030204" pitchFamily="18" charset="0"/>
                            </a:rPr>
                          </m:ctrlPr>
                        </m:sSupPr>
                        <m:e>
                          <m:r>
                            <a:rPr lang="en-US" sz="3000" i="1">
                              <a:solidFill>
                                <a:schemeClr val="bg1"/>
                              </a:solidFill>
                              <a:latin typeface="Cambria Math" panose="02040503050406030204" pitchFamily="18" charset="0"/>
                              <a:ea typeface="Cambria Math" panose="02040503050406030204" pitchFamily="18" charset="0"/>
                            </a:rPr>
                            <m:t>+</m:t>
                          </m:r>
                        </m:e>
                        <m:sup>
                          <m:r>
                            <a:rPr lang="en-US" sz="3000" i="1">
                              <a:solidFill>
                                <a:schemeClr val="bg1"/>
                              </a:solidFill>
                              <a:latin typeface="Cambria Math" panose="02040503050406030204" pitchFamily="18" charset="0"/>
                              <a:ea typeface="Cambria Math" panose="02040503050406030204" pitchFamily="18" charset="0"/>
                            </a:rPr>
                            <m:t>1</m:t>
                          </m:r>
                        </m:sup>
                      </m:sSup>
                      <m:r>
                        <a:rPr lang="en-US" sz="3000" i="1">
                          <a:solidFill>
                            <a:schemeClr val="bg1"/>
                          </a:solidFill>
                          <a:latin typeface="Cambria Math" panose="02040503050406030204" pitchFamily="18" charset="0"/>
                          <a:ea typeface="Cambria Math" panose="02040503050406030204" pitchFamily="18" charset="0"/>
                        </a:rPr>
                        <m:t>𝑛</m:t>
                      </m:r>
                    </m:oMath>
                  </m:oMathPara>
                </a14:m>
                <a:endParaRPr lang="en-US" sz="3000" dirty="0">
                  <a:solidFill>
                    <a:schemeClr val="bg1"/>
                  </a:solidFill>
                </a:endParaRPr>
              </a:p>
            </p:txBody>
          </p:sp>
        </mc:Choice>
        <mc:Fallback>
          <p:sp>
            <p:nvSpPr>
              <p:cNvPr id="4" name="Rectangle 3">
                <a:extLst>
                  <a:ext uri="{FF2B5EF4-FFF2-40B4-BE49-F238E27FC236}">
                    <a16:creationId xmlns:a16="http://schemas.microsoft.com/office/drawing/2014/main" id="{C56CBAF4-6A12-49BC-B42E-EAA67EDAB738}"/>
                  </a:ext>
                </a:extLst>
              </p:cNvPr>
              <p:cNvSpPr>
                <a:spLocks noRot="1" noChangeAspect="1" noMove="1" noResize="1" noEditPoints="1" noAdjustHandles="1" noChangeArrowheads="1" noChangeShapeType="1" noTextEdit="1"/>
              </p:cNvSpPr>
              <p:nvPr/>
            </p:nvSpPr>
            <p:spPr>
              <a:xfrm>
                <a:off x="2389425" y="5286143"/>
                <a:ext cx="4365150" cy="62459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81964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F14A-E175-4D8A-B5BC-F07BF7185F58}"/>
              </a:ext>
            </a:extLst>
          </p:cNvPr>
          <p:cNvSpPr>
            <a:spLocks noGrp="1"/>
          </p:cNvSpPr>
          <p:nvPr>
            <p:ph type="title"/>
          </p:nvPr>
        </p:nvSpPr>
        <p:spPr/>
        <p:txBody>
          <a:bodyPr/>
          <a:lstStyle/>
          <a:p>
            <a:r>
              <a:rPr lang="en-US" dirty="0"/>
              <a:t>Session C:</a:t>
            </a:r>
          </a:p>
        </p:txBody>
      </p:sp>
      <p:sp>
        <p:nvSpPr>
          <p:cNvPr id="3" name="Text Placeholder 2">
            <a:extLst>
              <a:ext uri="{FF2B5EF4-FFF2-40B4-BE49-F238E27FC236}">
                <a16:creationId xmlns:a16="http://schemas.microsoft.com/office/drawing/2014/main" id="{BCB52F4B-3EEB-432A-B357-ED71B9BCA6BC}"/>
              </a:ext>
            </a:extLst>
          </p:cNvPr>
          <p:cNvSpPr>
            <a:spLocks noGrp="1"/>
          </p:cNvSpPr>
          <p:nvPr>
            <p:ph type="body" idx="1"/>
          </p:nvPr>
        </p:nvSpPr>
        <p:spPr/>
        <p:txBody>
          <a:bodyPr/>
          <a:lstStyle/>
          <a:p>
            <a:r>
              <a:rPr lang="en-US" dirty="0"/>
              <a:t>Nuclear Careers</a:t>
            </a:r>
          </a:p>
        </p:txBody>
      </p:sp>
    </p:spTree>
    <p:extLst>
      <p:ext uri="{BB962C8B-B14F-4D97-AF65-F5344CB8AC3E}">
        <p14:creationId xmlns:p14="http://schemas.microsoft.com/office/powerpoint/2010/main" val="2985188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077"/>
        <p:cNvGrpSpPr/>
        <p:nvPr/>
      </p:nvGrpSpPr>
      <p:grpSpPr>
        <a:xfrm>
          <a:off x="0" y="0"/>
          <a:ext cx="0" cy="0"/>
          <a:chOff x="0" y="0"/>
          <a:chExt cx="0" cy="0"/>
        </a:xfrm>
      </p:grpSpPr>
      <p:sp>
        <p:nvSpPr>
          <p:cNvPr id="2078" name="Shape 2078"/>
          <p:cNvSpPr txBox="1">
            <a:spLocks noGrp="1"/>
          </p:cNvSpPr>
          <p:nvPr>
            <p:ph type="title"/>
          </p:nvPr>
        </p:nvSpPr>
        <p:spPr>
          <a:xfrm>
            <a:off x="177800" y="5845712"/>
            <a:ext cx="8229600" cy="1142999"/>
          </a:xfrm>
          <a:prstGeom prst="rect">
            <a:avLst/>
          </a:prstGeom>
          <a:noFill/>
          <a:ln>
            <a:noFill/>
          </a:ln>
        </p:spPr>
        <p:txBody>
          <a:bodyPr wrap="square" lIns="0" tIns="0" rIns="0" bIns="0" anchor="ctr" anchorCtr="0">
            <a:noAutofit/>
          </a:bodyPr>
          <a:lstStyle/>
          <a:p>
            <a:pPr marL="0" marR="0" lvl="0" indent="0" algn="l" rtl="0">
              <a:spcBef>
                <a:spcPts val="0"/>
              </a:spcBef>
              <a:buSzPct val="25000"/>
              <a:buNone/>
            </a:pPr>
            <a:r>
              <a:rPr lang="en-US" sz="3600"/>
              <a:t>Majors in Physics and Engineering</a:t>
            </a:r>
          </a:p>
        </p:txBody>
      </p:sp>
      <p:sp>
        <p:nvSpPr>
          <p:cNvPr id="2079" name="Shape 2079"/>
          <p:cNvSpPr txBox="1">
            <a:spLocks noGrp="1"/>
          </p:cNvSpPr>
          <p:nvPr>
            <p:ph type="body" idx="1"/>
          </p:nvPr>
        </p:nvSpPr>
        <p:spPr>
          <a:xfrm>
            <a:off x="410550" y="251925"/>
            <a:ext cx="8469000" cy="4201200"/>
          </a:xfrm>
          <a:prstGeom prst="rect">
            <a:avLst/>
          </a:prstGeom>
          <a:noFill/>
          <a:ln>
            <a:noFill/>
          </a:ln>
        </p:spPr>
        <p:txBody>
          <a:bodyPr wrap="square" lIns="45700" tIns="45700" rIns="45700" bIns="45700" anchor="t" anchorCtr="0">
            <a:noAutofit/>
          </a:bodyPr>
          <a:lstStyle/>
          <a:p>
            <a:pPr marL="457200" marR="0" lvl="0" indent="-457200" algn="l" rtl="0">
              <a:lnSpc>
                <a:spcPct val="100000"/>
              </a:lnSpc>
              <a:spcBef>
                <a:spcPts val="0"/>
              </a:spcBef>
              <a:spcAft>
                <a:spcPts val="0"/>
              </a:spcAft>
              <a:buClr>
                <a:srgbClr val="FF8000"/>
              </a:buClr>
              <a:buSzPct val="100000"/>
              <a:buFont typeface="Arial"/>
              <a:buChar char="•"/>
            </a:pPr>
            <a:r>
              <a:rPr lang="en-US" b="1"/>
              <a:t>Physics Major</a:t>
            </a:r>
          </a:p>
          <a:p>
            <a:pPr marL="914400" marR="0" lvl="1" indent="-431800" algn="l" rtl="0">
              <a:lnSpc>
                <a:spcPct val="100000"/>
              </a:lnSpc>
              <a:spcBef>
                <a:spcPts val="0"/>
              </a:spcBef>
              <a:spcAft>
                <a:spcPts val="0"/>
              </a:spcAft>
              <a:buClr>
                <a:srgbClr val="FF8000"/>
              </a:buClr>
              <a:buSzPct val="100000"/>
              <a:buFont typeface="Arial"/>
              <a:buChar char="•"/>
            </a:pPr>
            <a:r>
              <a:rPr lang="en-US" sz="2400" b="1"/>
              <a:t>Academic: </a:t>
            </a:r>
          </a:p>
          <a:p>
            <a:pPr marL="914400" marR="0" lvl="1" indent="-431800" algn="l" rtl="0">
              <a:lnSpc>
                <a:spcPct val="100000"/>
              </a:lnSpc>
              <a:spcBef>
                <a:spcPts val="0"/>
              </a:spcBef>
              <a:spcAft>
                <a:spcPts val="0"/>
              </a:spcAft>
              <a:buClr>
                <a:srgbClr val="FF8000"/>
              </a:buClr>
              <a:buSzPct val="100000"/>
              <a:buFont typeface="Arial"/>
              <a:buChar char="•"/>
            </a:pPr>
            <a:r>
              <a:rPr lang="en-US" sz="2400" b="1"/>
              <a:t>Astronomy:</a:t>
            </a:r>
          </a:p>
          <a:p>
            <a:pPr marL="914400" marR="0" lvl="1" indent="-431800" algn="l" rtl="0">
              <a:lnSpc>
                <a:spcPct val="100000"/>
              </a:lnSpc>
              <a:spcBef>
                <a:spcPts val="0"/>
              </a:spcBef>
              <a:spcAft>
                <a:spcPts val="0"/>
              </a:spcAft>
              <a:buClr>
                <a:srgbClr val="FF8000"/>
              </a:buClr>
              <a:buSzPct val="100000"/>
              <a:buFont typeface="Arial"/>
              <a:buChar char="•"/>
            </a:pPr>
            <a:r>
              <a:rPr lang="en-US" sz="2400" b="1"/>
              <a:t>General:</a:t>
            </a:r>
          </a:p>
          <a:p>
            <a:pPr marR="0" lvl="0" algn="l" rtl="0">
              <a:lnSpc>
                <a:spcPct val="100000"/>
              </a:lnSpc>
              <a:spcBef>
                <a:spcPts val="0"/>
              </a:spcBef>
              <a:spcAft>
                <a:spcPts val="0"/>
              </a:spcAft>
              <a:buClr>
                <a:srgbClr val="FF8000"/>
              </a:buClr>
              <a:buSzPct val="100000"/>
              <a:buFont typeface="Arial"/>
              <a:buChar char="•"/>
            </a:pPr>
            <a:r>
              <a:rPr lang="en-US" b="1"/>
              <a:t>Engineering</a:t>
            </a:r>
          </a:p>
          <a:p>
            <a:pPr marL="914400" marR="0" lvl="1" indent="-431800" algn="l" rtl="0">
              <a:lnSpc>
                <a:spcPct val="100000"/>
              </a:lnSpc>
              <a:spcBef>
                <a:spcPts val="0"/>
              </a:spcBef>
              <a:spcAft>
                <a:spcPts val="0"/>
              </a:spcAft>
              <a:buClr>
                <a:srgbClr val="FF8000"/>
              </a:buClr>
              <a:buSzPct val="100000"/>
              <a:buFont typeface="Arial"/>
              <a:buChar char="•"/>
            </a:pPr>
            <a:r>
              <a:rPr lang="en-US" sz="2400" b="1"/>
              <a:t>MABE (Mechanical, Aerospace, Biomedical)</a:t>
            </a:r>
          </a:p>
          <a:p>
            <a:pPr marL="914400" marR="0" lvl="1" indent="-431800" algn="l" rtl="0">
              <a:lnSpc>
                <a:spcPct val="100000"/>
              </a:lnSpc>
              <a:spcBef>
                <a:spcPts val="0"/>
              </a:spcBef>
              <a:spcAft>
                <a:spcPts val="0"/>
              </a:spcAft>
              <a:buClr>
                <a:srgbClr val="FF8000"/>
              </a:buClr>
              <a:buSzPct val="100000"/>
              <a:buFont typeface="Arial"/>
              <a:buChar char="•"/>
            </a:pPr>
            <a:r>
              <a:rPr lang="en-US" sz="2400" b="1"/>
              <a:t>EECS (Electrical, Computer, and Computer Science)</a:t>
            </a:r>
          </a:p>
          <a:p>
            <a:pPr marL="914400" marR="0" lvl="1" indent="-431800" algn="l" rtl="0">
              <a:lnSpc>
                <a:spcPct val="100000"/>
              </a:lnSpc>
              <a:spcBef>
                <a:spcPts val="0"/>
              </a:spcBef>
              <a:spcAft>
                <a:spcPts val="0"/>
              </a:spcAft>
              <a:buClr>
                <a:srgbClr val="FF8000"/>
              </a:buClr>
              <a:buSzPct val="100000"/>
              <a:buFont typeface="Arial"/>
              <a:buChar char="•"/>
            </a:pPr>
            <a:r>
              <a:rPr lang="en-US" sz="2400" b="1"/>
              <a:t>Industrial and Systems</a:t>
            </a:r>
          </a:p>
          <a:p>
            <a:pPr marL="914400" marR="0" lvl="1" indent="-431800" algn="l" rtl="0">
              <a:lnSpc>
                <a:spcPct val="100000"/>
              </a:lnSpc>
              <a:spcBef>
                <a:spcPts val="0"/>
              </a:spcBef>
              <a:spcAft>
                <a:spcPts val="0"/>
              </a:spcAft>
              <a:buClr>
                <a:srgbClr val="FF8000"/>
              </a:buClr>
              <a:buSzPct val="100000"/>
              <a:buFont typeface="Arial"/>
              <a:buChar char="•"/>
            </a:pPr>
            <a:r>
              <a:rPr lang="en-US" sz="2400" b="1"/>
              <a:t>CEE (Civil and Environmental)</a:t>
            </a:r>
          </a:p>
          <a:p>
            <a:pPr marL="914400" marR="0" lvl="1" indent="-431800" algn="l" rtl="0">
              <a:lnSpc>
                <a:spcPct val="100000"/>
              </a:lnSpc>
              <a:spcBef>
                <a:spcPts val="0"/>
              </a:spcBef>
              <a:spcAft>
                <a:spcPts val="0"/>
              </a:spcAft>
              <a:buClr>
                <a:srgbClr val="FF8000"/>
              </a:buClr>
              <a:buSzPct val="100000"/>
              <a:buFont typeface="Arial"/>
              <a:buChar char="•"/>
            </a:pPr>
            <a:r>
              <a:rPr lang="en-US" sz="2400" b="1"/>
              <a:t>Biosystems</a:t>
            </a:r>
          </a:p>
          <a:p>
            <a:pPr marL="914400" marR="0" lvl="1" indent="-431800" algn="l" rtl="0">
              <a:lnSpc>
                <a:spcPct val="100000"/>
              </a:lnSpc>
              <a:spcBef>
                <a:spcPts val="0"/>
              </a:spcBef>
              <a:spcAft>
                <a:spcPts val="0"/>
              </a:spcAft>
              <a:buClr>
                <a:srgbClr val="FF8000"/>
              </a:buClr>
              <a:buSzPct val="100000"/>
              <a:buFont typeface="Arial"/>
              <a:buChar char="•"/>
            </a:pPr>
            <a:r>
              <a:rPr lang="en-US" sz="2400" b="1"/>
              <a:t>Materials Science</a:t>
            </a:r>
          </a:p>
          <a:p>
            <a:pPr marL="914400" marR="0" lvl="1" indent="-431800" algn="l" rtl="0">
              <a:lnSpc>
                <a:spcPct val="100000"/>
              </a:lnSpc>
              <a:spcBef>
                <a:spcPts val="0"/>
              </a:spcBef>
              <a:spcAft>
                <a:spcPts val="0"/>
              </a:spcAft>
              <a:buClr>
                <a:srgbClr val="FF8000"/>
              </a:buClr>
              <a:buSzPct val="100000"/>
              <a:buFont typeface="Arial"/>
              <a:buChar char="•"/>
            </a:pPr>
            <a:r>
              <a:rPr lang="en-US" sz="2400" b="1"/>
              <a:t>CBE (Chemical and Biomolecular)</a:t>
            </a:r>
          </a:p>
        </p:txBody>
      </p:sp>
    </p:spTree>
    <p:extLst>
      <p:ext uri="{BB962C8B-B14F-4D97-AF65-F5344CB8AC3E}">
        <p14:creationId xmlns:p14="http://schemas.microsoft.com/office/powerpoint/2010/main" val="31801489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sp>
        <p:nvSpPr>
          <p:cNvPr id="2084" name="Shape 2084"/>
          <p:cNvSpPr txBox="1">
            <a:spLocks noGrp="1"/>
          </p:cNvSpPr>
          <p:nvPr>
            <p:ph type="title"/>
          </p:nvPr>
        </p:nvSpPr>
        <p:spPr>
          <a:xfrm>
            <a:off x="177800" y="5845712"/>
            <a:ext cx="8229600" cy="1142999"/>
          </a:xfrm>
          <a:prstGeom prst="rect">
            <a:avLst/>
          </a:prstGeom>
          <a:noFill/>
          <a:ln>
            <a:noFill/>
          </a:ln>
        </p:spPr>
        <p:txBody>
          <a:bodyPr wrap="square" lIns="0" tIns="0" rIns="0" bIns="0" anchor="ctr" anchorCtr="0">
            <a:noAutofit/>
          </a:bodyPr>
          <a:lstStyle/>
          <a:p>
            <a:pPr marL="0" marR="0" lvl="0" indent="0" algn="l" rtl="0">
              <a:spcBef>
                <a:spcPts val="0"/>
              </a:spcBef>
              <a:buSzPct val="25000"/>
              <a:buNone/>
            </a:pPr>
            <a:r>
              <a:rPr lang="en-US" sz="3600"/>
              <a:t>Nuclear Engineering</a:t>
            </a:r>
          </a:p>
        </p:txBody>
      </p:sp>
      <p:sp>
        <p:nvSpPr>
          <p:cNvPr id="2085" name="Shape 2085"/>
          <p:cNvSpPr txBox="1">
            <a:spLocks noGrp="1"/>
          </p:cNvSpPr>
          <p:nvPr>
            <p:ph type="body" idx="1"/>
          </p:nvPr>
        </p:nvSpPr>
        <p:spPr>
          <a:xfrm>
            <a:off x="410550" y="251925"/>
            <a:ext cx="8469000" cy="4201200"/>
          </a:xfrm>
          <a:prstGeom prst="rect">
            <a:avLst/>
          </a:prstGeom>
          <a:noFill/>
          <a:ln>
            <a:noFill/>
          </a:ln>
        </p:spPr>
        <p:txBody>
          <a:bodyPr wrap="square" lIns="45700" tIns="45700" rIns="45700" bIns="45700" anchor="t" anchorCtr="0">
            <a:noAutofit/>
          </a:bodyPr>
          <a:lstStyle/>
          <a:p>
            <a:pPr marL="457200" marR="0" lvl="0" indent="-457200" algn="l" rtl="0">
              <a:lnSpc>
                <a:spcPct val="100000"/>
              </a:lnSpc>
              <a:spcBef>
                <a:spcPts val="0"/>
              </a:spcBef>
              <a:spcAft>
                <a:spcPts val="0"/>
              </a:spcAft>
              <a:buClr>
                <a:srgbClr val="FF8000"/>
              </a:buClr>
              <a:buSzPct val="100000"/>
              <a:buFont typeface="Arial"/>
              <a:buChar char="•"/>
            </a:pPr>
            <a:r>
              <a:rPr lang="en-US" b="1"/>
              <a:t>Nuclear Engineering</a:t>
            </a:r>
          </a:p>
          <a:p>
            <a:pPr marL="914400" marR="0" lvl="1" indent="-457200" algn="l" rtl="0">
              <a:lnSpc>
                <a:spcPct val="100000"/>
              </a:lnSpc>
              <a:spcBef>
                <a:spcPts val="0"/>
              </a:spcBef>
              <a:spcAft>
                <a:spcPts val="0"/>
              </a:spcAft>
              <a:buClr>
                <a:srgbClr val="FF8000"/>
              </a:buClr>
              <a:buSzPct val="87500"/>
              <a:buFont typeface="Arial"/>
              <a:buChar char="•"/>
            </a:pPr>
            <a:r>
              <a:rPr lang="en-US" b="1"/>
              <a:t>Radiological Concentration</a:t>
            </a:r>
          </a:p>
          <a:p>
            <a:pPr marL="914400" marR="0" lvl="1" indent="-457200" algn="l" rtl="0">
              <a:lnSpc>
                <a:spcPct val="100000"/>
              </a:lnSpc>
              <a:spcBef>
                <a:spcPts val="0"/>
              </a:spcBef>
              <a:spcAft>
                <a:spcPts val="0"/>
              </a:spcAft>
              <a:buClr>
                <a:srgbClr val="FF8000"/>
              </a:buClr>
              <a:buSzPct val="87500"/>
              <a:buFont typeface="Arial"/>
              <a:buChar char="•"/>
            </a:pPr>
            <a:r>
              <a:rPr lang="en-US" b="1"/>
              <a:t>Decommissioning &amp; Environmental Minor</a:t>
            </a:r>
          </a:p>
          <a:p>
            <a:pPr marL="914400" marR="0" lvl="1" indent="-457200" algn="l" rtl="0">
              <a:lnSpc>
                <a:spcPct val="100000"/>
              </a:lnSpc>
              <a:spcBef>
                <a:spcPts val="0"/>
              </a:spcBef>
              <a:spcAft>
                <a:spcPts val="0"/>
              </a:spcAft>
              <a:buClr>
                <a:srgbClr val="FF8000"/>
              </a:buClr>
              <a:buSzPct val="87500"/>
              <a:buFont typeface="Arial"/>
              <a:buChar char="•"/>
            </a:pPr>
            <a:r>
              <a:rPr lang="en-US" b="1"/>
              <a:t>Cybersecurity Minor</a:t>
            </a:r>
          </a:p>
          <a:p>
            <a:pPr marL="914400" marR="0" lvl="1" indent="-457200" algn="l" rtl="0">
              <a:lnSpc>
                <a:spcPct val="100000"/>
              </a:lnSpc>
              <a:spcBef>
                <a:spcPts val="0"/>
              </a:spcBef>
              <a:spcAft>
                <a:spcPts val="0"/>
              </a:spcAft>
              <a:buClr>
                <a:srgbClr val="FF8000"/>
              </a:buClr>
              <a:buSzPct val="87500"/>
              <a:buFont typeface="Arial"/>
              <a:buChar char="•"/>
            </a:pPr>
            <a:r>
              <a:rPr lang="en-US" b="1"/>
              <a:t>Materials Science Minor</a:t>
            </a:r>
          </a:p>
          <a:p>
            <a:pPr marL="457200" marR="0" lvl="0" indent="-457200" algn="l" rtl="0">
              <a:lnSpc>
                <a:spcPct val="100000"/>
              </a:lnSpc>
              <a:spcBef>
                <a:spcPts val="0"/>
              </a:spcBef>
              <a:spcAft>
                <a:spcPts val="0"/>
              </a:spcAft>
              <a:buClr>
                <a:srgbClr val="FF8000"/>
              </a:buClr>
              <a:buSzPct val="100000"/>
              <a:buFont typeface="Arial"/>
              <a:buChar char="•"/>
            </a:pPr>
            <a:r>
              <a:rPr lang="en-US" b="1"/>
              <a:t>Industry </a:t>
            </a:r>
          </a:p>
          <a:p>
            <a:pPr marL="914400" marR="0" lvl="1" indent="-457200" algn="l" rtl="0">
              <a:lnSpc>
                <a:spcPct val="100000"/>
              </a:lnSpc>
              <a:spcBef>
                <a:spcPts val="0"/>
              </a:spcBef>
              <a:spcAft>
                <a:spcPts val="0"/>
              </a:spcAft>
              <a:buClr>
                <a:srgbClr val="FF8000"/>
              </a:buClr>
              <a:buSzPct val="87500"/>
              <a:buFont typeface="Arial"/>
              <a:buChar char="•"/>
            </a:pPr>
            <a:r>
              <a:rPr lang="en-US" b="1"/>
              <a:t>Co-op and Internship opportunities</a:t>
            </a:r>
          </a:p>
          <a:p>
            <a:pPr marL="457200" marR="0" lvl="0" indent="-457200" algn="l" rtl="0">
              <a:lnSpc>
                <a:spcPct val="100000"/>
              </a:lnSpc>
              <a:spcBef>
                <a:spcPts val="0"/>
              </a:spcBef>
              <a:spcAft>
                <a:spcPts val="0"/>
              </a:spcAft>
              <a:buClr>
                <a:srgbClr val="FF8000"/>
              </a:buClr>
              <a:buSzPct val="100000"/>
              <a:buFont typeface="Arial"/>
              <a:buChar char="•"/>
            </a:pPr>
            <a:r>
              <a:rPr lang="en-US" b="1"/>
              <a:t>Research</a:t>
            </a:r>
          </a:p>
          <a:p>
            <a:pPr marL="914400" marR="0" lvl="1" indent="-457200" algn="l" rtl="0">
              <a:lnSpc>
                <a:spcPct val="100000"/>
              </a:lnSpc>
              <a:spcBef>
                <a:spcPts val="0"/>
              </a:spcBef>
              <a:spcAft>
                <a:spcPts val="0"/>
              </a:spcAft>
              <a:buClr>
                <a:srgbClr val="FF8000"/>
              </a:buClr>
              <a:buSzPct val="87500"/>
              <a:buFont typeface="Arial"/>
              <a:buChar char="•"/>
            </a:pPr>
            <a:r>
              <a:rPr lang="en-US" b="1"/>
              <a:t>On campus and at a national lab</a:t>
            </a:r>
          </a:p>
        </p:txBody>
      </p:sp>
    </p:spTree>
    <p:extLst>
      <p:ext uri="{BB962C8B-B14F-4D97-AF65-F5344CB8AC3E}">
        <p14:creationId xmlns:p14="http://schemas.microsoft.com/office/powerpoint/2010/main" val="2901587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089"/>
        <p:cNvGrpSpPr/>
        <p:nvPr/>
      </p:nvGrpSpPr>
      <p:grpSpPr>
        <a:xfrm>
          <a:off x="0" y="0"/>
          <a:ext cx="0" cy="0"/>
          <a:chOff x="0" y="0"/>
          <a:chExt cx="0" cy="0"/>
        </a:xfrm>
      </p:grpSpPr>
      <p:sp>
        <p:nvSpPr>
          <p:cNvPr id="2090" name="Shape 2090"/>
          <p:cNvSpPr txBox="1"/>
          <p:nvPr/>
        </p:nvSpPr>
        <p:spPr>
          <a:xfrm>
            <a:off x="0" y="6001800"/>
            <a:ext cx="7340100" cy="856200"/>
          </a:xfrm>
          <a:prstGeom prst="rect">
            <a:avLst/>
          </a:prstGeom>
          <a:noFill/>
          <a:ln>
            <a:noFill/>
          </a:ln>
        </p:spPr>
        <p:txBody>
          <a:bodyPr wrap="square" lIns="91425" tIns="91425" rIns="91425" bIns="91425" anchor="t" anchorCtr="0">
            <a:noAutofit/>
          </a:bodyPr>
          <a:lstStyle/>
          <a:p>
            <a:pPr lvl="0">
              <a:spcBef>
                <a:spcPts val="0"/>
              </a:spcBef>
              <a:buNone/>
            </a:pPr>
            <a:r>
              <a:rPr lang="en-US" sz="4800">
                <a:solidFill>
                  <a:srgbClr val="FFFFFF"/>
                </a:solidFill>
                <a:latin typeface="Calibri"/>
                <a:ea typeface="Calibri"/>
                <a:cs typeface="Calibri"/>
                <a:sym typeface="Calibri"/>
              </a:rPr>
              <a:t>College Preparations</a:t>
            </a:r>
          </a:p>
        </p:txBody>
      </p:sp>
      <p:sp>
        <p:nvSpPr>
          <p:cNvPr id="2091" name="Shape 2091"/>
          <p:cNvSpPr txBox="1"/>
          <p:nvPr/>
        </p:nvSpPr>
        <p:spPr>
          <a:xfrm>
            <a:off x="606500" y="124400"/>
            <a:ext cx="8453700" cy="5762100"/>
          </a:xfrm>
          <a:prstGeom prst="rect">
            <a:avLst/>
          </a:prstGeom>
          <a:noFill/>
          <a:ln>
            <a:noFill/>
          </a:ln>
        </p:spPr>
        <p:txBody>
          <a:bodyPr wrap="square" lIns="91425" tIns="91425" rIns="91425" bIns="91425" anchor="t" anchorCtr="0">
            <a:noAutofit/>
          </a:bodyPr>
          <a:lstStyle/>
          <a:p>
            <a:pPr marL="457200" lvl="0" indent="-431800" rtl="0">
              <a:spcBef>
                <a:spcPts val="0"/>
              </a:spcBef>
              <a:buClr>
                <a:schemeClr val="accent6"/>
              </a:buClr>
              <a:buSzPct val="100000"/>
              <a:buFont typeface="Calibri"/>
              <a:buChar char="●"/>
            </a:pPr>
            <a:r>
              <a:rPr lang="en-US" sz="3200" b="1">
                <a:solidFill>
                  <a:srgbClr val="FFFFFF"/>
                </a:solidFill>
                <a:latin typeface="Calibri"/>
                <a:ea typeface="Calibri"/>
                <a:cs typeface="Calibri"/>
                <a:sym typeface="Calibri"/>
              </a:rPr>
              <a:t>Before College</a:t>
            </a:r>
          </a:p>
          <a:p>
            <a:pPr marL="914400" lvl="1" indent="-431800" rtl="0">
              <a:spcBef>
                <a:spcPts val="0"/>
              </a:spcBef>
              <a:buClr>
                <a:schemeClr val="accent6"/>
              </a:buClr>
              <a:buSzPct val="100000"/>
              <a:buFont typeface="Calibri"/>
              <a:buChar char="●"/>
            </a:pPr>
            <a:r>
              <a:rPr lang="en-US" sz="3200">
                <a:solidFill>
                  <a:srgbClr val="FFFFFF"/>
                </a:solidFill>
                <a:latin typeface="Calibri"/>
                <a:ea typeface="Calibri"/>
                <a:cs typeface="Calibri"/>
                <a:sym typeface="Calibri"/>
              </a:rPr>
              <a:t>Take classes for physics and higher math classes</a:t>
            </a:r>
          </a:p>
          <a:p>
            <a:pPr marL="914400" lvl="1" indent="-431800" rtl="0">
              <a:spcBef>
                <a:spcPts val="0"/>
              </a:spcBef>
              <a:buClr>
                <a:schemeClr val="accent6"/>
              </a:buClr>
              <a:buSzPct val="100000"/>
              <a:buFont typeface="Calibri"/>
              <a:buChar char="●"/>
            </a:pPr>
            <a:r>
              <a:rPr lang="en-US" sz="3200">
                <a:solidFill>
                  <a:srgbClr val="FFFFFF"/>
                </a:solidFill>
                <a:latin typeface="Calibri"/>
                <a:ea typeface="Calibri"/>
                <a:cs typeface="Calibri"/>
                <a:sym typeface="Calibri"/>
              </a:rPr>
              <a:t>Earn some credit now with AP classes</a:t>
            </a:r>
          </a:p>
          <a:p>
            <a:pPr marL="914400" lvl="1" indent="-431800" rtl="0">
              <a:spcBef>
                <a:spcPts val="0"/>
              </a:spcBef>
              <a:buClr>
                <a:schemeClr val="accent6"/>
              </a:buClr>
              <a:buSzPct val="100000"/>
              <a:buFont typeface="Calibri"/>
              <a:buChar char="●"/>
            </a:pPr>
            <a:r>
              <a:rPr lang="en-US" sz="3200">
                <a:solidFill>
                  <a:srgbClr val="FFFFFF"/>
                </a:solidFill>
                <a:latin typeface="Calibri"/>
                <a:ea typeface="Calibri"/>
                <a:cs typeface="Calibri"/>
                <a:sym typeface="Calibri"/>
              </a:rPr>
              <a:t>ACT/SAT</a:t>
            </a:r>
          </a:p>
          <a:p>
            <a:pPr marL="457200" lvl="0" indent="0" rtl="0">
              <a:spcBef>
                <a:spcPts val="0"/>
              </a:spcBef>
              <a:buNone/>
            </a:pPr>
            <a:endParaRPr sz="3200">
              <a:solidFill>
                <a:srgbClr val="FFFFFF"/>
              </a:solidFill>
              <a:latin typeface="Calibri"/>
              <a:ea typeface="Calibri"/>
              <a:cs typeface="Calibri"/>
              <a:sym typeface="Calibri"/>
            </a:endParaRPr>
          </a:p>
          <a:p>
            <a:pPr marL="457200" lvl="0" indent="-431800" rtl="0">
              <a:spcBef>
                <a:spcPts val="0"/>
              </a:spcBef>
              <a:buClr>
                <a:schemeClr val="accent6"/>
              </a:buClr>
              <a:buSzPct val="100000"/>
              <a:buFont typeface="Calibri"/>
              <a:buChar char="●"/>
            </a:pPr>
            <a:r>
              <a:rPr lang="en-US" sz="3200">
                <a:solidFill>
                  <a:srgbClr val="FFFFFF"/>
                </a:solidFill>
                <a:latin typeface="Calibri"/>
                <a:ea typeface="Calibri"/>
                <a:cs typeface="Calibri"/>
                <a:sym typeface="Calibri"/>
              </a:rPr>
              <a:t>Extracurricular</a:t>
            </a:r>
          </a:p>
          <a:p>
            <a:pPr marL="914400" lvl="0" indent="-431800" rtl="0">
              <a:spcBef>
                <a:spcPts val="0"/>
              </a:spcBef>
              <a:buClr>
                <a:schemeClr val="accent6"/>
              </a:buClr>
              <a:buSzPct val="100000"/>
              <a:buFont typeface="Calibri"/>
              <a:buChar char="●"/>
            </a:pPr>
            <a:r>
              <a:rPr lang="en-US" sz="3200">
                <a:solidFill>
                  <a:srgbClr val="FFFFFF"/>
                </a:solidFill>
                <a:latin typeface="Calibri"/>
                <a:ea typeface="Calibri"/>
                <a:cs typeface="Calibri"/>
                <a:sym typeface="Calibri"/>
              </a:rPr>
              <a:t>Clubs</a:t>
            </a:r>
          </a:p>
          <a:p>
            <a:pPr marL="914400" lvl="0" indent="-431800" rtl="0">
              <a:spcBef>
                <a:spcPts val="0"/>
              </a:spcBef>
              <a:buClr>
                <a:schemeClr val="accent6"/>
              </a:buClr>
              <a:buSzPct val="100000"/>
              <a:buFont typeface="Calibri"/>
              <a:buChar char="●"/>
            </a:pPr>
            <a:r>
              <a:rPr lang="en-US" sz="3200">
                <a:solidFill>
                  <a:srgbClr val="FFFFFF"/>
                </a:solidFill>
                <a:latin typeface="Calibri"/>
                <a:ea typeface="Calibri"/>
                <a:cs typeface="Calibri"/>
                <a:sym typeface="Calibri"/>
              </a:rPr>
              <a:t>Boy/Girl Scouts</a:t>
            </a:r>
          </a:p>
          <a:p>
            <a:pPr lvl="0">
              <a:spcBef>
                <a:spcPts val="0"/>
              </a:spcBef>
              <a:buNone/>
            </a:pPr>
            <a:endParaRPr sz="32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872713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FC28-B281-4C0C-863C-196A472FA014}"/>
              </a:ext>
            </a:extLst>
          </p:cNvPr>
          <p:cNvSpPr>
            <a:spLocks noGrp="1"/>
          </p:cNvSpPr>
          <p:nvPr>
            <p:ph type="title"/>
          </p:nvPr>
        </p:nvSpPr>
        <p:spPr/>
        <p:txBody>
          <a:bodyPr/>
          <a:lstStyle/>
          <a:p>
            <a:r>
              <a:rPr lang="en-US" dirty="0"/>
              <a:t>Session D:</a:t>
            </a:r>
          </a:p>
        </p:txBody>
      </p:sp>
      <p:sp>
        <p:nvSpPr>
          <p:cNvPr id="3" name="Text Placeholder 2">
            <a:extLst>
              <a:ext uri="{FF2B5EF4-FFF2-40B4-BE49-F238E27FC236}">
                <a16:creationId xmlns:a16="http://schemas.microsoft.com/office/drawing/2014/main" id="{8ED0C4C4-EBBE-4858-8195-C1ABE0B73498}"/>
              </a:ext>
            </a:extLst>
          </p:cNvPr>
          <p:cNvSpPr>
            <a:spLocks noGrp="1"/>
          </p:cNvSpPr>
          <p:nvPr>
            <p:ph type="body" idx="1"/>
          </p:nvPr>
        </p:nvSpPr>
        <p:spPr/>
        <p:txBody>
          <a:bodyPr/>
          <a:lstStyle/>
          <a:p>
            <a:r>
              <a:rPr lang="en-US" dirty="0"/>
              <a:t>Radiation and Radioactivity</a:t>
            </a:r>
          </a:p>
        </p:txBody>
      </p:sp>
    </p:spTree>
    <p:extLst>
      <p:ext uri="{BB962C8B-B14F-4D97-AF65-F5344CB8AC3E}">
        <p14:creationId xmlns:p14="http://schemas.microsoft.com/office/powerpoint/2010/main" val="424331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533400" y="58626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Isotopes</a:t>
            </a:r>
          </a:p>
        </p:txBody>
      </p:sp>
      <p:sp>
        <p:nvSpPr>
          <p:cNvPr id="302" name="Shape 302"/>
          <p:cNvSpPr txBox="1">
            <a:spLocks noGrp="1"/>
          </p:cNvSpPr>
          <p:nvPr>
            <p:ph type="body" idx="1"/>
          </p:nvPr>
        </p:nvSpPr>
        <p:spPr>
          <a:xfrm>
            <a:off x="457200" y="609600"/>
            <a:ext cx="8229600" cy="4201160"/>
          </a:xfrm>
          <a:prstGeom prst="rect">
            <a:avLst/>
          </a:prstGeom>
          <a:noFill/>
          <a:ln>
            <a:noFill/>
          </a:ln>
        </p:spPr>
        <p:txBody>
          <a:bodyPr wrap="square" lIns="45700" tIns="45700" rIns="45700" bIns="45700" anchor="t" anchorCtr="0">
            <a:noAutofit/>
          </a:bodyPr>
          <a:lstStyle/>
          <a:p>
            <a:pPr marL="457200" marR="0" lvl="0" indent="-457200" algn="l" rtl="0">
              <a:spcBef>
                <a:spcPts val="0"/>
              </a:spcBef>
              <a:spcAft>
                <a:spcPts val="0"/>
              </a:spcAft>
              <a:buClr>
                <a:srgbClr val="FF8000"/>
              </a:buClr>
              <a:buSzPct val="100000"/>
              <a:buFont typeface="Arial"/>
              <a:buChar char="•"/>
            </a:pPr>
            <a:r>
              <a:rPr lang="en-US" sz="3200" b="1" i="0" u="none" strike="noStrike" cap="none">
                <a:solidFill>
                  <a:srgbClr val="FFFFFF"/>
                </a:solidFill>
                <a:latin typeface="Calibri"/>
                <a:ea typeface="Calibri"/>
                <a:cs typeface="Calibri"/>
                <a:sym typeface="Calibri"/>
              </a:rPr>
              <a:t>Isotopes</a:t>
            </a:r>
            <a:r>
              <a:rPr lang="en-US" sz="3200" b="0" i="0" u="none" strike="noStrike" cap="none">
                <a:solidFill>
                  <a:srgbClr val="FFFFFF"/>
                </a:solidFill>
                <a:latin typeface="Calibri"/>
                <a:ea typeface="Calibri"/>
                <a:cs typeface="Calibri"/>
                <a:sym typeface="Calibri"/>
              </a:rPr>
              <a:t> = atom with the same atomic number </a:t>
            </a:r>
            <a:r>
              <a:rPr lang="en-US" sz="3200" b="1" i="0" u="none" strike="noStrike" cap="none">
                <a:solidFill>
                  <a:srgbClr val="FFFFFF"/>
                </a:solidFill>
                <a:latin typeface="Calibri"/>
                <a:ea typeface="Calibri"/>
                <a:cs typeface="Calibri"/>
                <a:sym typeface="Calibri"/>
              </a:rPr>
              <a:t>(Z)</a:t>
            </a:r>
            <a:r>
              <a:rPr lang="en-US" sz="3200" b="0" i="0" u="none" strike="noStrike" cap="none">
                <a:solidFill>
                  <a:srgbClr val="FFFFFF"/>
                </a:solidFill>
                <a:latin typeface="Calibri"/>
                <a:ea typeface="Calibri"/>
                <a:cs typeface="Calibri"/>
                <a:sym typeface="Calibri"/>
              </a:rPr>
              <a:t> but different mass numbers </a:t>
            </a:r>
            <a:r>
              <a:rPr lang="en-US" sz="3200" b="1" i="0" u="none" strike="noStrike" cap="none">
                <a:solidFill>
                  <a:srgbClr val="FFFFFF"/>
                </a:solidFill>
                <a:latin typeface="Calibri"/>
                <a:ea typeface="Calibri"/>
                <a:cs typeface="Calibri"/>
                <a:sym typeface="Calibri"/>
              </a:rPr>
              <a:t>(A)</a:t>
            </a:r>
          </a:p>
          <a:p>
            <a:pPr marL="914400" marR="0" lvl="1" indent="-457200" algn="l" rtl="0">
              <a:spcBef>
                <a:spcPts val="600"/>
              </a:spcBef>
              <a:spcAft>
                <a:spcPts val="0"/>
              </a:spcAft>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Same number of protons means the same number of electrons – so they undergo the same chemical reactions</a:t>
            </a:r>
          </a:p>
          <a:p>
            <a:pPr marL="914400" marR="0" lvl="1" indent="-457200" algn="l" rtl="0">
              <a:spcBef>
                <a:spcPts val="600"/>
              </a:spcBef>
              <a:buClr>
                <a:srgbClr val="FF8000"/>
              </a:buClr>
              <a:buSzPct val="100000"/>
              <a:buFont typeface="Arial"/>
              <a:buChar char="•"/>
            </a:pPr>
            <a:r>
              <a:rPr lang="en-US" sz="2800" b="0" i="0" u="none" strike="noStrike" cap="none">
                <a:solidFill>
                  <a:srgbClr val="FFFFFF"/>
                </a:solidFill>
                <a:latin typeface="Calibri"/>
                <a:ea typeface="Calibri"/>
                <a:cs typeface="Calibri"/>
                <a:sym typeface="Calibri"/>
              </a:rPr>
              <a:t>But they have a different number of neutrons – so they typically exhibit very different nuclear behavior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Shape 1996"/>
          <p:cNvSpPr txBox="1">
            <a:spLocks noGrp="1"/>
          </p:cNvSpPr>
          <p:nvPr>
            <p:ph type="title"/>
          </p:nvPr>
        </p:nvSpPr>
        <p:spPr>
          <a:xfrm>
            <a:off x="-228600" y="5867400"/>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What is radiation?</a:t>
            </a:r>
          </a:p>
        </p:txBody>
      </p:sp>
      <p:pic>
        <p:nvPicPr>
          <p:cNvPr id="1997" name="Shape 1997"/>
          <p:cNvPicPr preferRelativeResize="0"/>
          <p:nvPr/>
        </p:nvPicPr>
        <p:blipFill rotWithShape="1">
          <a:blip r:embed="rId3">
            <a:alphaModFix/>
          </a:blip>
          <a:srcRect/>
          <a:stretch/>
        </p:blipFill>
        <p:spPr>
          <a:xfrm>
            <a:off x="1143000" y="2057400"/>
            <a:ext cx="6814571" cy="3790973"/>
          </a:xfrm>
          <a:prstGeom prst="rect">
            <a:avLst/>
          </a:prstGeom>
          <a:noFill/>
          <a:ln>
            <a:noFill/>
          </a:ln>
        </p:spPr>
      </p:pic>
      <p:sp>
        <p:nvSpPr>
          <p:cNvPr id="1998" name="Shape 1998"/>
          <p:cNvSpPr txBox="1"/>
          <p:nvPr/>
        </p:nvSpPr>
        <p:spPr>
          <a:xfrm>
            <a:off x="457200" y="533400"/>
            <a:ext cx="8229600" cy="1143001"/>
          </a:xfrm>
          <a:prstGeom prst="rect">
            <a:avLst/>
          </a:prstGeom>
          <a:noFill/>
          <a:ln>
            <a:noFill/>
          </a:ln>
        </p:spPr>
        <p:txBody>
          <a:bodyPr wrap="square" lIns="0" tIns="0" rIns="0" bIns="0" anchor="ctr" anchorCtr="0">
            <a:noAutofit/>
          </a:bodyPr>
          <a:lstStyle/>
          <a:p>
            <a:pPr marL="0" marR="0" lvl="0" indent="0" algn="l" rtl="0">
              <a:lnSpc>
                <a:spcPct val="80000"/>
              </a:lnSpc>
              <a:spcBef>
                <a:spcPts val="0"/>
              </a:spcBef>
              <a:spcAft>
                <a:spcPts val="0"/>
              </a:spcAft>
              <a:buClr>
                <a:srgbClr val="FFFFFF"/>
              </a:buClr>
              <a:buSzPct val="25000"/>
              <a:buFont typeface="Calibri"/>
              <a:buNone/>
            </a:pPr>
            <a:r>
              <a:rPr lang="en-US" sz="3080" b="1" i="0" u="none" strike="noStrike" cap="none">
                <a:solidFill>
                  <a:srgbClr val="FFFFFF"/>
                </a:solidFill>
                <a:latin typeface="Calibri"/>
                <a:ea typeface="Calibri"/>
                <a:cs typeface="Calibri"/>
                <a:sym typeface="Calibri"/>
              </a:rPr>
              <a:t>Radiation is the term given to the particles and/or energy emitted by radioactive material as it reaches a more stable state.</a:t>
            </a:r>
          </a:p>
        </p:txBody>
      </p:sp>
    </p:spTree>
    <p:extLst>
      <p:ext uri="{BB962C8B-B14F-4D97-AF65-F5344CB8AC3E}">
        <p14:creationId xmlns:p14="http://schemas.microsoft.com/office/powerpoint/2010/main" val="260156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pic>
        <p:nvPicPr>
          <p:cNvPr id="2003" name="Shape 2003"/>
          <p:cNvPicPr preferRelativeResize="0"/>
          <p:nvPr/>
        </p:nvPicPr>
        <p:blipFill rotWithShape="1">
          <a:blip r:embed="rId3">
            <a:alphaModFix/>
          </a:blip>
          <a:srcRect/>
          <a:stretch/>
        </p:blipFill>
        <p:spPr>
          <a:xfrm>
            <a:off x="5867400" y="2667000"/>
            <a:ext cx="694971" cy="704579"/>
          </a:xfrm>
          <a:prstGeom prst="rect">
            <a:avLst/>
          </a:prstGeom>
          <a:noFill/>
          <a:ln>
            <a:noFill/>
          </a:ln>
        </p:spPr>
      </p:pic>
      <p:pic>
        <p:nvPicPr>
          <p:cNvPr id="2004" name="Shape 2004"/>
          <p:cNvPicPr preferRelativeResize="0"/>
          <p:nvPr/>
        </p:nvPicPr>
        <p:blipFill rotWithShape="1">
          <a:blip r:embed="rId4">
            <a:alphaModFix/>
          </a:blip>
          <a:srcRect/>
          <a:stretch/>
        </p:blipFill>
        <p:spPr>
          <a:xfrm>
            <a:off x="1612279" y="1295400"/>
            <a:ext cx="5886883" cy="3719985"/>
          </a:xfrm>
          <a:prstGeom prst="rect">
            <a:avLst/>
          </a:prstGeom>
          <a:noFill/>
          <a:ln>
            <a:noFill/>
          </a:ln>
        </p:spPr>
      </p:pic>
      <p:sp>
        <p:nvSpPr>
          <p:cNvPr id="2005" name="Shape 2005"/>
          <p:cNvSpPr/>
          <p:nvPr/>
        </p:nvSpPr>
        <p:spPr>
          <a:xfrm>
            <a:off x="2971800" y="5105398"/>
            <a:ext cx="739779" cy="754064"/>
          </a:xfrm>
          <a:custGeom>
            <a:avLst/>
            <a:gdLst/>
            <a:ahLst/>
            <a:cxnLst/>
            <a:rect l="0" t="0" r="0" b="0"/>
            <a:pathLst>
              <a:path w="120000" h="120000" extrusionOk="0">
                <a:moveTo>
                  <a:pt x="0" y="60000"/>
                </a:moveTo>
                <a:cubicBezTo>
                  <a:pt x="0" y="26861"/>
                  <a:pt x="26861" y="0"/>
                  <a:pt x="60000" y="0"/>
                </a:cubicBezTo>
                <a:cubicBezTo>
                  <a:pt x="93138" y="0"/>
                  <a:pt x="120000" y="26861"/>
                  <a:pt x="120000" y="60000"/>
                </a:cubicBezTo>
                <a:cubicBezTo>
                  <a:pt x="120000" y="93138"/>
                  <a:pt x="93138" y="120000"/>
                  <a:pt x="60000" y="120000"/>
                </a:cubicBezTo>
                <a:cubicBezTo>
                  <a:pt x="26861" y="120000"/>
                  <a:pt x="0" y="93138"/>
                  <a:pt x="0" y="60000"/>
                </a:cubicBezTo>
                <a:close/>
              </a:path>
            </a:pathLst>
          </a:custGeom>
          <a:solidFill>
            <a:srgbClr val="FFFF00"/>
          </a:solidFill>
          <a:ln w="19050" cap="flat" cmpd="sng">
            <a:solidFill>
              <a:srgbClr val="1F497D"/>
            </a:solidFill>
            <a:prstDash val="solid"/>
            <a:round/>
            <a:headEnd type="none" w="med" len="med"/>
            <a:tailEnd type="none" w="med" len="med"/>
          </a:ln>
        </p:spPr>
        <p:txBody>
          <a:bodyPr wrap="square" lIns="0" tIns="0" rIns="0" bIns="0" anchor="ctr" anchorCtr="0">
            <a:noAutofit/>
          </a:bodyPr>
          <a:lstStyle/>
          <a:p>
            <a:pPr marL="0" marR="0" lvl="0" indent="0" algn="ctr" rtl="0">
              <a:spcBef>
                <a:spcPts val="0"/>
              </a:spcBef>
              <a:buNone/>
            </a:pPr>
            <a:endParaRPr sz="1800">
              <a:latin typeface="Calibri"/>
              <a:ea typeface="Calibri"/>
              <a:cs typeface="Calibri"/>
              <a:sym typeface="Calibri"/>
            </a:endParaRPr>
          </a:p>
        </p:txBody>
      </p:sp>
      <p:sp>
        <p:nvSpPr>
          <p:cNvPr id="2006" name="Shape 2006"/>
          <p:cNvSpPr/>
          <p:nvPr/>
        </p:nvSpPr>
        <p:spPr>
          <a:xfrm>
            <a:off x="3149980" y="5163660"/>
            <a:ext cx="383417" cy="63754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600" b="1">
                <a:latin typeface="Book Antiqua"/>
                <a:ea typeface="Book Antiqua"/>
                <a:cs typeface="Book Antiqua"/>
                <a:sym typeface="Book Antiqua"/>
              </a:rPr>
              <a:t>n</a:t>
            </a:r>
          </a:p>
        </p:txBody>
      </p:sp>
      <p:sp>
        <p:nvSpPr>
          <p:cNvPr id="2007" name="Shape 2007"/>
          <p:cNvSpPr txBox="1"/>
          <p:nvPr/>
        </p:nvSpPr>
        <p:spPr>
          <a:xfrm>
            <a:off x="3733800" y="4876798"/>
            <a:ext cx="3657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600" b="1">
                <a:solidFill>
                  <a:srgbClr val="FFFFFF"/>
                </a:solidFill>
                <a:latin typeface="Calibri"/>
                <a:ea typeface="Calibri"/>
                <a:cs typeface="Calibri"/>
                <a:sym typeface="Calibri"/>
              </a:rPr>
              <a:t>n</a:t>
            </a:r>
            <a:r>
              <a:rPr lang="en-US" sz="3600" b="1" i="0" u="none" strike="noStrike" cap="none">
                <a:solidFill>
                  <a:srgbClr val="FFFFFF"/>
                </a:solidFill>
                <a:latin typeface="Calibri"/>
                <a:ea typeface="Calibri"/>
                <a:cs typeface="Calibri"/>
                <a:sym typeface="Calibri"/>
              </a:rPr>
              <a:t>eutrons (</a:t>
            </a:r>
            <a:r>
              <a:rPr lang="en-US" sz="3600" b="1" i="0" u="none" strike="noStrike" cap="none" baseline="30000">
                <a:solidFill>
                  <a:srgbClr val="FFFFFF"/>
                </a:solidFill>
                <a:latin typeface="Calibri"/>
                <a:ea typeface="Calibri"/>
                <a:cs typeface="Calibri"/>
                <a:sym typeface="Calibri"/>
              </a:rPr>
              <a:t>1</a:t>
            </a:r>
            <a:r>
              <a:rPr lang="en-US" sz="3600" b="1" i="0" u="none" strike="noStrike" cap="none">
                <a:solidFill>
                  <a:srgbClr val="FFFFFF"/>
                </a:solidFill>
                <a:latin typeface="Calibri"/>
                <a:ea typeface="Calibri"/>
                <a:cs typeface="Calibri"/>
                <a:sym typeface="Calibri"/>
              </a:rPr>
              <a:t>n)</a:t>
            </a:r>
          </a:p>
        </p:txBody>
      </p:sp>
      <p:sp>
        <p:nvSpPr>
          <p:cNvPr id="2008" name="Shape 2008"/>
          <p:cNvSpPr txBox="1"/>
          <p:nvPr/>
        </p:nvSpPr>
        <p:spPr>
          <a:xfrm>
            <a:off x="-228600" y="5867400"/>
            <a:ext cx="8229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400" b="1" i="0" u="none" strike="noStrike" cap="none">
                <a:solidFill>
                  <a:srgbClr val="FFFFFF"/>
                </a:solidFill>
                <a:latin typeface="Calibri"/>
                <a:ea typeface="Calibri"/>
                <a:cs typeface="Calibri"/>
                <a:sym typeface="Calibri"/>
              </a:rPr>
              <a:t>Type of Radiation</a:t>
            </a:r>
          </a:p>
        </p:txBody>
      </p:sp>
    </p:spTree>
    <p:extLst>
      <p:ext uri="{BB962C8B-B14F-4D97-AF65-F5344CB8AC3E}">
        <p14:creationId xmlns:p14="http://schemas.microsoft.com/office/powerpoint/2010/main" val="1891294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012"/>
        <p:cNvGrpSpPr/>
        <p:nvPr/>
      </p:nvGrpSpPr>
      <p:grpSpPr>
        <a:xfrm>
          <a:off x="0" y="0"/>
          <a:ext cx="0" cy="0"/>
          <a:chOff x="0" y="0"/>
          <a:chExt cx="0" cy="0"/>
        </a:xfrm>
      </p:grpSpPr>
      <p:pic>
        <p:nvPicPr>
          <p:cNvPr id="2013" name="Shape 2013"/>
          <p:cNvPicPr preferRelativeResize="0"/>
          <p:nvPr/>
        </p:nvPicPr>
        <p:blipFill rotWithShape="1">
          <a:blip r:embed="rId3">
            <a:alphaModFix/>
          </a:blip>
          <a:srcRect/>
          <a:stretch/>
        </p:blipFill>
        <p:spPr>
          <a:xfrm>
            <a:off x="914400" y="1066800"/>
            <a:ext cx="7356354" cy="4321781"/>
          </a:xfrm>
          <a:prstGeom prst="rect">
            <a:avLst/>
          </a:prstGeom>
          <a:noFill/>
          <a:ln>
            <a:noFill/>
          </a:ln>
        </p:spPr>
      </p:pic>
      <p:sp>
        <p:nvSpPr>
          <p:cNvPr id="2014" name="Shape 2014"/>
          <p:cNvSpPr txBox="1">
            <a:spLocks noGrp="1"/>
          </p:cNvSpPr>
          <p:nvPr>
            <p:ph type="title"/>
          </p:nvPr>
        </p:nvSpPr>
        <p:spPr>
          <a:xfrm>
            <a:off x="-152400" y="5867400"/>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Radiation Shielding</a:t>
            </a:r>
          </a:p>
        </p:txBody>
      </p:sp>
    </p:spTree>
    <p:extLst>
      <p:ext uri="{BB962C8B-B14F-4D97-AF65-F5344CB8AC3E}">
        <p14:creationId xmlns:p14="http://schemas.microsoft.com/office/powerpoint/2010/main" val="3679893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2019" name="Shape 2019"/>
          <p:cNvSpPr txBox="1">
            <a:spLocks noGrp="1"/>
          </p:cNvSpPr>
          <p:nvPr>
            <p:ph type="title"/>
          </p:nvPr>
        </p:nvSpPr>
        <p:spPr>
          <a:xfrm>
            <a:off x="457200" y="76200"/>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How do we measure radiation?</a:t>
            </a:r>
          </a:p>
        </p:txBody>
      </p:sp>
      <p:pic>
        <p:nvPicPr>
          <p:cNvPr id="2020" name="Shape 2020" descr="http://survivit.net/images/cdv700a.JPG"/>
          <p:cNvPicPr preferRelativeResize="0"/>
          <p:nvPr/>
        </p:nvPicPr>
        <p:blipFill rotWithShape="1">
          <a:blip r:embed="rId3">
            <a:alphaModFix/>
          </a:blip>
          <a:srcRect/>
          <a:stretch/>
        </p:blipFill>
        <p:spPr>
          <a:xfrm>
            <a:off x="5486400" y="990600"/>
            <a:ext cx="2974806" cy="2228368"/>
          </a:xfrm>
          <a:prstGeom prst="rect">
            <a:avLst/>
          </a:prstGeom>
          <a:noFill/>
          <a:ln>
            <a:noFill/>
          </a:ln>
        </p:spPr>
      </p:pic>
      <p:pic>
        <p:nvPicPr>
          <p:cNvPr id="2021" name="Shape 2021" descr="http://www.novatex.lt/uploads/images/products/radiation/rad60.jpg"/>
          <p:cNvPicPr preferRelativeResize="0"/>
          <p:nvPr/>
        </p:nvPicPr>
        <p:blipFill rotWithShape="1">
          <a:blip r:embed="rId4">
            <a:alphaModFix/>
          </a:blip>
          <a:srcRect/>
          <a:stretch/>
        </p:blipFill>
        <p:spPr>
          <a:xfrm>
            <a:off x="309036" y="3585385"/>
            <a:ext cx="3189014" cy="2159581"/>
          </a:xfrm>
          <a:prstGeom prst="rect">
            <a:avLst/>
          </a:prstGeom>
          <a:noFill/>
          <a:ln>
            <a:noFill/>
          </a:ln>
        </p:spPr>
      </p:pic>
      <p:pic>
        <p:nvPicPr>
          <p:cNvPr id="2022" name="Shape 2022" descr="dosimeter.jpg"/>
          <p:cNvPicPr preferRelativeResize="0"/>
          <p:nvPr/>
        </p:nvPicPr>
        <p:blipFill rotWithShape="1">
          <a:blip r:embed="rId5">
            <a:alphaModFix/>
          </a:blip>
          <a:srcRect/>
          <a:stretch/>
        </p:blipFill>
        <p:spPr>
          <a:xfrm>
            <a:off x="270312" y="1417637"/>
            <a:ext cx="3121573" cy="1890751"/>
          </a:xfrm>
          <a:prstGeom prst="rect">
            <a:avLst/>
          </a:prstGeom>
          <a:noFill/>
          <a:ln>
            <a:noFill/>
          </a:ln>
        </p:spPr>
      </p:pic>
      <p:pic>
        <p:nvPicPr>
          <p:cNvPr id="2023" name="Shape 2023" descr="contamination meter.jpg"/>
          <p:cNvPicPr preferRelativeResize="0"/>
          <p:nvPr/>
        </p:nvPicPr>
        <p:blipFill rotWithShape="1">
          <a:blip r:embed="rId6">
            <a:alphaModFix/>
          </a:blip>
          <a:srcRect/>
          <a:stretch/>
        </p:blipFill>
        <p:spPr>
          <a:xfrm>
            <a:off x="7107496" y="3505200"/>
            <a:ext cx="1697355" cy="2170293"/>
          </a:xfrm>
          <a:prstGeom prst="rect">
            <a:avLst/>
          </a:prstGeom>
          <a:noFill/>
          <a:ln>
            <a:noFill/>
          </a:ln>
        </p:spPr>
      </p:pic>
      <p:cxnSp>
        <p:nvCxnSpPr>
          <p:cNvPr id="2024" name="Shape 2024"/>
          <p:cNvCxnSpPr/>
          <p:nvPr/>
        </p:nvCxnSpPr>
        <p:spPr>
          <a:xfrm>
            <a:off x="6621514" y="3977178"/>
            <a:ext cx="741000" cy="0"/>
          </a:xfrm>
          <a:prstGeom prst="straightConnector1">
            <a:avLst/>
          </a:prstGeom>
          <a:noFill/>
          <a:ln w="25400" cap="flat" cmpd="sng">
            <a:solidFill>
              <a:srgbClr val="FF0000"/>
            </a:solidFill>
            <a:prstDash val="solid"/>
            <a:round/>
            <a:headEnd type="none" w="med" len="med"/>
            <a:tailEnd type="triangle" w="lg" len="lg"/>
          </a:ln>
          <a:effectLst>
            <a:outerShdw blurRad="38100" dist="20000" dir="5400000" rotWithShape="0">
              <a:srgbClr val="000000">
                <a:alpha val="37650"/>
              </a:srgbClr>
            </a:outerShdw>
          </a:effectLst>
        </p:spPr>
      </p:cxnSp>
      <p:pic>
        <p:nvPicPr>
          <p:cNvPr id="2025" name="Shape 2025" descr="http://zenandgenki.files.wordpress.com/2012/04/pancakes.jpg"/>
          <p:cNvPicPr preferRelativeResize="0"/>
          <p:nvPr/>
        </p:nvPicPr>
        <p:blipFill rotWithShape="1">
          <a:blip r:embed="rId7">
            <a:alphaModFix/>
          </a:blip>
          <a:srcRect/>
          <a:stretch/>
        </p:blipFill>
        <p:spPr>
          <a:xfrm>
            <a:off x="5141892" y="3520966"/>
            <a:ext cx="1540574" cy="1076956"/>
          </a:xfrm>
          <a:prstGeom prst="rect">
            <a:avLst/>
          </a:prstGeom>
          <a:noFill/>
          <a:ln>
            <a:noFill/>
          </a:ln>
        </p:spPr>
      </p:pic>
      <p:sp>
        <p:nvSpPr>
          <p:cNvPr id="2026" name="Shape 2026"/>
          <p:cNvSpPr/>
          <p:nvPr/>
        </p:nvSpPr>
        <p:spPr>
          <a:xfrm>
            <a:off x="4698137" y="4544721"/>
            <a:ext cx="2427900" cy="624900"/>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800">
                <a:solidFill>
                  <a:srgbClr val="FFFFFF"/>
                </a:solidFill>
                <a:latin typeface="Calibri"/>
                <a:ea typeface="Calibri"/>
                <a:cs typeface="Calibri"/>
                <a:sym typeface="Calibri"/>
              </a:rPr>
              <a:t>Fun Fact:  Pancake Detector!</a:t>
            </a:r>
          </a:p>
        </p:txBody>
      </p:sp>
      <p:sp>
        <p:nvSpPr>
          <p:cNvPr id="2027" name="Shape 2027"/>
          <p:cNvSpPr txBox="1"/>
          <p:nvPr/>
        </p:nvSpPr>
        <p:spPr>
          <a:xfrm>
            <a:off x="-152400" y="5867400"/>
            <a:ext cx="8229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400" b="1" i="0" u="none" strike="noStrike" cap="none">
                <a:solidFill>
                  <a:srgbClr val="FFFFFF"/>
                </a:solidFill>
                <a:latin typeface="Calibri"/>
                <a:ea typeface="Calibri"/>
                <a:cs typeface="Calibri"/>
                <a:sym typeface="Calibri"/>
              </a:rPr>
              <a:t>Radiation Level</a:t>
            </a:r>
          </a:p>
        </p:txBody>
      </p:sp>
    </p:spTree>
    <p:extLst>
      <p:ext uri="{BB962C8B-B14F-4D97-AF65-F5344CB8AC3E}">
        <p14:creationId xmlns:p14="http://schemas.microsoft.com/office/powerpoint/2010/main" val="160605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2032" name="Shape 2032"/>
          <p:cNvSpPr txBox="1">
            <a:spLocks noGrp="1"/>
          </p:cNvSpPr>
          <p:nvPr>
            <p:ph type="title"/>
          </p:nvPr>
        </p:nvSpPr>
        <p:spPr>
          <a:xfrm>
            <a:off x="304800" y="838200"/>
            <a:ext cx="8426598" cy="779067"/>
          </a:xfrm>
          <a:prstGeom prst="rect">
            <a:avLst/>
          </a:prstGeom>
          <a:noFill/>
          <a:ln>
            <a:noFill/>
          </a:ln>
        </p:spPr>
        <p:txBody>
          <a:bodyPr wrap="square" lIns="45700" tIns="45700" rIns="45700" bIns="45700" anchor="b" anchorCtr="0">
            <a:noAutofit/>
          </a:bodyPr>
          <a:lstStyle/>
          <a:p>
            <a:pPr marL="0" marR="0" lvl="0" indent="0" algn="ctr" rtl="0">
              <a:spcBef>
                <a:spcPts val="0"/>
              </a:spcBef>
              <a:buSzPct val="25000"/>
              <a:buNone/>
            </a:pPr>
            <a:r>
              <a:rPr lang="en-US" sz="3240" b="1" i="0" u="none" strike="noStrike" cap="none">
                <a:solidFill>
                  <a:srgbClr val="FFFFFF"/>
                </a:solidFill>
                <a:latin typeface="Calibri"/>
                <a:ea typeface="Calibri"/>
                <a:cs typeface="Calibri"/>
                <a:sym typeface="Calibri"/>
              </a:rPr>
              <a:t>Americans get most of their yearly radiation dose from nuclear power plants</a:t>
            </a:r>
            <a:r>
              <a:rPr lang="en-US" sz="2031" b="1" i="0" u="none" strike="noStrike" cap="none">
                <a:solidFill>
                  <a:srgbClr val="FFFFFF"/>
                </a:solidFill>
                <a:latin typeface="Calibri"/>
                <a:ea typeface="Calibri"/>
                <a:cs typeface="Calibri"/>
                <a:sym typeface="Calibri"/>
              </a:rPr>
              <a:t>.</a:t>
            </a:r>
          </a:p>
        </p:txBody>
      </p:sp>
      <p:pic>
        <p:nvPicPr>
          <p:cNvPr id="2033" name="Shape 2033"/>
          <p:cNvPicPr preferRelativeResize="0"/>
          <p:nvPr/>
        </p:nvPicPr>
        <p:blipFill rotWithShape="1">
          <a:blip r:embed="rId3">
            <a:alphaModFix/>
          </a:blip>
          <a:srcRect/>
          <a:stretch/>
        </p:blipFill>
        <p:spPr>
          <a:xfrm>
            <a:off x="5105398" y="2352675"/>
            <a:ext cx="3197199" cy="2180432"/>
          </a:xfrm>
          <a:prstGeom prst="rect">
            <a:avLst/>
          </a:prstGeom>
          <a:noFill/>
          <a:ln>
            <a:noFill/>
          </a:ln>
        </p:spPr>
      </p:pic>
      <p:pic>
        <p:nvPicPr>
          <p:cNvPr id="2034" name="Shape 2034"/>
          <p:cNvPicPr preferRelativeResize="0"/>
          <p:nvPr/>
        </p:nvPicPr>
        <p:blipFill rotWithShape="1">
          <a:blip r:embed="rId4">
            <a:alphaModFix/>
          </a:blip>
          <a:srcRect/>
          <a:stretch/>
        </p:blipFill>
        <p:spPr>
          <a:xfrm>
            <a:off x="762000" y="1971675"/>
            <a:ext cx="2769281" cy="2901856"/>
          </a:xfrm>
          <a:prstGeom prst="rect">
            <a:avLst/>
          </a:prstGeom>
          <a:noFill/>
          <a:ln>
            <a:noFill/>
          </a:ln>
        </p:spPr>
      </p:pic>
      <p:pic>
        <p:nvPicPr>
          <p:cNvPr id="2035" name="Shape 2035"/>
          <p:cNvPicPr preferRelativeResize="0"/>
          <p:nvPr/>
        </p:nvPicPr>
        <p:blipFill rotWithShape="1">
          <a:blip r:embed="rId5">
            <a:alphaModFix/>
          </a:blip>
          <a:srcRect/>
          <a:stretch/>
        </p:blipFill>
        <p:spPr>
          <a:xfrm>
            <a:off x="3809998" y="2428875"/>
            <a:ext cx="1190625" cy="2027455"/>
          </a:xfrm>
          <a:prstGeom prst="rect">
            <a:avLst/>
          </a:prstGeom>
          <a:noFill/>
          <a:ln>
            <a:noFill/>
          </a:ln>
        </p:spPr>
      </p:pic>
      <p:sp>
        <p:nvSpPr>
          <p:cNvPr id="2036" name="Shape 2036"/>
          <p:cNvSpPr txBox="1"/>
          <p:nvPr/>
        </p:nvSpPr>
        <p:spPr>
          <a:xfrm>
            <a:off x="-152400" y="5867400"/>
            <a:ext cx="8229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400" b="1" i="0" u="none" strike="noStrike" cap="none">
                <a:solidFill>
                  <a:srgbClr val="FFFFFF"/>
                </a:solidFill>
                <a:latin typeface="Calibri"/>
                <a:ea typeface="Calibri"/>
                <a:cs typeface="Calibri"/>
                <a:sym typeface="Calibri"/>
              </a:rPr>
              <a:t>Fact or Myth?</a:t>
            </a:r>
          </a:p>
        </p:txBody>
      </p:sp>
    </p:spTree>
    <p:extLst>
      <p:ext uri="{BB962C8B-B14F-4D97-AF65-F5344CB8AC3E}">
        <p14:creationId xmlns:p14="http://schemas.microsoft.com/office/powerpoint/2010/main" val="7510480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2032" name="Shape 2032"/>
          <p:cNvSpPr txBox="1">
            <a:spLocks noGrp="1"/>
          </p:cNvSpPr>
          <p:nvPr>
            <p:ph type="title"/>
          </p:nvPr>
        </p:nvSpPr>
        <p:spPr>
          <a:xfrm>
            <a:off x="304800" y="838200"/>
            <a:ext cx="8426598" cy="779067"/>
          </a:xfrm>
          <a:prstGeom prst="rect">
            <a:avLst/>
          </a:prstGeom>
          <a:noFill/>
          <a:ln>
            <a:noFill/>
          </a:ln>
        </p:spPr>
        <p:txBody>
          <a:bodyPr wrap="square" lIns="45700" tIns="45700" rIns="45700" bIns="45700" anchor="b" anchorCtr="0">
            <a:noAutofit/>
          </a:bodyPr>
          <a:lstStyle/>
          <a:p>
            <a:pPr marL="0" marR="0" lvl="0" indent="0" algn="ctr" rtl="0">
              <a:spcBef>
                <a:spcPts val="0"/>
              </a:spcBef>
              <a:buSzPct val="25000"/>
              <a:buNone/>
            </a:pPr>
            <a:r>
              <a:rPr lang="en-US" sz="3240" b="1" i="0" u="none" strike="noStrike" cap="none">
                <a:solidFill>
                  <a:srgbClr val="FFFFFF"/>
                </a:solidFill>
                <a:latin typeface="Calibri"/>
                <a:ea typeface="Calibri"/>
                <a:cs typeface="Calibri"/>
                <a:sym typeface="Calibri"/>
              </a:rPr>
              <a:t>Americans get most of their yearly radiation dose from nuclear power plants</a:t>
            </a:r>
            <a:r>
              <a:rPr lang="en-US" sz="2031" b="1" i="0" u="none" strike="noStrike" cap="none">
                <a:solidFill>
                  <a:srgbClr val="FFFFFF"/>
                </a:solidFill>
                <a:latin typeface="Calibri"/>
                <a:ea typeface="Calibri"/>
                <a:cs typeface="Calibri"/>
                <a:sym typeface="Calibri"/>
              </a:rPr>
              <a:t>.</a:t>
            </a:r>
          </a:p>
        </p:txBody>
      </p:sp>
      <p:pic>
        <p:nvPicPr>
          <p:cNvPr id="2033" name="Shape 2033"/>
          <p:cNvPicPr preferRelativeResize="0"/>
          <p:nvPr/>
        </p:nvPicPr>
        <p:blipFill rotWithShape="1">
          <a:blip r:embed="rId3">
            <a:alphaModFix/>
          </a:blip>
          <a:srcRect/>
          <a:stretch/>
        </p:blipFill>
        <p:spPr>
          <a:xfrm>
            <a:off x="5105398" y="2352675"/>
            <a:ext cx="3197199" cy="2180432"/>
          </a:xfrm>
          <a:prstGeom prst="rect">
            <a:avLst/>
          </a:prstGeom>
          <a:noFill/>
          <a:ln>
            <a:noFill/>
          </a:ln>
        </p:spPr>
      </p:pic>
      <p:pic>
        <p:nvPicPr>
          <p:cNvPr id="2034" name="Shape 2034"/>
          <p:cNvPicPr preferRelativeResize="0"/>
          <p:nvPr/>
        </p:nvPicPr>
        <p:blipFill rotWithShape="1">
          <a:blip r:embed="rId4">
            <a:alphaModFix/>
          </a:blip>
          <a:srcRect/>
          <a:stretch/>
        </p:blipFill>
        <p:spPr>
          <a:xfrm>
            <a:off x="762000" y="1971675"/>
            <a:ext cx="2769281" cy="2901856"/>
          </a:xfrm>
          <a:prstGeom prst="rect">
            <a:avLst/>
          </a:prstGeom>
          <a:noFill/>
          <a:ln>
            <a:noFill/>
          </a:ln>
        </p:spPr>
      </p:pic>
      <p:pic>
        <p:nvPicPr>
          <p:cNvPr id="2035" name="Shape 2035"/>
          <p:cNvPicPr preferRelativeResize="0"/>
          <p:nvPr/>
        </p:nvPicPr>
        <p:blipFill rotWithShape="1">
          <a:blip r:embed="rId5">
            <a:alphaModFix/>
          </a:blip>
          <a:srcRect/>
          <a:stretch/>
        </p:blipFill>
        <p:spPr>
          <a:xfrm>
            <a:off x="3809998" y="2428875"/>
            <a:ext cx="1190625" cy="2027455"/>
          </a:xfrm>
          <a:prstGeom prst="rect">
            <a:avLst/>
          </a:prstGeom>
          <a:noFill/>
          <a:ln>
            <a:noFill/>
          </a:ln>
        </p:spPr>
      </p:pic>
      <p:sp>
        <p:nvSpPr>
          <p:cNvPr id="2036" name="Shape 2036"/>
          <p:cNvSpPr txBox="1"/>
          <p:nvPr/>
        </p:nvSpPr>
        <p:spPr>
          <a:xfrm>
            <a:off x="-152400" y="5867400"/>
            <a:ext cx="8229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400" b="1" i="0" u="none" strike="noStrike" cap="none">
                <a:solidFill>
                  <a:srgbClr val="FFFFFF"/>
                </a:solidFill>
                <a:latin typeface="Calibri"/>
                <a:ea typeface="Calibri"/>
                <a:cs typeface="Calibri"/>
                <a:sym typeface="Calibri"/>
              </a:rPr>
              <a:t>Fact or Myth?</a:t>
            </a:r>
          </a:p>
        </p:txBody>
      </p:sp>
    </p:spTree>
    <p:extLst>
      <p:ext uri="{BB962C8B-B14F-4D97-AF65-F5344CB8AC3E}">
        <p14:creationId xmlns:p14="http://schemas.microsoft.com/office/powerpoint/2010/main" val="2881585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2041" name="Shape 2041"/>
          <p:cNvSpPr txBox="1">
            <a:spLocks noGrp="1"/>
          </p:cNvSpPr>
          <p:nvPr>
            <p:ph type="title"/>
          </p:nvPr>
        </p:nvSpPr>
        <p:spPr>
          <a:xfrm>
            <a:off x="304800" y="838200"/>
            <a:ext cx="8426598" cy="779067"/>
          </a:xfrm>
          <a:prstGeom prst="rect">
            <a:avLst/>
          </a:prstGeom>
          <a:noFill/>
          <a:ln>
            <a:noFill/>
          </a:ln>
        </p:spPr>
        <p:txBody>
          <a:bodyPr wrap="square" lIns="45700" tIns="45700" rIns="45700" bIns="45700" anchor="b" anchorCtr="0">
            <a:noAutofit/>
          </a:bodyPr>
          <a:lstStyle/>
          <a:p>
            <a:pPr marL="0" marR="0" lvl="0" indent="0" algn="ctr" rtl="0">
              <a:spcBef>
                <a:spcPts val="0"/>
              </a:spcBef>
              <a:buSzPct val="25000"/>
              <a:buNone/>
            </a:pPr>
            <a:r>
              <a:rPr lang="en-US" sz="6600" b="1" i="0" u="none" strike="noStrike" cap="none">
                <a:solidFill>
                  <a:srgbClr val="FFFFFF"/>
                </a:solidFill>
                <a:latin typeface="Calibri"/>
                <a:ea typeface="Calibri"/>
                <a:cs typeface="Calibri"/>
                <a:sym typeface="Calibri"/>
              </a:rPr>
              <a:t>MYTH</a:t>
            </a:r>
          </a:p>
        </p:txBody>
      </p:sp>
      <p:pic>
        <p:nvPicPr>
          <p:cNvPr id="2042" name="Shape 2042"/>
          <p:cNvPicPr preferRelativeResize="0"/>
          <p:nvPr/>
        </p:nvPicPr>
        <p:blipFill rotWithShape="1">
          <a:blip r:embed="rId3">
            <a:alphaModFix/>
          </a:blip>
          <a:srcRect/>
          <a:stretch/>
        </p:blipFill>
        <p:spPr>
          <a:xfrm>
            <a:off x="5105398" y="2352675"/>
            <a:ext cx="3197199" cy="2180432"/>
          </a:xfrm>
          <a:prstGeom prst="rect">
            <a:avLst/>
          </a:prstGeom>
          <a:noFill/>
          <a:ln>
            <a:noFill/>
          </a:ln>
        </p:spPr>
      </p:pic>
      <p:pic>
        <p:nvPicPr>
          <p:cNvPr id="2043" name="Shape 2043"/>
          <p:cNvPicPr preferRelativeResize="0"/>
          <p:nvPr/>
        </p:nvPicPr>
        <p:blipFill rotWithShape="1">
          <a:blip r:embed="rId4">
            <a:alphaModFix/>
          </a:blip>
          <a:srcRect/>
          <a:stretch/>
        </p:blipFill>
        <p:spPr>
          <a:xfrm>
            <a:off x="762000" y="1971675"/>
            <a:ext cx="2769281" cy="2901856"/>
          </a:xfrm>
          <a:prstGeom prst="rect">
            <a:avLst/>
          </a:prstGeom>
          <a:noFill/>
          <a:ln>
            <a:noFill/>
          </a:ln>
        </p:spPr>
      </p:pic>
      <p:pic>
        <p:nvPicPr>
          <p:cNvPr id="2044" name="Shape 2044"/>
          <p:cNvPicPr preferRelativeResize="0"/>
          <p:nvPr/>
        </p:nvPicPr>
        <p:blipFill rotWithShape="1">
          <a:blip r:embed="rId5">
            <a:alphaModFix/>
          </a:blip>
          <a:srcRect/>
          <a:stretch/>
        </p:blipFill>
        <p:spPr>
          <a:xfrm>
            <a:off x="3809998" y="2428875"/>
            <a:ext cx="1190625" cy="2027455"/>
          </a:xfrm>
          <a:prstGeom prst="rect">
            <a:avLst/>
          </a:prstGeom>
          <a:noFill/>
          <a:ln>
            <a:noFill/>
          </a:ln>
        </p:spPr>
      </p:pic>
      <p:sp>
        <p:nvSpPr>
          <p:cNvPr id="2045" name="Shape 2045"/>
          <p:cNvSpPr txBox="1"/>
          <p:nvPr/>
        </p:nvSpPr>
        <p:spPr>
          <a:xfrm>
            <a:off x="-152400" y="5867400"/>
            <a:ext cx="8229600" cy="1143001"/>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4400" b="1" i="0" u="none" strike="noStrike" cap="none">
                <a:solidFill>
                  <a:srgbClr val="FFFFFF"/>
                </a:solidFill>
                <a:latin typeface="Calibri"/>
                <a:ea typeface="Calibri"/>
                <a:cs typeface="Calibri"/>
                <a:sym typeface="Calibri"/>
              </a:rPr>
              <a:t>Fact or Myth?</a:t>
            </a:r>
          </a:p>
        </p:txBody>
      </p:sp>
    </p:spTree>
    <p:extLst>
      <p:ext uri="{BB962C8B-B14F-4D97-AF65-F5344CB8AC3E}">
        <p14:creationId xmlns:p14="http://schemas.microsoft.com/office/powerpoint/2010/main" val="5030527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0" name="Shape 2050"/>
          <p:cNvSpPr txBox="1">
            <a:spLocks noGrp="1"/>
          </p:cNvSpPr>
          <p:nvPr>
            <p:ph type="title"/>
          </p:nvPr>
        </p:nvSpPr>
        <p:spPr>
          <a:xfrm>
            <a:off x="-457200" y="5867400"/>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Banana Equivalent Dose</a:t>
            </a:r>
          </a:p>
        </p:txBody>
      </p:sp>
      <p:graphicFrame>
        <p:nvGraphicFramePr>
          <p:cNvPr id="2051" name="Shape 2051"/>
          <p:cNvGraphicFramePr/>
          <p:nvPr/>
        </p:nvGraphicFramePr>
        <p:xfrm>
          <a:off x="4099039" y="1828800"/>
          <a:ext cx="4792700" cy="3052450"/>
        </p:xfrm>
        <a:graphic>
          <a:graphicData uri="http://schemas.openxmlformats.org/drawingml/2006/table">
            <a:tbl>
              <a:tblPr firstRow="1" bandRow="1">
                <a:noFill/>
                <a:tableStyleId>{AB51E733-BF06-4A2B-8BC1-9E7FCD995D36}</a:tableStyleId>
              </a:tblPr>
              <a:tblGrid>
                <a:gridCol w="2396350">
                  <a:extLst>
                    <a:ext uri="{9D8B030D-6E8A-4147-A177-3AD203B41FA5}">
                      <a16:colId xmlns:a16="http://schemas.microsoft.com/office/drawing/2014/main" val="20000"/>
                    </a:ext>
                  </a:extLst>
                </a:gridCol>
                <a:gridCol w="2396350">
                  <a:extLst>
                    <a:ext uri="{9D8B030D-6E8A-4147-A177-3AD203B41FA5}">
                      <a16:colId xmlns:a16="http://schemas.microsoft.com/office/drawing/2014/main" val="20001"/>
                    </a:ext>
                  </a:extLst>
                </a:gridCol>
              </a:tblGrid>
              <a:tr h="642225">
                <a:tc>
                  <a:txBody>
                    <a:bodyPr/>
                    <a:lstStyle/>
                    <a:p>
                      <a:pPr marL="0" marR="0" lvl="0" indent="0" algn="ctr" rtl="0">
                        <a:spcBef>
                          <a:spcPts val="0"/>
                        </a:spcBef>
                        <a:buSzPct val="25000"/>
                        <a:buNone/>
                      </a:pPr>
                      <a:r>
                        <a:rPr lang="en-US" sz="1800" b="1" u="none" strike="noStrike" cap="none">
                          <a:solidFill>
                            <a:srgbClr val="FFFFFF"/>
                          </a:solidFill>
                        </a:rPr>
                        <a:t>Equivalent Number of Bananas Eaten</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tcPr>
                </a:tc>
                <a:tc>
                  <a:txBody>
                    <a:bodyPr/>
                    <a:lstStyle/>
                    <a:p>
                      <a:pPr marL="0" marR="0" lvl="0" indent="0" algn="ctr" rtl="0">
                        <a:spcBef>
                          <a:spcPts val="0"/>
                        </a:spcBef>
                        <a:buSzPct val="25000"/>
                        <a:buNone/>
                      </a:pPr>
                      <a:r>
                        <a:rPr lang="en-US" sz="1800" b="1" u="none" strike="noStrike" cap="none">
                          <a:solidFill>
                            <a:srgbClr val="FFFFFF"/>
                          </a:solidFill>
                        </a:rPr>
                        <a:t>Radiation Source</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tcPr>
                </a:tc>
                <a:extLst>
                  <a:ext uri="{0D108BD9-81ED-4DB2-BD59-A6C34878D82A}">
                    <a16:rowId xmlns:a16="http://schemas.microsoft.com/office/drawing/2014/main" val="10000"/>
                  </a:ext>
                </a:extLst>
              </a:tr>
              <a:tr h="1192700">
                <a:tc>
                  <a:txBody>
                    <a:bodyPr/>
                    <a:lstStyle/>
                    <a:p>
                      <a:pPr marL="0" marR="0" lvl="0" indent="0" algn="ctr" rtl="0">
                        <a:spcBef>
                          <a:spcPts val="0"/>
                        </a:spcBef>
                        <a:buSzPct val="25000"/>
                        <a:buNone/>
                      </a:pPr>
                      <a:r>
                        <a:rPr lang="en-US" sz="1800" b="1" i="1" u="none" strike="noStrike" cap="none">
                          <a:solidFill>
                            <a:srgbClr val="FFFFFF"/>
                          </a:solidFill>
                        </a:rPr>
                        <a:t>1</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800" b="1" i="1" u="none" strike="noStrike" cap="none">
                          <a:solidFill>
                            <a:srgbClr val="FFFFFF"/>
                          </a:solidFill>
                        </a:rPr>
                        <a:t>Average American’s yearly radiation dose from a nuclear power plant</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5300">
                <a:tc>
                  <a:txBody>
                    <a:bodyPr/>
                    <a:lstStyle/>
                    <a:p>
                      <a:pPr marL="0" marR="0" lvl="0" indent="0" algn="ctr" rtl="0">
                        <a:spcBef>
                          <a:spcPts val="0"/>
                        </a:spcBef>
                        <a:buSzPct val="25000"/>
                        <a:buNone/>
                      </a:pPr>
                      <a:r>
                        <a:rPr lang="en-US" sz="1800" b="1" i="1" u="none" strike="noStrike" cap="none">
                          <a:solidFill>
                            <a:srgbClr val="FFFFFF"/>
                          </a:solidFill>
                        </a:rPr>
                        <a:t>50</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800" b="1" i="1" u="none" strike="noStrike" cap="none">
                          <a:solidFill>
                            <a:srgbClr val="FFFFFF"/>
                          </a:solidFill>
                        </a:rPr>
                        <a:t>Dental X-ray</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2225">
                <a:tc>
                  <a:txBody>
                    <a:bodyPr/>
                    <a:lstStyle/>
                    <a:p>
                      <a:pPr marL="0" marR="0" lvl="0" indent="0" algn="ctr" rtl="0">
                        <a:spcBef>
                          <a:spcPts val="0"/>
                        </a:spcBef>
                        <a:buSzPct val="25000"/>
                        <a:buNone/>
                      </a:pPr>
                      <a:r>
                        <a:rPr lang="en-US" sz="1800" b="1" i="1" u="none" strike="noStrike" cap="none">
                          <a:solidFill>
                            <a:srgbClr val="FFFFFF"/>
                          </a:solidFill>
                        </a:rPr>
                        <a:t>400</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800" b="1" i="1" u="none" strike="noStrike" cap="none">
                          <a:solidFill>
                            <a:srgbClr val="FFFFFF"/>
                          </a:solidFill>
                        </a:rPr>
                        <a:t>Flight from London to New York</a:t>
                      </a:r>
                    </a:p>
                  </a:txBody>
                  <a:tcPr marL="45725" marR="45725"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052" name="Shape 2052" descr="http://www.granini.com/data/images/fruit_images/full/banana.png"/>
          <p:cNvPicPr preferRelativeResize="0"/>
          <p:nvPr/>
        </p:nvPicPr>
        <p:blipFill rotWithShape="1">
          <a:blip r:embed="rId3">
            <a:alphaModFix/>
          </a:blip>
          <a:srcRect/>
          <a:stretch/>
        </p:blipFill>
        <p:spPr>
          <a:xfrm>
            <a:off x="-228600" y="914400"/>
            <a:ext cx="3900993" cy="3900996"/>
          </a:xfrm>
          <a:prstGeom prst="rect">
            <a:avLst/>
          </a:prstGeom>
          <a:noFill/>
          <a:ln>
            <a:noFill/>
          </a:ln>
        </p:spPr>
      </p:pic>
      <p:sp>
        <p:nvSpPr>
          <p:cNvPr id="2053" name="Shape 2053"/>
          <p:cNvSpPr/>
          <p:nvPr/>
        </p:nvSpPr>
        <p:spPr>
          <a:xfrm>
            <a:off x="228600" y="4724400"/>
            <a:ext cx="3894087" cy="624841"/>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800">
                <a:solidFill>
                  <a:srgbClr val="FFFFFF"/>
                </a:solidFill>
                <a:latin typeface="Calibri"/>
                <a:ea typeface="Calibri"/>
                <a:cs typeface="Calibri"/>
                <a:sym typeface="Calibri"/>
              </a:rPr>
              <a:t>Eating 1 banana = 0.1 μSv = 0.01 mrem</a:t>
            </a:r>
          </a:p>
        </p:txBody>
      </p:sp>
    </p:spTree>
    <p:extLst>
      <p:ext uri="{BB962C8B-B14F-4D97-AF65-F5344CB8AC3E}">
        <p14:creationId xmlns:p14="http://schemas.microsoft.com/office/powerpoint/2010/main" val="293117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58" name="Shape 2058"/>
          <p:cNvGrpSpPr/>
          <p:nvPr/>
        </p:nvGrpSpPr>
        <p:grpSpPr>
          <a:xfrm>
            <a:off x="414129" y="1371600"/>
            <a:ext cx="8501272" cy="4278935"/>
            <a:chOff x="0" y="0"/>
            <a:chExt cx="8772941" cy="4507533"/>
          </a:xfrm>
        </p:grpSpPr>
        <p:pic>
          <p:nvPicPr>
            <p:cNvPr id="2059" name="Shape 2059"/>
            <p:cNvPicPr preferRelativeResize="0"/>
            <p:nvPr/>
          </p:nvPicPr>
          <p:blipFill rotWithShape="1">
            <a:blip r:embed="rId3">
              <a:alphaModFix/>
            </a:blip>
            <a:srcRect t="22073"/>
            <a:stretch/>
          </p:blipFill>
          <p:spPr>
            <a:xfrm>
              <a:off x="0" y="0"/>
              <a:ext cx="8747427" cy="4490622"/>
            </a:xfrm>
            <a:prstGeom prst="rect">
              <a:avLst/>
            </a:prstGeom>
            <a:noFill/>
            <a:ln>
              <a:noFill/>
            </a:ln>
          </p:spPr>
        </p:pic>
        <p:sp>
          <p:nvSpPr>
            <p:cNvPr id="2060" name="Shape 2060"/>
            <p:cNvSpPr/>
            <p:nvPr/>
          </p:nvSpPr>
          <p:spPr>
            <a:xfrm>
              <a:off x="7486738" y="3750337"/>
              <a:ext cx="1286202" cy="757196"/>
            </a:xfrm>
            <a:prstGeom prst="rect">
              <a:avLst/>
            </a:prstGeom>
            <a:solidFill>
              <a:srgbClr val="FFFFFF"/>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grpSp>
      <p:sp>
        <p:nvSpPr>
          <p:cNvPr id="2061" name="Shape 2061"/>
          <p:cNvSpPr txBox="1"/>
          <p:nvPr/>
        </p:nvSpPr>
        <p:spPr>
          <a:xfrm>
            <a:off x="533400" y="76198"/>
            <a:ext cx="8229600" cy="1143001"/>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4070" b="1" i="0" u="none" strike="noStrike" cap="none">
                <a:solidFill>
                  <a:srgbClr val="FFFFFF"/>
                </a:solidFill>
                <a:latin typeface="Calibri"/>
                <a:ea typeface="Calibri"/>
                <a:cs typeface="Calibri"/>
                <a:sym typeface="Calibri"/>
              </a:rPr>
              <a:t>Sources of the Average American’s Radiation Dose in the U.S.</a:t>
            </a:r>
          </a:p>
        </p:txBody>
      </p:sp>
      <p:sp>
        <p:nvSpPr>
          <p:cNvPr id="2062" name="Shape 2062"/>
          <p:cNvSpPr/>
          <p:nvPr/>
        </p:nvSpPr>
        <p:spPr>
          <a:xfrm>
            <a:off x="304800" y="6027003"/>
            <a:ext cx="6740947" cy="83099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800" b="1">
                <a:solidFill>
                  <a:srgbClr val="FFFFFF"/>
                </a:solidFill>
                <a:latin typeface="Calibri"/>
                <a:ea typeface="Calibri"/>
                <a:cs typeface="Calibri"/>
                <a:sym typeface="Calibri"/>
              </a:rPr>
              <a:t>Source of Radiation Dose </a:t>
            </a:r>
          </a:p>
        </p:txBody>
      </p:sp>
    </p:spTree>
    <p:extLst>
      <p:ext uri="{BB962C8B-B14F-4D97-AF65-F5344CB8AC3E}">
        <p14:creationId xmlns:p14="http://schemas.microsoft.com/office/powerpoint/2010/main" val="32060174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Shape 2067"/>
          <p:cNvSpPr txBox="1">
            <a:spLocks noGrp="1"/>
          </p:cNvSpPr>
          <p:nvPr>
            <p:ph type="title"/>
          </p:nvPr>
        </p:nvSpPr>
        <p:spPr>
          <a:xfrm>
            <a:off x="722312" y="4406900"/>
            <a:ext cx="7772400" cy="1362000"/>
          </a:xfrm>
          <a:prstGeom prst="rect">
            <a:avLst/>
          </a:prstGeom>
        </p:spPr>
        <p:txBody>
          <a:bodyPr wrap="square" lIns="91425" tIns="91425" rIns="91425" bIns="91425" anchor="t" anchorCtr="0">
            <a:noAutofit/>
          </a:bodyPr>
          <a:lstStyle/>
          <a:p>
            <a:pPr lvl="0">
              <a:spcBef>
                <a:spcPts val="0"/>
              </a:spcBef>
              <a:buNone/>
            </a:pPr>
            <a:r>
              <a:rPr lang="en-US"/>
              <a:t>Calculate your dose!</a:t>
            </a:r>
          </a:p>
        </p:txBody>
      </p:sp>
      <p:sp>
        <p:nvSpPr>
          <p:cNvPr id="2068" name="Shape 2068"/>
          <p:cNvSpPr txBox="1">
            <a:spLocks noGrp="1"/>
          </p:cNvSpPr>
          <p:nvPr>
            <p:ph type="body" idx="1"/>
          </p:nvPr>
        </p:nvSpPr>
        <p:spPr>
          <a:xfrm>
            <a:off x="722312" y="2906713"/>
            <a:ext cx="7772400" cy="1500300"/>
          </a:xfrm>
          <a:prstGeom prst="rect">
            <a:avLst/>
          </a:prstGeom>
        </p:spPr>
        <p:txBody>
          <a:bodyPr wrap="square" lIns="91425" tIns="91425" rIns="91425" bIns="91425" anchor="b" anchorCtr="0">
            <a:noAutofit/>
          </a:bodyPr>
          <a:lstStyle/>
          <a:p>
            <a:pPr lvl="0">
              <a:spcBef>
                <a:spcPts val="0"/>
              </a:spcBef>
              <a:buNone/>
            </a:pPr>
            <a:endParaRPr/>
          </a:p>
        </p:txBody>
      </p:sp>
    </p:spTree>
    <p:extLst>
      <p:ext uri="{BB962C8B-B14F-4D97-AF65-F5344CB8AC3E}">
        <p14:creationId xmlns:p14="http://schemas.microsoft.com/office/powerpoint/2010/main" val="4982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533400" y="58626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Isotopes</a:t>
            </a:r>
          </a:p>
        </p:txBody>
      </p:sp>
      <p:grpSp>
        <p:nvGrpSpPr>
          <p:cNvPr id="308" name="Shape 308"/>
          <p:cNvGrpSpPr/>
          <p:nvPr/>
        </p:nvGrpSpPr>
        <p:grpSpPr>
          <a:xfrm>
            <a:off x="685800" y="2209800"/>
            <a:ext cx="7924799" cy="2703514"/>
            <a:chOff x="0" y="0"/>
            <a:chExt cx="7924799" cy="2703513"/>
          </a:xfrm>
        </p:grpSpPr>
        <p:sp>
          <p:nvSpPr>
            <p:cNvPr id="309" name="Shape 309"/>
            <p:cNvSpPr/>
            <p:nvPr/>
          </p:nvSpPr>
          <p:spPr>
            <a:xfrm>
              <a:off x="0" y="0"/>
              <a:ext cx="7924799" cy="2703513"/>
            </a:xfrm>
            <a:prstGeom prst="rect">
              <a:avLst/>
            </a:prstGeom>
            <a:solidFill>
              <a:srgbClr val="EEECE1"/>
            </a:solidFill>
            <a:ln>
              <a:noFill/>
            </a:ln>
          </p:spPr>
          <p:txBody>
            <a:bodyPr wrap="square" lIns="0" tIns="0" rIns="0" bIns="0" anchor="ctr" anchorCtr="0">
              <a:noAutofit/>
            </a:bodyPr>
            <a:lstStyle/>
            <a:p>
              <a:pPr marL="0" marR="0" lvl="0" indent="0" algn="l" rtl="0">
                <a:spcBef>
                  <a:spcPts val="0"/>
                </a:spcBef>
                <a:buNone/>
              </a:pPr>
              <a:endParaRPr sz="1800">
                <a:latin typeface="Calibri"/>
                <a:ea typeface="Calibri"/>
                <a:cs typeface="Calibri"/>
                <a:sym typeface="Calibri"/>
              </a:endParaRPr>
            </a:p>
          </p:txBody>
        </p:sp>
        <p:pic>
          <p:nvPicPr>
            <p:cNvPr id="310" name="Shape 310"/>
            <p:cNvPicPr preferRelativeResize="0"/>
            <p:nvPr/>
          </p:nvPicPr>
          <p:blipFill rotWithShape="1">
            <a:blip r:embed="rId3">
              <a:alphaModFix/>
            </a:blip>
            <a:srcRect/>
            <a:stretch/>
          </p:blipFill>
          <p:spPr>
            <a:xfrm>
              <a:off x="0" y="0"/>
              <a:ext cx="7912120" cy="269675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500"/>
                                        <p:tgtEl>
                                          <p:spTgt spid="308"/>
                                        </p:tgtEl>
                                        <p:attrNameLst>
                                          <p:attrName>ppt_w</p:attrName>
                                        </p:attrNameLst>
                                      </p:cBhvr>
                                      <p:tavLst>
                                        <p:tav tm="0">
                                          <p:val>
                                            <p:strVal val="0"/>
                                          </p:val>
                                        </p:tav>
                                        <p:tav tm="100000">
                                          <p:val>
                                            <p:strVal val="#ppt_w"/>
                                          </p:val>
                                        </p:tav>
                                      </p:tavLst>
                                    </p:anim>
                                    <p:anim calcmode="lin" valueType="num">
                                      <p:cBhvr additive="base">
                                        <p:cTn id="8" dur="500"/>
                                        <p:tgtEl>
                                          <p:spTgt spid="3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774700" y="5888037"/>
            <a:ext cx="8229600" cy="1143001"/>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4400" b="1" i="0" u="none" strike="noStrike" cap="none">
                <a:solidFill>
                  <a:srgbClr val="FFFFFF"/>
                </a:solidFill>
                <a:latin typeface="Calibri"/>
                <a:ea typeface="Calibri"/>
                <a:cs typeface="Calibri"/>
                <a:sym typeface="Calibri"/>
              </a:rPr>
              <a:t>Fact or Myth</a:t>
            </a:r>
          </a:p>
        </p:txBody>
      </p:sp>
      <p:sp>
        <p:nvSpPr>
          <p:cNvPr id="316" name="Shape 316"/>
          <p:cNvSpPr txBox="1">
            <a:spLocks noGrp="1"/>
          </p:cNvSpPr>
          <p:nvPr>
            <p:ph type="body" idx="1"/>
          </p:nvPr>
        </p:nvSpPr>
        <p:spPr>
          <a:xfrm>
            <a:off x="457200" y="1600200"/>
            <a:ext cx="8229600" cy="4201160"/>
          </a:xfrm>
          <a:prstGeom prst="rect">
            <a:avLst/>
          </a:prstGeom>
          <a:noFill/>
          <a:ln>
            <a:noFill/>
          </a:ln>
        </p:spPr>
        <p:txBody>
          <a:bodyPr wrap="square" lIns="45700" tIns="45700" rIns="45700" bIns="45700" anchor="t" anchorCtr="0">
            <a:noAutofit/>
          </a:bodyPr>
          <a:lstStyle/>
          <a:p>
            <a:pPr marL="457200" marR="0" lvl="0" indent="-457200" algn="l" rtl="0">
              <a:spcBef>
                <a:spcPts val="0"/>
              </a:spcBef>
              <a:buClr>
                <a:srgbClr val="FF8000"/>
              </a:buClr>
              <a:buSzPct val="100000"/>
              <a:buFont typeface="Arial"/>
              <a:buChar char="•"/>
            </a:pPr>
            <a:r>
              <a:rPr lang="en-US" sz="3200" b="0" i="0" u="none" strike="noStrike" cap="none">
                <a:solidFill>
                  <a:srgbClr val="FFFFFF"/>
                </a:solidFill>
                <a:latin typeface="Calibri"/>
                <a:ea typeface="Calibri"/>
                <a:cs typeface="Calibri"/>
                <a:sym typeface="Calibri"/>
              </a:rPr>
              <a:t>The mass (or energy) of a nucleus exactly equals the sum of the protons and neutrons?</a:t>
            </a:r>
          </a:p>
        </p:txBody>
      </p:sp>
    </p:spTree>
  </p:cSld>
  <p:clrMapOvr>
    <a:masterClrMapping/>
  </p:clrMapOvr>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3890</Words>
  <Application>Microsoft Office PowerPoint</Application>
  <PresentationFormat>On-screen Show (4:3)</PresentationFormat>
  <Paragraphs>490</Paragraphs>
  <Slides>79</Slides>
  <Notes>73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79</vt:i4>
      </vt:variant>
    </vt:vector>
  </HeadingPairs>
  <TitlesOfParts>
    <vt:vector size="91" baseType="lpstr">
      <vt:lpstr>Arial</vt:lpstr>
      <vt:lpstr>Times</vt:lpstr>
      <vt:lpstr>Helvetica Neue</vt:lpstr>
      <vt:lpstr>Corbel</vt:lpstr>
      <vt:lpstr>Book Antiqua</vt:lpstr>
      <vt:lpstr>Cambria Math</vt:lpstr>
      <vt:lpstr>Gill Sans</vt:lpstr>
      <vt:lpstr>Calibri</vt:lpstr>
      <vt:lpstr>Verdana</vt:lpstr>
      <vt:lpstr>Noto Sans Symbols</vt:lpstr>
      <vt:lpstr>Default</vt:lpstr>
      <vt:lpstr>1_Default</vt:lpstr>
      <vt:lpstr>PowerPoint Presentation</vt:lpstr>
      <vt:lpstr>Atoms</vt:lpstr>
      <vt:lpstr>Atoms</vt:lpstr>
      <vt:lpstr>Atoms</vt:lpstr>
      <vt:lpstr>Periodic Table</vt:lpstr>
      <vt:lpstr>PowerPoint Presentation</vt:lpstr>
      <vt:lpstr>Isotopes</vt:lpstr>
      <vt:lpstr>Isotopes</vt:lpstr>
      <vt:lpstr>Fact or Myth</vt:lpstr>
      <vt:lpstr>Fact or Myth</vt:lpstr>
      <vt:lpstr>How does a nucleus stay together?</vt:lpstr>
      <vt:lpstr>Stable vs Unstable Atom</vt:lpstr>
      <vt:lpstr>Uranium</vt:lpstr>
      <vt:lpstr>What is Nuclear Fission?</vt:lpstr>
      <vt:lpstr>Fission: A nuclear chain reaction</vt:lpstr>
      <vt:lpstr>Uranium Fission Reaction</vt:lpstr>
      <vt:lpstr>PowerPoint Presentation</vt:lpstr>
      <vt:lpstr>PowerPoint Presentation</vt:lpstr>
      <vt:lpstr>PowerPoint Presentation</vt:lpstr>
      <vt:lpstr>PowerPoint Presentation</vt:lpstr>
      <vt:lpstr>PowerPoint Presentation</vt:lpstr>
      <vt:lpstr>What does Uranium look like?</vt:lpstr>
      <vt:lpstr>Uranium Fuel Cycle</vt:lpstr>
      <vt:lpstr>Let’s Build a Nuclear Power 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Boiling Water Reactor (BWR)</vt:lpstr>
      <vt:lpstr>PowerPoint Presentation</vt:lpstr>
      <vt:lpstr>Pressurized Water Reactor (PWR)</vt:lpstr>
      <vt:lpstr>Uranium Fuel Cycle</vt:lpstr>
      <vt:lpstr>Temporary storage of used fuel</vt:lpstr>
      <vt:lpstr>Temporary storage of used fuel</vt:lpstr>
      <vt:lpstr>Longterm storage of used fuel</vt:lpstr>
      <vt:lpstr>What is radiation?</vt:lpstr>
      <vt:lpstr>PowerPoint Presentation</vt:lpstr>
      <vt:lpstr>Radiation Shielding</vt:lpstr>
      <vt:lpstr>How do we measure radiation?</vt:lpstr>
      <vt:lpstr>Americans get most of their yearly radiation dose from nuclear power plants.</vt:lpstr>
      <vt:lpstr>MYTH</vt:lpstr>
      <vt:lpstr>Banana Equivalent Dose</vt:lpstr>
      <vt:lpstr>PowerPoint Presentation</vt:lpstr>
      <vt:lpstr>Questions?</vt:lpstr>
      <vt:lpstr>PowerPoint Presentation</vt:lpstr>
      <vt:lpstr>PowerPoint Presentation</vt:lpstr>
      <vt:lpstr>The ELECTRICITY mix…</vt:lpstr>
      <vt:lpstr>Where is the closest Nuclear Power Plant?</vt:lpstr>
      <vt:lpstr>PowerPoint Presentation</vt:lpstr>
      <vt:lpstr>Session A: </vt:lpstr>
      <vt:lpstr>Atoms</vt:lpstr>
      <vt:lpstr>Atoms</vt:lpstr>
      <vt:lpstr>Periodic Table</vt:lpstr>
      <vt:lpstr>Isotopes</vt:lpstr>
      <vt:lpstr>Half-lives</vt:lpstr>
      <vt:lpstr>Session B:</vt:lpstr>
      <vt:lpstr>What is Nuclear Fission?</vt:lpstr>
      <vt:lpstr>Fission: A nuclear chain reaction</vt:lpstr>
      <vt:lpstr>Uranium Fission Reaction</vt:lpstr>
      <vt:lpstr>What is nuclear fusion?</vt:lpstr>
      <vt:lpstr>Session C:</vt:lpstr>
      <vt:lpstr>Majors in Physics and Engineering</vt:lpstr>
      <vt:lpstr>Nuclear Engineering</vt:lpstr>
      <vt:lpstr>PowerPoint Presentation</vt:lpstr>
      <vt:lpstr>Session D:</vt:lpstr>
      <vt:lpstr>What is radiation?</vt:lpstr>
      <vt:lpstr>PowerPoint Presentation</vt:lpstr>
      <vt:lpstr>Radiation Shielding</vt:lpstr>
      <vt:lpstr>How do we measure radiation?</vt:lpstr>
      <vt:lpstr>Americans get most of their yearly radiation dose from nuclear power plants.</vt:lpstr>
      <vt:lpstr>Americans get most of their yearly radiation dose from nuclear power plants.</vt:lpstr>
      <vt:lpstr>MYTH</vt:lpstr>
      <vt:lpstr>Banana Equivalent Dose</vt:lpstr>
      <vt:lpstr>PowerPoint Presentation</vt:lpstr>
      <vt:lpstr>Calculate your dose!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Amanda Bachmann</cp:lastModifiedBy>
  <cp:revision>12</cp:revision>
  <dcterms:modified xsi:type="dcterms:W3CDTF">2018-10-26T19:09:25Z</dcterms:modified>
</cp:coreProperties>
</file>