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9" r:id="rId4"/>
    <p:sldId id="260" r:id="rId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4" d="100"/>
          <a:sy n="84" d="100"/>
        </p:scale>
        <p:origin x="-1402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rotWithShape="1">
          <a:blip r:embed="rId2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0080" y="2847975"/>
            <a:ext cx="6096760" cy="1172210"/>
          </a:xfrm>
        </p:spPr>
        <p:txBody>
          <a:bodyPr>
            <a:normAutofit/>
          </a:bodyPr>
          <a:lstStyle>
            <a:lvl1pPr algn="ctr">
              <a:defRPr sz="3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34200" y="4148455"/>
            <a:ext cx="5656747" cy="111760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800" b="1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47D1C-6584-0440-AF5C-8243A0D15C8C}" type="datetimeFigureOut">
              <a:rPr lang="en-US" smtClean="0"/>
              <a:pPr/>
              <a:t>6/22/2013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064F1-F196-1B45-9203-881A7AE1CD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72676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47D1C-6584-0440-AF5C-8243A0D15C8C}" type="datetimeFigureOut">
              <a:rPr lang="en-US" smtClean="0"/>
              <a:pPr/>
              <a:t>6/22/2013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064F1-F196-1B45-9203-881A7AE1CD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76779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47D1C-6584-0440-AF5C-8243A0D15C8C}" type="datetimeFigureOut">
              <a:rPr lang="en-US" smtClean="0"/>
              <a:pPr/>
              <a:t>6/22/2013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064F1-F196-1B45-9203-881A7AE1CD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32227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47D1C-6584-0440-AF5C-8243A0D15C8C}" type="datetimeFigureOut">
              <a:rPr lang="en-US" smtClean="0"/>
              <a:pPr/>
              <a:t>6/22/2013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064F1-F196-1B45-9203-881A7AE1CD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23372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47D1C-6584-0440-AF5C-8243A0D15C8C}" type="datetimeFigureOut">
              <a:rPr lang="en-US" smtClean="0"/>
              <a:pPr/>
              <a:t>6/22/2013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064F1-F196-1B45-9203-881A7AE1CD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30445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47D1C-6584-0440-AF5C-8243A0D15C8C}" type="datetimeFigureOut">
              <a:rPr lang="en-US" smtClean="0"/>
              <a:pPr/>
              <a:t>6/22/2013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064F1-F196-1B45-9203-881A7AE1CD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30635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47D1C-6584-0440-AF5C-8243A0D15C8C}" type="datetimeFigureOut">
              <a:rPr lang="en-US" smtClean="0"/>
              <a:pPr/>
              <a:t>6/22/2013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064F1-F196-1B45-9203-881A7AE1CD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36864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47D1C-6584-0440-AF5C-8243A0D15C8C}" type="datetimeFigureOut">
              <a:rPr lang="en-US" smtClean="0"/>
              <a:pPr/>
              <a:t>6/22/2013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064F1-F196-1B45-9203-881A7AE1CD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37355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47D1C-6584-0440-AF5C-8243A0D15C8C}" type="datetimeFigureOut">
              <a:rPr lang="en-US" smtClean="0"/>
              <a:pPr/>
              <a:t>6/22/2013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064F1-F196-1B45-9203-881A7AE1CD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85632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47D1C-6584-0440-AF5C-8243A0D15C8C}" type="datetimeFigureOut">
              <a:rPr lang="en-US" smtClean="0"/>
              <a:pPr/>
              <a:t>6/22/2013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064F1-F196-1B45-9203-881A7AE1CD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83152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47D1C-6584-0440-AF5C-8243A0D15C8C}" type="datetimeFigureOut">
              <a:rPr lang="en-US" smtClean="0"/>
              <a:pPr/>
              <a:t>6/22/2013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064F1-F196-1B45-9203-881A7AE1CD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92601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201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A9347D1C-6584-0440-AF5C-8243A0D15C8C}" type="datetimeFigureOut">
              <a:rPr lang="en-US" smtClean="0"/>
              <a:pPr/>
              <a:t>6/22/2013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983064F1-F196-1B45-9203-881A7AE1CD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41846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b="1" kern="120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457200" indent="-457200" algn="l" defTabSz="457200" rtl="0" eaLnBrk="1" latinLnBrk="0" hangingPunct="1">
        <a:spcBef>
          <a:spcPct val="20000"/>
        </a:spcBef>
        <a:buClr>
          <a:srgbClr val="FF8000"/>
        </a:buClr>
        <a:buFont typeface="Arial"/>
        <a:buChar char="•"/>
        <a:defRPr sz="3200" kern="1200"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1pPr>
      <a:lvl2pPr marL="914400" indent="-457200" algn="l" defTabSz="457200" rtl="0" eaLnBrk="1" latinLnBrk="0" hangingPunct="1">
        <a:spcBef>
          <a:spcPct val="20000"/>
        </a:spcBef>
        <a:buClr>
          <a:srgbClr val="FF8000"/>
        </a:buClr>
        <a:buFont typeface="Arial"/>
        <a:buChar char="•"/>
        <a:defRPr sz="2800" kern="1200"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2pPr>
      <a:lvl3pPr marL="1257300" indent="-342900" algn="l" defTabSz="457200" rtl="0" eaLnBrk="1" latinLnBrk="0" hangingPunct="1">
        <a:spcBef>
          <a:spcPct val="20000"/>
        </a:spcBef>
        <a:buClr>
          <a:srgbClr val="FF8000"/>
        </a:buClr>
        <a:buFont typeface="Arial"/>
        <a:buChar char="•"/>
        <a:defRPr sz="2400" kern="1200"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3pPr>
      <a:lvl4pPr marL="1714500" indent="-342900" algn="l" defTabSz="457200" rtl="0" eaLnBrk="1" latinLnBrk="0" hangingPunct="1">
        <a:spcBef>
          <a:spcPct val="20000"/>
        </a:spcBef>
        <a:buClr>
          <a:srgbClr val="FF8000"/>
        </a:buClr>
        <a:buFont typeface="Arial"/>
        <a:buChar char="•"/>
        <a:defRPr sz="2000" kern="1200"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4pPr>
      <a:lvl5pPr marL="2171700" indent="-342900" algn="l" defTabSz="457200" rtl="0" eaLnBrk="1" latinLnBrk="0" hangingPunct="1">
        <a:spcBef>
          <a:spcPct val="20000"/>
        </a:spcBef>
        <a:buClr>
          <a:srgbClr val="FF8000"/>
        </a:buClr>
        <a:buFont typeface="Arial"/>
        <a:buChar char="•"/>
        <a:defRPr sz="2000" kern="1200"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//upload.wikimedia.org/wikipedia/commons/7/71/Marie_Curie_c1920.png" TargetMode="Externa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tiff"/><Relationship Id="rId4" Type="http://schemas.openxmlformats.org/officeDocument/2006/relationships/image" Target="../media/image6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08728" y="2847975"/>
            <a:ext cx="6096760" cy="117221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Careers in the Nuclear Industry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7190" y="4292996"/>
            <a:ext cx="5499836" cy="1036294"/>
          </a:xfrm>
        </p:spPr>
        <p:txBody>
          <a:bodyPr>
            <a:normAutofit/>
          </a:bodyPr>
          <a:lstStyle/>
          <a:p>
            <a:r>
              <a:rPr lang="en-US" dirty="0" smtClean="0"/>
              <a:t>Speaker Name</a:t>
            </a:r>
          </a:p>
          <a:p>
            <a:r>
              <a:rPr lang="en-US" sz="2400" b="0" dirty="0" smtClean="0"/>
              <a:t>Speaker Title and Date</a:t>
            </a:r>
            <a:endParaRPr lang="en-US" sz="2400" b="0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2606040" y="4766524"/>
            <a:ext cx="6400800" cy="5283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 defTabSz="457200" rtl="0" eaLnBrk="1" latinLnBrk="0" hangingPunct="1">
              <a:lnSpc>
                <a:spcPct val="80000"/>
              </a:lnSpc>
              <a:spcBef>
                <a:spcPct val="20000"/>
              </a:spcBef>
              <a:buClr>
                <a:srgbClr val="FF8000"/>
              </a:buClr>
              <a:buFont typeface="Arial"/>
              <a:buNone/>
              <a:defRPr sz="2800" b="1" kern="120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Clr>
                <a:srgbClr val="FF8000"/>
              </a:buClr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Clr>
                <a:srgbClr val="FF8000"/>
              </a:buClr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Clr>
                <a:srgbClr val="FF8000"/>
              </a:buClr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Clr>
                <a:srgbClr val="FF8000"/>
              </a:buClr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213949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Marie Curie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In 1898, she discovered the first radioactive elements (Po and Rd) </a:t>
            </a:r>
          </a:p>
          <a:p>
            <a:r>
              <a:rPr lang="en-US" dirty="0" smtClean="0"/>
              <a:t>Helped develop medical x-rays</a:t>
            </a:r>
          </a:p>
          <a:p>
            <a:r>
              <a:rPr lang="en-US" dirty="0" smtClean="0"/>
              <a:t>First woman to win a Nobel Prize in Physics</a:t>
            </a:r>
          </a:p>
          <a:p>
            <a:endParaRPr lang="en-US" dirty="0"/>
          </a:p>
        </p:txBody>
      </p:sp>
      <p:pic>
        <p:nvPicPr>
          <p:cNvPr id="61442" name="Picture 2" descr="File:Marie Curie c1920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791200" y="1600200"/>
            <a:ext cx="2438400" cy="3657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Careers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525963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dirty="0" smtClean="0"/>
              <a:t>Utility </a:t>
            </a:r>
          </a:p>
          <a:p>
            <a:pPr lvl="1"/>
            <a:r>
              <a:rPr lang="en-US" sz="2400" dirty="0" smtClean="0"/>
              <a:t>Engineers</a:t>
            </a:r>
          </a:p>
          <a:p>
            <a:pPr lvl="1"/>
            <a:r>
              <a:rPr lang="en-US" sz="2400" dirty="0" smtClean="0"/>
              <a:t>Radiation Physics (Dose Monitoring)</a:t>
            </a:r>
          </a:p>
          <a:p>
            <a:pPr lvl="1"/>
            <a:r>
              <a:rPr lang="en-US" sz="2400" dirty="0" smtClean="0"/>
              <a:t>Licensing</a:t>
            </a:r>
          </a:p>
          <a:p>
            <a:r>
              <a:rPr lang="en-US" dirty="0" smtClean="0"/>
              <a:t>Nuclear Energy Institute</a:t>
            </a:r>
          </a:p>
          <a:p>
            <a:pPr lvl="1"/>
            <a:r>
              <a:rPr lang="en-US" sz="2400" dirty="0" smtClean="0"/>
              <a:t>Public Communications and Advocacy</a:t>
            </a:r>
          </a:p>
          <a:p>
            <a:r>
              <a:rPr lang="en-US" dirty="0" smtClean="0"/>
              <a:t>Nuclear Regulatory Commission</a:t>
            </a:r>
          </a:p>
          <a:p>
            <a:pPr lvl="1"/>
            <a:r>
              <a:rPr lang="en-US" sz="2400" dirty="0" smtClean="0"/>
              <a:t>Regulation and Licensing</a:t>
            </a:r>
          </a:p>
          <a:p>
            <a:r>
              <a:rPr lang="en-US" dirty="0" smtClean="0"/>
              <a:t>Lawyers</a:t>
            </a:r>
          </a:p>
          <a:p>
            <a:pPr lvl="1"/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04C1ADC-5CAD-4BA8-B56A-BCBF469299C8}" type="slidenum">
              <a:rPr lang="en-US" smtClean="0"/>
              <a:pPr/>
              <a:t>3</a:t>
            </a:fld>
            <a:endParaRPr lang="en-US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80573" y="443361"/>
            <a:ext cx="2186940" cy="3263587"/>
          </a:xfrm>
          <a:prstGeom prst="rect">
            <a:avLst/>
          </a:prstGeom>
        </p:spPr>
      </p:pic>
      <p:grpSp>
        <p:nvGrpSpPr>
          <p:cNvPr id="2" name="Group 8"/>
          <p:cNvGrpSpPr/>
          <p:nvPr/>
        </p:nvGrpSpPr>
        <p:grpSpPr>
          <a:xfrm>
            <a:off x="1143000" y="4648200"/>
            <a:ext cx="7428744" cy="2152095"/>
            <a:chOff x="381000" y="4411222"/>
            <a:chExt cx="8190744" cy="238907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81000" y="5318201"/>
              <a:ext cx="2134423" cy="141427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362200" y="4787283"/>
              <a:ext cx="3200400" cy="19812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410200" y="4411222"/>
              <a:ext cx="3161544" cy="238907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Careers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r>
              <a:rPr lang="en-US" dirty="0" smtClean="0"/>
              <a:t>Medical Physics</a:t>
            </a:r>
          </a:p>
          <a:p>
            <a:pPr lvl="1"/>
            <a:r>
              <a:rPr lang="en-US" sz="2400" dirty="0" smtClean="0"/>
              <a:t>Oncology</a:t>
            </a:r>
          </a:p>
          <a:p>
            <a:pPr lvl="1"/>
            <a:r>
              <a:rPr lang="en-US" sz="2400" dirty="0" smtClean="0"/>
              <a:t>Technician</a:t>
            </a:r>
          </a:p>
          <a:p>
            <a:r>
              <a:rPr lang="en-US" dirty="0" smtClean="0"/>
              <a:t>Academia</a:t>
            </a:r>
          </a:p>
          <a:p>
            <a:pPr lvl="1"/>
            <a:r>
              <a:rPr lang="en-US" sz="2400" dirty="0" smtClean="0"/>
              <a:t>Professor</a:t>
            </a:r>
          </a:p>
          <a:p>
            <a:pPr lvl="1"/>
            <a:r>
              <a:rPr lang="en-US" sz="2400" dirty="0" smtClean="0"/>
              <a:t>Researcher</a:t>
            </a:r>
          </a:p>
          <a:p>
            <a:pPr lvl="1">
              <a:buNone/>
            </a:pPr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04C1ADC-5CAD-4BA8-B56A-BCBF469299C8}" type="slidenum">
              <a:rPr lang="en-US" smtClean="0"/>
              <a:pPr/>
              <a:t>4</a:t>
            </a:fld>
            <a:endParaRPr lang="en-US" smtClean="0"/>
          </a:p>
        </p:txBody>
      </p:sp>
      <p:grpSp>
        <p:nvGrpSpPr>
          <p:cNvPr id="3" name="Group 8"/>
          <p:cNvGrpSpPr/>
          <p:nvPr/>
        </p:nvGrpSpPr>
        <p:grpSpPr>
          <a:xfrm>
            <a:off x="3200400" y="1371601"/>
            <a:ext cx="5410200" cy="5029200"/>
            <a:chOff x="2667000" y="1100704"/>
            <a:chExt cx="6440010" cy="566286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667000" y="3124200"/>
              <a:ext cx="2493557" cy="3513394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620610" y="1100704"/>
              <a:ext cx="5486400" cy="225209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953000" y="3276600"/>
              <a:ext cx="3492859" cy="348697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74</Words>
  <Application>Microsoft Office PowerPoint</Application>
  <PresentationFormat>On-screen Show (4:3)</PresentationFormat>
  <Paragraphs>28</Paragraphs>
  <Slides>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Office Theme</vt:lpstr>
      <vt:lpstr>Careers in the Nuclear Industry</vt:lpstr>
      <vt:lpstr>Marie Curie</vt:lpstr>
      <vt:lpstr>Careers</vt:lpstr>
      <vt:lpstr>Careers</vt:lpstr>
    </vt:vector>
  </TitlesOfParts>
  <Company>NEI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Calvin Haden</dc:creator>
  <cp:lastModifiedBy>Suzanne McKillop</cp:lastModifiedBy>
  <cp:revision>11</cp:revision>
  <dcterms:created xsi:type="dcterms:W3CDTF">2013-02-19T16:31:28Z</dcterms:created>
  <dcterms:modified xsi:type="dcterms:W3CDTF">2013-06-22T14:03:30Z</dcterms:modified>
</cp:coreProperties>
</file>