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276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080" y="2847975"/>
            <a:ext cx="6096760" cy="1172210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4200" y="4148455"/>
            <a:ext cx="5656747" cy="111760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800" b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7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7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2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7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45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3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6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5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3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5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0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347D1C-6584-0440-AF5C-8243A0D15C8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4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32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8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4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714500" indent="-3429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0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171700" indent="-3429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0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Cj035336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9461" y="3176875"/>
            <a:ext cx="3226259" cy="290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5941" y="2294225"/>
            <a:ext cx="6096760" cy="11722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Balloon Rocket Demonstration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606040" y="4766524"/>
            <a:ext cx="6400800" cy="528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457200" rtl="0" eaLnBrk="1" latinLnBrk="0" hangingPunct="1">
              <a:lnSpc>
                <a:spcPct val="80000"/>
              </a:lnSpc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800" b="1" kern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94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Balloon Rocket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235"/>
            <a:ext cx="8229600" cy="46332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i="1" dirty="0" smtClean="0"/>
              <a:t>balloon rocket</a:t>
            </a:r>
            <a:r>
              <a:rPr lang="en-US" dirty="0" smtClean="0"/>
              <a:t> uses air pressure to move forward.  </a:t>
            </a:r>
            <a:r>
              <a:rPr lang="en-US" dirty="0" smtClean="0"/>
              <a:t>The </a:t>
            </a:r>
            <a:r>
              <a:rPr lang="en-US" dirty="0" smtClean="0"/>
              <a:t>air is forced out of the balloon quickly </a:t>
            </a:r>
            <a:r>
              <a:rPr lang="en-US" dirty="0" smtClean="0"/>
              <a:t>which creates thrust </a:t>
            </a:r>
            <a:r>
              <a:rPr lang="en-US" dirty="0" smtClean="0"/>
              <a:t>to move the rocket forward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To make a working balloon rocket, </a:t>
            </a:r>
            <a:r>
              <a:rPr lang="en-US" b="1" dirty="0" smtClean="0"/>
              <a:t>you need:</a:t>
            </a:r>
            <a:endParaRPr lang="en-US" dirty="0" smtClean="0"/>
          </a:p>
          <a:p>
            <a:pPr lvl="2"/>
            <a:r>
              <a:rPr lang="en-US" dirty="0" smtClean="0"/>
              <a:t>1 balloon							</a:t>
            </a:r>
          </a:p>
          <a:p>
            <a:pPr lvl="2"/>
            <a:r>
              <a:rPr lang="en-US" dirty="0" smtClean="0"/>
              <a:t>1 long piece of string</a:t>
            </a:r>
          </a:p>
          <a:p>
            <a:pPr lvl="2"/>
            <a:r>
              <a:rPr lang="en-US" dirty="0" smtClean="0"/>
              <a:t>1 plastic straw</a:t>
            </a:r>
          </a:p>
          <a:p>
            <a:pPr lvl="2"/>
            <a:r>
              <a:rPr lang="en-US" dirty="0" smtClean="0"/>
              <a:t>tape</a:t>
            </a:r>
          </a:p>
        </p:txBody>
      </p:sp>
    </p:spTree>
    <p:extLst>
      <p:ext uri="{BB962C8B-B14F-4D97-AF65-F5344CB8AC3E}">
        <p14:creationId xmlns:p14="http://schemas.microsoft.com/office/powerpoint/2010/main" val="29209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1040"/>
            <a:ext cx="8229600" cy="50749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Here’s what to do: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Tie one end of the string to a chair.</a:t>
            </a:r>
          </a:p>
          <a:p>
            <a:pPr lvl="0"/>
            <a:r>
              <a:rPr lang="en-US" dirty="0" smtClean="0"/>
              <a:t>Put the other end of the string through the straw.</a:t>
            </a:r>
          </a:p>
          <a:p>
            <a:pPr lvl="0"/>
            <a:r>
              <a:rPr lang="en-US" dirty="0" smtClean="0"/>
              <a:t>Pull the string tight and tie it to another support in the room (or have your parent hold it on the other side of the room).</a:t>
            </a:r>
          </a:p>
          <a:p>
            <a:pPr lvl="0"/>
            <a:r>
              <a:rPr lang="en-US" dirty="0" smtClean="0"/>
              <a:t>Blow up the balloon (but don’t tie it).  Pinch the end of the balloon and tape it to the straw.  You’re ready for launch!</a:t>
            </a:r>
          </a:p>
          <a:p>
            <a:pPr lvl="0"/>
            <a:r>
              <a:rPr lang="en-US" dirty="0" smtClean="0"/>
              <a:t>Let go and watch the rocket fly!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"/>
            <a:ext cx="8229600" cy="54559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Make it an Experiment!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The project you just completed is called a </a:t>
            </a:r>
            <a:r>
              <a:rPr lang="en-US" b="1" i="1" dirty="0" smtClean="0"/>
              <a:t>demonstration</a:t>
            </a:r>
            <a:r>
              <a:rPr lang="en-US" dirty="0" smtClean="0"/>
              <a:t>.  To make it a true </a:t>
            </a:r>
            <a:r>
              <a:rPr lang="en-US" b="1" i="1" dirty="0" smtClean="0"/>
              <a:t>experiment</a:t>
            </a:r>
            <a:r>
              <a:rPr lang="en-US" dirty="0" smtClean="0"/>
              <a:t>, try answering some of the following questions by using different materials when you get home: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Which type of balloon (round, long, etc.) makes the rocket go the farthest?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Does the size of the straw affect how long the rocket travels?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Does the type of string affect how far the rocket travels?  Try fishing line, nylon string, cotton string, etc.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Does the angle of the string affect how far the rocket travels?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Balloon Rocket Demonstration</vt:lpstr>
      <vt:lpstr>Balloon Rocket Demo</vt:lpstr>
      <vt:lpstr>PowerPoint Presentation</vt:lpstr>
      <vt:lpstr>PowerPoint Presentation</vt:lpstr>
    </vt:vector>
  </TitlesOfParts>
  <Company>NEI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U.S. WIN OUTREACH LIBRARY </dc:subject>
  <dc:creator>Calvin Haden</dc:creator>
  <cp:lastModifiedBy>LANL Admin</cp:lastModifiedBy>
  <cp:revision>14</cp:revision>
  <dcterms:created xsi:type="dcterms:W3CDTF">2013-02-19T16:31:28Z</dcterms:created>
  <dcterms:modified xsi:type="dcterms:W3CDTF">2019-01-29T15:19:02Z</dcterms:modified>
</cp:coreProperties>
</file>