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81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080" y="2847975"/>
            <a:ext cx="6096760" cy="1172210"/>
          </a:xfrm>
        </p:spPr>
        <p:txBody>
          <a:bodyPr>
            <a:normAutofit/>
          </a:bodyPr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4200" y="4148455"/>
            <a:ext cx="5656747" cy="111760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8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7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2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4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3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6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5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3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5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0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01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347D1C-6584-0440-AF5C-8243A0D15C8C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983064F1-F196-1B45-9203-881A7AE1CD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4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32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8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257300" indent="-3429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4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714500" indent="-3429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0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171700" indent="-342900" algn="l" defTabSz="457200" rtl="0" eaLnBrk="1" latinLnBrk="0" hangingPunct="1">
        <a:spcBef>
          <a:spcPct val="20000"/>
        </a:spcBef>
        <a:buClr>
          <a:srgbClr val="FF8000"/>
        </a:buClr>
        <a:buFont typeface="Arial"/>
        <a:buChar char="•"/>
        <a:defRPr sz="2000" kern="1200">
          <a:solidFill>
            <a:srgbClr val="FF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8728" y="2847975"/>
            <a:ext cx="6096760" cy="1172210"/>
          </a:xfrm>
        </p:spPr>
        <p:txBody>
          <a:bodyPr>
            <a:normAutofit/>
          </a:bodyPr>
          <a:lstStyle/>
          <a:p>
            <a:r>
              <a:rPr lang="en-US" dirty="0" smtClean="0"/>
              <a:t>Treat Trail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190" y="4292996"/>
            <a:ext cx="5499836" cy="1036294"/>
          </a:xfrm>
        </p:spPr>
        <p:txBody>
          <a:bodyPr>
            <a:normAutofit/>
          </a:bodyPr>
          <a:lstStyle/>
          <a:p>
            <a:r>
              <a:rPr lang="en-US" sz="2400" b="0" dirty="0" smtClean="0"/>
              <a:t>Halloween Networking</a:t>
            </a:r>
            <a:endParaRPr lang="en-US" sz="2400" b="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606040" y="4766524"/>
            <a:ext cx="6400800" cy="528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457200" rtl="0" eaLnBrk="1" latinLnBrk="0" hangingPunct="1">
              <a:lnSpc>
                <a:spcPct val="80000"/>
              </a:lnSpc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800" b="1" kern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FF8000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94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 Trail is a networking activity for WIN and NA-YGN members to learn more about each other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19599"/>
          </a:xfrm>
        </p:spPr>
        <p:txBody>
          <a:bodyPr/>
          <a:lstStyle/>
          <a:p>
            <a:r>
              <a:rPr lang="en-US" dirty="0" smtClean="0"/>
              <a:t>Audience – WIN chapter members and       NA-YGN members</a:t>
            </a:r>
          </a:p>
          <a:p>
            <a:r>
              <a:rPr lang="en-US" dirty="0" smtClean="0"/>
              <a:t>Inside Contacts – NA-YGN</a:t>
            </a:r>
          </a:p>
          <a:p>
            <a:r>
              <a:rPr lang="en-US" dirty="0" smtClean="0"/>
              <a:t>Time Allotted for Event – All day (drop in any time during the day)</a:t>
            </a:r>
          </a:p>
          <a:p>
            <a:r>
              <a:rPr lang="en-US" dirty="0" smtClean="0"/>
              <a:t>Facility/Setup – Orange and black helium balloons for each participant’s desk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653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Supplies – Orange and black helium balloons, brown paper bags to collect treats.  Each participant responsible for purchasing a treat to pass out at their desk.</a:t>
            </a:r>
          </a:p>
          <a:p>
            <a:r>
              <a:rPr lang="en-US" dirty="0" smtClean="0"/>
              <a:t>Event Preparation – Event coordinator to hand out balloons and treat bags to all members participating.</a:t>
            </a:r>
          </a:p>
          <a:p>
            <a:r>
              <a:rPr lang="en-US" dirty="0" smtClean="0"/>
              <a:t>Advertising/Notification of Event – An email invitation was sent to each WIN and NA-YGN member.</a:t>
            </a: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Treat Trail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821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Activity – Members “trick or treat” at others’ desk during the day.  Each participant provides a bowl of treats.  WIN and NA-YGN members each obtain a balloon to mark their desk as a “treat trail” stop (black for NA-YGN, orange for WIN).  Members go from desk to desk to learn where other people sit and have a short time to network and learn about their coworkers.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Lessons Learned – Purchased balloons last longer than “Balloon Time” (small helium tank obtained at Wal-Mart/Staples/etc.)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229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Treat Trail</vt:lpstr>
      <vt:lpstr>Treat Trail</vt:lpstr>
      <vt:lpstr>Treat Trail</vt:lpstr>
      <vt:lpstr>Treat Trail</vt:lpstr>
      <vt:lpstr>Treat Trail</vt:lpstr>
      <vt:lpstr>Treat Trail</vt:lpstr>
    </vt:vector>
  </TitlesOfParts>
  <Company>NEI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U.S. WIN OUTREACH LIBRARY</dc:subject>
  <dc:creator>Calvin Haden</dc:creator>
  <cp:lastModifiedBy>Card, Amanda</cp:lastModifiedBy>
  <cp:revision>20</cp:revision>
  <dcterms:created xsi:type="dcterms:W3CDTF">2013-02-19T16:31:28Z</dcterms:created>
  <dcterms:modified xsi:type="dcterms:W3CDTF">2019-03-18T21:00:09Z</dcterms:modified>
</cp:coreProperties>
</file>