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1" r:id="rId1"/>
  </p:sldMasterIdLst>
  <p:notesMasterIdLst>
    <p:notesMasterId r:id="rId16"/>
  </p:notesMasterIdLst>
  <p:handoutMasterIdLst>
    <p:handoutMasterId r:id="rId17"/>
  </p:handoutMasterIdLst>
  <p:sldIdLst>
    <p:sldId id="380" r:id="rId2"/>
    <p:sldId id="370" r:id="rId3"/>
    <p:sldId id="381" r:id="rId4"/>
    <p:sldId id="372" r:id="rId5"/>
    <p:sldId id="375" r:id="rId6"/>
    <p:sldId id="382" r:id="rId7"/>
    <p:sldId id="376" r:id="rId8"/>
    <p:sldId id="377" r:id="rId9"/>
    <p:sldId id="387" r:id="rId10"/>
    <p:sldId id="374" r:id="rId11"/>
    <p:sldId id="383" r:id="rId12"/>
    <p:sldId id="385" r:id="rId13"/>
    <p:sldId id="379" r:id="rId14"/>
    <p:sldId id="388" r:id="rId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
          <p15:clr>
            <a:srgbClr val="A4A3A4"/>
          </p15:clr>
        </p15:guide>
        <p15:guide id="2" orient="horz" pos="4033">
          <p15:clr>
            <a:srgbClr val="A4A3A4"/>
          </p15:clr>
        </p15:guide>
        <p15:guide id="3" orient="horz" pos="719">
          <p15:clr>
            <a:srgbClr val="A4A3A4"/>
          </p15:clr>
        </p15:guide>
        <p15:guide id="4" orient="horz" pos="763">
          <p15:clr>
            <a:srgbClr val="A4A3A4"/>
          </p15:clr>
        </p15:guide>
        <p15:guide id="5" orient="horz" pos="1294">
          <p15:clr>
            <a:srgbClr val="A4A3A4"/>
          </p15:clr>
        </p15:guide>
        <p15:guide id="6" orient="horz" pos="3829">
          <p15:clr>
            <a:srgbClr val="A4A3A4"/>
          </p15:clr>
        </p15:guide>
        <p15:guide id="7" orient="horz" pos="2562">
          <p15:clr>
            <a:srgbClr val="A4A3A4"/>
          </p15:clr>
        </p15:guide>
        <p15:guide id="8" orient="horz" pos="1010">
          <p15:clr>
            <a:srgbClr val="A4A3A4"/>
          </p15:clr>
        </p15:guide>
        <p15:guide id="9" orient="horz" pos="3976">
          <p15:clr>
            <a:srgbClr val="A4A3A4"/>
          </p15:clr>
        </p15:guide>
        <p15:guide id="10" orient="horz" pos="508">
          <p15:clr>
            <a:srgbClr val="A4A3A4"/>
          </p15:clr>
        </p15:guide>
        <p15:guide id="11" orient="horz" pos="484">
          <p15:clr>
            <a:srgbClr val="A4A3A4"/>
          </p15:clr>
        </p15:guide>
        <p15:guide id="12" pos="229">
          <p15:clr>
            <a:srgbClr val="A4A3A4"/>
          </p15:clr>
        </p15:guide>
        <p15:guide id="13" pos="2878">
          <p15:clr>
            <a:srgbClr val="A4A3A4"/>
          </p15:clr>
        </p15:guide>
        <p15:guide id="14" pos="5528">
          <p15:clr>
            <a:srgbClr val="A4A3A4"/>
          </p15:clr>
        </p15:guide>
        <p15:guide id="15" pos="2823">
          <p15:clr>
            <a:srgbClr val="A4A3A4"/>
          </p15:clr>
        </p15:guide>
        <p15:guide id="16" pos="2939">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87A"/>
    <a:srgbClr val="006546"/>
    <a:srgbClr val="CC0033"/>
    <a:srgbClr val="0099CC"/>
    <a:srgbClr val="81CFE7"/>
    <a:srgbClr val="FFFFFF"/>
    <a:srgbClr val="B9C53A"/>
    <a:srgbClr val="F47B27"/>
    <a:srgbClr val="45ABD5"/>
    <a:srgbClr val="007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51" autoAdjust="0"/>
  </p:normalViewPr>
  <p:slideViewPr>
    <p:cSldViewPr snapToGrid="0">
      <p:cViewPr varScale="1">
        <p:scale>
          <a:sx n="50" d="100"/>
          <a:sy n="50" d="100"/>
        </p:scale>
        <p:origin x="1956" y="36"/>
      </p:cViewPr>
      <p:guideLst>
        <p:guide orient="horz" pos="201"/>
        <p:guide orient="horz" pos="4033"/>
        <p:guide orient="horz" pos="719"/>
        <p:guide orient="horz" pos="763"/>
        <p:guide orient="horz" pos="1294"/>
        <p:guide orient="horz" pos="3829"/>
        <p:guide orient="horz" pos="2562"/>
        <p:guide orient="horz" pos="1010"/>
        <p:guide orient="horz" pos="3976"/>
        <p:guide orient="horz" pos="508"/>
        <p:guide orient="horz" pos="484"/>
        <p:guide pos="229"/>
        <p:guide pos="2878"/>
        <p:guide pos="5528"/>
        <p:guide pos="2823"/>
        <p:guide pos="2939"/>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80" d="100"/>
          <a:sy n="80" d="100"/>
        </p:scale>
        <p:origin x="-1974"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image" Target="../media/image9.jp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g"/><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diagrams/_rels/data5.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image" Target="../media/image9.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g"/><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02F83-4306-4C0D-9216-1C8E7CCE9E53}"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US"/>
        </a:p>
      </dgm:t>
    </dgm:pt>
    <dgm:pt modelId="{BBC4BFF5-BF5E-4B6B-ACA3-6D8659EA434F}">
      <dgm:prSet phldrT="[Text]" custT="1"/>
      <dgm:spPr/>
      <dgm:t>
        <a:bodyPr/>
        <a:lstStyle/>
        <a:p>
          <a:r>
            <a:rPr lang="en-US" sz="4000" b="1" dirty="0"/>
            <a:t>Objectives</a:t>
          </a:r>
        </a:p>
      </dgm:t>
    </dgm:pt>
    <dgm:pt modelId="{3365F92B-2C99-4720-BAF2-8CD974C92CB2}" type="parTrans" cxnId="{AF4146D9-8404-4F47-A8DD-8E0AABB6D35C}">
      <dgm:prSet/>
      <dgm:spPr/>
      <dgm:t>
        <a:bodyPr/>
        <a:lstStyle/>
        <a:p>
          <a:endParaRPr lang="en-US"/>
        </a:p>
      </dgm:t>
    </dgm:pt>
    <dgm:pt modelId="{45841826-FA8A-4BD3-AD70-BC6C7ED9C9E5}" type="sibTrans" cxnId="{AF4146D9-8404-4F47-A8DD-8E0AABB6D35C}">
      <dgm:prSet/>
      <dgm:spPr/>
      <dgm:t>
        <a:bodyPr/>
        <a:lstStyle/>
        <a:p>
          <a:endParaRPr lang="en-US"/>
        </a:p>
      </dgm:t>
    </dgm:pt>
    <dgm:pt modelId="{0AF75FF2-D255-44EC-9569-8FEFD251FD2A}">
      <dgm:prSet phldrT="[Text]" custT="1"/>
      <dgm:spPr/>
      <dgm:t>
        <a:bodyPr/>
        <a:lstStyle/>
        <a:p>
          <a:r>
            <a:rPr lang="en-US" sz="2800" dirty="0"/>
            <a:t>The Psychological Effects of Self-Doubt and Confidence</a:t>
          </a:r>
        </a:p>
      </dgm:t>
    </dgm:pt>
    <dgm:pt modelId="{0644E995-9B63-431A-974B-FF20AF38C819}" type="parTrans" cxnId="{03D130EE-D442-4BEE-A7FB-67188E2B6EE3}">
      <dgm:prSet/>
      <dgm:spPr/>
      <dgm:t>
        <a:bodyPr/>
        <a:lstStyle/>
        <a:p>
          <a:endParaRPr lang="en-US"/>
        </a:p>
      </dgm:t>
    </dgm:pt>
    <dgm:pt modelId="{7E4762FE-CB0B-4B51-BB49-6A81A2D5825B}" type="sibTrans" cxnId="{03D130EE-D442-4BEE-A7FB-67188E2B6EE3}">
      <dgm:prSet/>
      <dgm:spPr/>
      <dgm:t>
        <a:bodyPr/>
        <a:lstStyle/>
        <a:p>
          <a:endParaRPr lang="en-US"/>
        </a:p>
      </dgm:t>
    </dgm:pt>
    <dgm:pt modelId="{442221BD-1467-43B2-B26B-F881206579DF}">
      <dgm:prSet phldrT="[Text]" custT="1"/>
      <dgm:spPr/>
      <dgm:t>
        <a:bodyPr/>
        <a:lstStyle/>
        <a:p>
          <a:r>
            <a:rPr lang="en-US" sz="2800" dirty="0"/>
            <a:t>What Matters to You (Your Authentic Self) </a:t>
          </a:r>
        </a:p>
      </dgm:t>
    </dgm:pt>
    <dgm:pt modelId="{E7A765DA-D1B2-4434-8389-72EF626752D0}" type="parTrans" cxnId="{76930337-CF37-4C36-ACA0-3F6D75DBA94F}">
      <dgm:prSet/>
      <dgm:spPr/>
      <dgm:t>
        <a:bodyPr/>
        <a:lstStyle/>
        <a:p>
          <a:endParaRPr lang="en-US"/>
        </a:p>
      </dgm:t>
    </dgm:pt>
    <dgm:pt modelId="{0F25BC33-6924-41AF-AA6D-03084CA67E38}" type="sibTrans" cxnId="{76930337-CF37-4C36-ACA0-3F6D75DBA94F}">
      <dgm:prSet/>
      <dgm:spPr/>
      <dgm:t>
        <a:bodyPr/>
        <a:lstStyle/>
        <a:p>
          <a:endParaRPr lang="en-US"/>
        </a:p>
      </dgm:t>
    </dgm:pt>
    <dgm:pt modelId="{0D54802B-97C0-4638-851B-FC1353EC5AFB}">
      <dgm:prSet phldrT="[Text]" custT="1"/>
      <dgm:spPr/>
      <dgm:t>
        <a:bodyPr/>
        <a:lstStyle/>
        <a:p>
          <a:r>
            <a:rPr lang="en-US" sz="2800" dirty="0"/>
            <a:t>How the Body Shapes the Mind</a:t>
          </a:r>
        </a:p>
      </dgm:t>
    </dgm:pt>
    <dgm:pt modelId="{B31375C3-8974-45E2-9DD0-D5272FD9FE95}" type="parTrans" cxnId="{BE522EE8-B6D7-4DEC-BCFE-5B410511168F}">
      <dgm:prSet/>
      <dgm:spPr/>
      <dgm:t>
        <a:bodyPr/>
        <a:lstStyle/>
        <a:p>
          <a:endParaRPr lang="en-US"/>
        </a:p>
      </dgm:t>
    </dgm:pt>
    <dgm:pt modelId="{A66B47D1-0860-40AC-AE68-73061F558A5E}" type="sibTrans" cxnId="{BE522EE8-B6D7-4DEC-BCFE-5B410511168F}">
      <dgm:prSet/>
      <dgm:spPr/>
      <dgm:t>
        <a:bodyPr/>
        <a:lstStyle/>
        <a:p>
          <a:endParaRPr lang="en-US"/>
        </a:p>
      </dgm:t>
    </dgm:pt>
    <dgm:pt modelId="{A5989CF1-0381-4607-87EA-E59CCD4DC7D0}">
      <dgm:prSet phldrT="[Text]" custT="1"/>
      <dgm:spPr/>
      <dgm:t>
        <a:bodyPr/>
        <a:lstStyle/>
        <a:p>
          <a:endParaRPr lang="en-US" sz="2800" dirty="0"/>
        </a:p>
      </dgm:t>
    </dgm:pt>
    <dgm:pt modelId="{C9E9CA44-0CC3-4493-A14E-F8801A0F8C80}" type="parTrans" cxnId="{60D4B7AF-C3BA-44D0-927B-998F1F3A64D2}">
      <dgm:prSet/>
      <dgm:spPr/>
      <dgm:t>
        <a:bodyPr/>
        <a:lstStyle/>
        <a:p>
          <a:endParaRPr lang="en-US"/>
        </a:p>
      </dgm:t>
    </dgm:pt>
    <dgm:pt modelId="{5685D70E-4E9C-4EA8-ACD3-EC9F6DB79C9D}" type="sibTrans" cxnId="{60D4B7AF-C3BA-44D0-927B-998F1F3A64D2}">
      <dgm:prSet/>
      <dgm:spPr/>
      <dgm:t>
        <a:bodyPr/>
        <a:lstStyle/>
        <a:p>
          <a:endParaRPr lang="en-US"/>
        </a:p>
      </dgm:t>
    </dgm:pt>
    <dgm:pt modelId="{D60C8D05-EDD5-4352-BD82-344E9859DC94}">
      <dgm:prSet phldrT="[Text]" custT="1"/>
      <dgm:spPr/>
      <dgm:t>
        <a:bodyPr/>
        <a:lstStyle/>
        <a:p>
          <a:r>
            <a:rPr lang="en-US" sz="2800" dirty="0"/>
            <a:t>Fake It Until You Become It </a:t>
          </a:r>
        </a:p>
      </dgm:t>
    </dgm:pt>
    <dgm:pt modelId="{BA51F800-36A9-404E-8B95-A88C18EE6551}" type="parTrans" cxnId="{736AA695-ABFF-40F4-9062-8720F2B2B18B}">
      <dgm:prSet/>
      <dgm:spPr/>
      <dgm:t>
        <a:bodyPr/>
        <a:lstStyle/>
        <a:p>
          <a:endParaRPr lang="en-US"/>
        </a:p>
      </dgm:t>
    </dgm:pt>
    <dgm:pt modelId="{A4FEE676-F70F-4A18-B028-5A698402F47B}" type="sibTrans" cxnId="{736AA695-ABFF-40F4-9062-8720F2B2B18B}">
      <dgm:prSet/>
      <dgm:spPr/>
      <dgm:t>
        <a:bodyPr/>
        <a:lstStyle/>
        <a:p>
          <a:endParaRPr lang="en-US"/>
        </a:p>
      </dgm:t>
    </dgm:pt>
    <dgm:pt modelId="{E8BA19F7-1713-4CAE-B990-B0A9B32E58E7}" type="pres">
      <dgm:prSet presAssocID="{EF902F83-4306-4C0D-9216-1C8E7CCE9E53}" presName="linear" presStyleCnt="0">
        <dgm:presLayoutVars>
          <dgm:animLvl val="lvl"/>
          <dgm:resizeHandles val="exact"/>
        </dgm:presLayoutVars>
      </dgm:prSet>
      <dgm:spPr/>
    </dgm:pt>
    <dgm:pt modelId="{3E23CAE4-7EDF-444B-B9BD-5553090920CF}" type="pres">
      <dgm:prSet presAssocID="{BBC4BFF5-BF5E-4B6B-ACA3-6D8659EA434F}" presName="parentText" presStyleLbl="node1" presStyleIdx="0" presStyleCnt="1" custScaleY="58386" custLinFactNeighborY="-62824">
        <dgm:presLayoutVars>
          <dgm:chMax val="0"/>
          <dgm:bulletEnabled val="1"/>
        </dgm:presLayoutVars>
      </dgm:prSet>
      <dgm:spPr/>
    </dgm:pt>
    <dgm:pt modelId="{58A7249F-54EF-434D-9C88-1BCF06BF9408}" type="pres">
      <dgm:prSet presAssocID="{BBC4BFF5-BF5E-4B6B-ACA3-6D8659EA434F}" presName="childText" presStyleLbl="revTx" presStyleIdx="0" presStyleCnt="1">
        <dgm:presLayoutVars>
          <dgm:bulletEnabled val="1"/>
        </dgm:presLayoutVars>
      </dgm:prSet>
      <dgm:spPr/>
    </dgm:pt>
  </dgm:ptLst>
  <dgm:cxnLst>
    <dgm:cxn modelId="{116F6631-5183-44DC-95C3-2BFAAD55421F}" type="presOf" srcId="{BBC4BFF5-BF5E-4B6B-ACA3-6D8659EA434F}" destId="{3E23CAE4-7EDF-444B-B9BD-5553090920CF}" srcOrd="0" destOrd="0" presId="urn:microsoft.com/office/officeart/2005/8/layout/vList2"/>
    <dgm:cxn modelId="{76930337-CF37-4C36-ACA0-3F6D75DBA94F}" srcId="{BBC4BFF5-BF5E-4B6B-ACA3-6D8659EA434F}" destId="{442221BD-1467-43B2-B26B-F881206579DF}" srcOrd="2" destOrd="0" parTransId="{E7A765DA-D1B2-4434-8389-72EF626752D0}" sibTransId="{0F25BC33-6924-41AF-AA6D-03084CA67E38}"/>
    <dgm:cxn modelId="{B8D51E3C-CA32-4CDC-BEC9-E1F454E5B028}" type="presOf" srcId="{A5989CF1-0381-4607-87EA-E59CCD4DC7D0}" destId="{58A7249F-54EF-434D-9C88-1BCF06BF9408}" srcOrd="0" destOrd="0" presId="urn:microsoft.com/office/officeart/2005/8/layout/vList2"/>
    <dgm:cxn modelId="{71F06546-0891-4D5B-9180-6026D81F6344}" type="presOf" srcId="{0AF75FF2-D255-44EC-9569-8FEFD251FD2A}" destId="{58A7249F-54EF-434D-9C88-1BCF06BF9408}" srcOrd="0" destOrd="1" presId="urn:microsoft.com/office/officeart/2005/8/layout/vList2"/>
    <dgm:cxn modelId="{E3456170-BAF5-4871-963B-168082614BFB}" type="presOf" srcId="{EF902F83-4306-4C0D-9216-1C8E7CCE9E53}" destId="{E8BA19F7-1713-4CAE-B990-B0A9B32E58E7}" srcOrd="0" destOrd="0" presId="urn:microsoft.com/office/officeart/2005/8/layout/vList2"/>
    <dgm:cxn modelId="{D884E750-3375-4918-AB53-D1738173BE28}" type="presOf" srcId="{D60C8D05-EDD5-4352-BD82-344E9859DC94}" destId="{58A7249F-54EF-434D-9C88-1BCF06BF9408}" srcOrd="0" destOrd="4" presId="urn:microsoft.com/office/officeart/2005/8/layout/vList2"/>
    <dgm:cxn modelId="{736AA695-ABFF-40F4-9062-8720F2B2B18B}" srcId="{BBC4BFF5-BF5E-4B6B-ACA3-6D8659EA434F}" destId="{D60C8D05-EDD5-4352-BD82-344E9859DC94}" srcOrd="4" destOrd="0" parTransId="{BA51F800-36A9-404E-8B95-A88C18EE6551}" sibTransId="{A4FEE676-F70F-4A18-B028-5A698402F47B}"/>
    <dgm:cxn modelId="{DC1C1E96-9CCA-4484-A2FE-D3F06A2C1D4C}" type="presOf" srcId="{442221BD-1467-43B2-B26B-F881206579DF}" destId="{58A7249F-54EF-434D-9C88-1BCF06BF9408}" srcOrd="0" destOrd="2" presId="urn:microsoft.com/office/officeart/2005/8/layout/vList2"/>
    <dgm:cxn modelId="{60D4B7AF-C3BA-44D0-927B-998F1F3A64D2}" srcId="{BBC4BFF5-BF5E-4B6B-ACA3-6D8659EA434F}" destId="{A5989CF1-0381-4607-87EA-E59CCD4DC7D0}" srcOrd="0" destOrd="0" parTransId="{C9E9CA44-0CC3-4493-A14E-F8801A0F8C80}" sibTransId="{5685D70E-4E9C-4EA8-ACD3-EC9F6DB79C9D}"/>
    <dgm:cxn modelId="{AF4146D9-8404-4F47-A8DD-8E0AABB6D35C}" srcId="{EF902F83-4306-4C0D-9216-1C8E7CCE9E53}" destId="{BBC4BFF5-BF5E-4B6B-ACA3-6D8659EA434F}" srcOrd="0" destOrd="0" parTransId="{3365F92B-2C99-4720-BAF2-8CD974C92CB2}" sibTransId="{45841826-FA8A-4BD3-AD70-BC6C7ED9C9E5}"/>
    <dgm:cxn modelId="{BE522EE8-B6D7-4DEC-BCFE-5B410511168F}" srcId="{BBC4BFF5-BF5E-4B6B-ACA3-6D8659EA434F}" destId="{0D54802B-97C0-4638-851B-FC1353EC5AFB}" srcOrd="3" destOrd="0" parTransId="{B31375C3-8974-45E2-9DD0-D5272FD9FE95}" sibTransId="{A66B47D1-0860-40AC-AE68-73061F558A5E}"/>
    <dgm:cxn modelId="{03D130EE-D442-4BEE-A7FB-67188E2B6EE3}" srcId="{BBC4BFF5-BF5E-4B6B-ACA3-6D8659EA434F}" destId="{0AF75FF2-D255-44EC-9569-8FEFD251FD2A}" srcOrd="1" destOrd="0" parTransId="{0644E995-9B63-431A-974B-FF20AF38C819}" sibTransId="{7E4762FE-CB0B-4B51-BB49-6A81A2D5825B}"/>
    <dgm:cxn modelId="{2A33AAFC-131A-4AC4-85E7-5AE2E02B0131}" type="presOf" srcId="{0D54802B-97C0-4638-851B-FC1353EC5AFB}" destId="{58A7249F-54EF-434D-9C88-1BCF06BF9408}" srcOrd="0" destOrd="3" presId="urn:microsoft.com/office/officeart/2005/8/layout/vList2"/>
    <dgm:cxn modelId="{E489470D-6E84-4F1A-9C93-496470952B96}" type="presParOf" srcId="{E8BA19F7-1713-4CAE-B990-B0A9B32E58E7}" destId="{3E23CAE4-7EDF-444B-B9BD-5553090920CF}" srcOrd="0" destOrd="0" presId="urn:microsoft.com/office/officeart/2005/8/layout/vList2"/>
    <dgm:cxn modelId="{24D6BE18-E133-4E8C-96DC-522BE972486D}" type="presParOf" srcId="{E8BA19F7-1713-4CAE-B990-B0A9B32E58E7}" destId="{58A7249F-54EF-434D-9C88-1BCF06BF940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CF747A-5016-4DCE-9F8B-257B7E5E83BE}"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1E0E45CB-D8C0-4CF0-A514-72108C0AC91B}">
      <dgm:prSet custT="1"/>
      <dgm:spPr/>
      <dgm:t>
        <a:bodyPr/>
        <a:lstStyle/>
        <a:p>
          <a:pPr rtl="0"/>
          <a:r>
            <a:rPr lang="en-US" sz="2000" b="1" dirty="0"/>
            <a:t>Find Your Passion </a:t>
          </a:r>
        </a:p>
      </dgm:t>
    </dgm:pt>
    <dgm:pt modelId="{1E9574EA-2888-483D-A4D8-C9C378F0F246}" type="parTrans" cxnId="{F9414453-8095-4918-B2D6-760D3C29E0A6}">
      <dgm:prSet/>
      <dgm:spPr/>
      <dgm:t>
        <a:bodyPr/>
        <a:lstStyle/>
        <a:p>
          <a:endParaRPr lang="en-US"/>
        </a:p>
      </dgm:t>
    </dgm:pt>
    <dgm:pt modelId="{6BD3C4CD-0DBC-48EB-B70C-FCAFA554B7C1}" type="sibTrans" cxnId="{F9414453-8095-4918-B2D6-760D3C29E0A6}">
      <dgm:prSet/>
      <dgm:spPr/>
      <dgm:t>
        <a:bodyPr/>
        <a:lstStyle/>
        <a:p>
          <a:endParaRPr lang="en-US"/>
        </a:p>
      </dgm:t>
    </dgm:pt>
    <dgm:pt modelId="{0D5A7DC7-A5C9-4CFB-92F5-1F52E6E1CA06}">
      <dgm:prSet phldrT="[Text]" custT="1"/>
      <dgm:spPr/>
      <dgm:t>
        <a:bodyPr/>
        <a:lstStyle/>
        <a:p>
          <a:r>
            <a:rPr lang="en-US" sz="2000" b="1" dirty="0"/>
            <a:t>Own It</a:t>
          </a:r>
        </a:p>
      </dgm:t>
    </dgm:pt>
    <dgm:pt modelId="{61C64EF3-5C08-450D-96AE-6282E45200D4}" type="parTrans" cxnId="{B92AF172-53F5-4317-81E5-0FC4C4E28D93}">
      <dgm:prSet/>
      <dgm:spPr/>
      <dgm:t>
        <a:bodyPr/>
        <a:lstStyle/>
        <a:p>
          <a:endParaRPr lang="en-US"/>
        </a:p>
      </dgm:t>
    </dgm:pt>
    <dgm:pt modelId="{BDED10C1-76E3-4FFF-BBD5-F65E1C8F5D27}" type="sibTrans" cxnId="{B92AF172-53F5-4317-81E5-0FC4C4E28D93}">
      <dgm:prSet/>
      <dgm:spPr/>
      <dgm:t>
        <a:bodyPr/>
        <a:lstStyle/>
        <a:p>
          <a:endParaRPr lang="en-US"/>
        </a:p>
      </dgm:t>
    </dgm:pt>
    <dgm:pt modelId="{95AB9932-3474-413E-9FDD-5B9EC9248EB7}">
      <dgm:prSet custT="1"/>
      <dgm:spPr/>
      <dgm:t>
        <a:bodyPr/>
        <a:lstStyle/>
        <a:p>
          <a:pPr rtl="0"/>
          <a:r>
            <a:rPr lang="en-US" sz="2000" b="1" dirty="0"/>
            <a:t>Determine Your Direction</a:t>
          </a:r>
        </a:p>
      </dgm:t>
    </dgm:pt>
    <dgm:pt modelId="{045C7F78-F4F6-4DD5-BF5D-58E0DD3E33BA}" type="parTrans" cxnId="{CF42871F-35B4-4145-99BA-8FD17C04F62A}">
      <dgm:prSet/>
      <dgm:spPr/>
      <dgm:t>
        <a:bodyPr/>
        <a:lstStyle/>
        <a:p>
          <a:endParaRPr lang="en-US"/>
        </a:p>
      </dgm:t>
    </dgm:pt>
    <dgm:pt modelId="{C1720ECB-4444-4702-8C6D-00BEF07A7156}" type="sibTrans" cxnId="{CF42871F-35B4-4145-99BA-8FD17C04F62A}">
      <dgm:prSet/>
      <dgm:spPr/>
      <dgm:t>
        <a:bodyPr/>
        <a:lstStyle/>
        <a:p>
          <a:endParaRPr lang="en-US"/>
        </a:p>
      </dgm:t>
    </dgm:pt>
    <dgm:pt modelId="{9EDEB41D-8935-4185-8F91-40583D8B3ABF}">
      <dgm:prSet custT="1"/>
      <dgm:spPr/>
      <dgm:t>
        <a:bodyPr/>
        <a:lstStyle/>
        <a:p>
          <a:pPr rtl="0"/>
          <a:r>
            <a:rPr lang="en-US" sz="2000" b="1" dirty="0"/>
            <a:t>Trust Yourself</a:t>
          </a:r>
        </a:p>
      </dgm:t>
    </dgm:pt>
    <dgm:pt modelId="{2A508F93-5AA8-438F-8483-F8A022D1DFA6}" type="parTrans" cxnId="{6FA7CE43-565F-4B59-B2E5-A19B3E146092}">
      <dgm:prSet/>
      <dgm:spPr/>
      <dgm:t>
        <a:bodyPr/>
        <a:lstStyle/>
        <a:p>
          <a:endParaRPr lang="en-US"/>
        </a:p>
      </dgm:t>
    </dgm:pt>
    <dgm:pt modelId="{0999B51E-4F04-446B-8D5D-D388699B421B}" type="sibTrans" cxnId="{6FA7CE43-565F-4B59-B2E5-A19B3E146092}">
      <dgm:prSet/>
      <dgm:spPr/>
      <dgm:t>
        <a:bodyPr/>
        <a:lstStyle/>
        <a:p>
          <a:endParaRPr lang="en-US"/>
        </a:p>
      </dgm:t>
    </dgm:pt>
    <dgm:pt modelId="{9505285E-BEFB-447B-B465-F4172F85EED6}" type="pres">
      <dgm:prSet presAssocID="{DBCF747A-5016-4DCE-9F8B-257B7E5E83BE}" presName="matrix" presStyleCnt="0">
        <dgm:presLayoutVars>
          <dgm:chMax val="1"/>
          <dgm:dir/>
          <dgm:resizeHandles val="exact"/>
        </dgm:presLayoutVars>
      </dgm:prSet>
      <dgm:spPr/>
    </dgm:pt>
    <dgm:pt modelId="{9098A14F-8203-4476-9613-8AF1FE1A0BB7}" type="pres">
      <dgm:prSet presAssocID="{DBCF747A-5016-4DCE-9F8B-257B7E5E83BE}" presName="diamond" presStyleLbl="bgShp" presStyleIdx="0" presStyleCnt="1"/>
      <dgm:spPr/>
    </dgm:pt>
    <dgm:pt modelId="{23A51B40-30F8-4736-90DB-30C66165FC94}" type="pres">
      <dgm:prSet presAssocID="{DBCF747A-5016-4DCE-9F8B-257B7E5E83BE}" presName="quad1" presStyleLbl="node1" presStyleIdx="0" presStyleCnt="4">
        <dgm:presLayoutVars>
          <dgm:chMax val="0"/>
          <dgm:chPref val="0"/>
          <dgm:bulletEnabled val="1"/>
        </dgm:presLayoutVars>
      </dgm:prSet>
      <dgm:spPr/>
    </dgm:pt>
    <dgm:pt modelId="{6ECABCFE-FF0A-48C2-A44C-5FCA13FA8737}" type="pres">
      <dgm:prSet presAssocID="{DBCF747A-5016-4DCE-9F8B-257B7E5E83BE}" presName="quad2" presStyleLbl="node1" presStyleIdx="1" presStyleCnt="4">
        <dgm:presLayoutVars>
          <dgm:chMax val="0"/>
          <dgm:chPref val="0"/>
          <dgm:bulletEnabled val="1"/>
        </dgm:presLayoutVars>
      </dgm:prSet>
      <dgm:spPr/>
    </dgm:pt>
    <dgm:pt modelId="{B16ABA07-BB30-4D6A-A6FC-BF797B57556F}" type="pres">
      <dgm:prSet presAssocID="{DBCF747A-5016-4DCE-9F8B-257B7E5E83BE}" presName="quad3" presStyleLbl="node1" presStyleIdx="2" presStyleCnt="4">
        <dgm:presLayoutVars>
          <dgm:chMax val="0"/>
          <dgm:chPref val="0"/>
          <dgm:bulletEnabled val="1"/>
        </dgm:presLayoutVars>
      </dgm:prSet>
      <dgm:spPr/>
    </dgm:pt>
    <dgm:pt modelId="{7D6FFF7C-2C36-429E-A861-F7CF1E06CA72}" type="pres">
      <dgm:prSet presAssocID="{DBCF747A-5016-4DCE-9F8B-257B7E5E83BE}" presName="quad4" presStyleLbl="node1" presStyleIdx="3" presStyleCnt="4">
        <dgm:presLayoutVars>
          <dgm:chMax val="0"/>
          <dgm:chPref val="0"/>
          <dgm:bulletEnabled val="1"/>
        </dgm:presLayoutVars>
      </dgm:prSet>
      <dgm:spPr/>
    </dgm:pt>
  </dgm:ptLst>
  <dgm:cxnLst>
    <dgm:cxn modelId="{34368A14-3E30-42EE-8667-FF2D83FA82A8}" type="presOf" srcId="{DBCF747A-5016-4DCE-9F8B-257B7E5E83BE}" destId="{9505285E-BEFB-447B-B465-F4172F85EED6}" srcOrd="0" destOrd="0" presId="urn:microsoft.com/office/officeart/2005/8/layout/matrix3"/>
    <dgm:cxn modelId="{CF42871F-35B4-4145-99BA-8FD17C04F62A}" srcId="{DBCF747A-5016-4DCE-9F8B-257B7E5E83BE}" destId="{95AB9932-3474-413E-9FDD-5B9EC9248EB7}" srcOrd="1" destOrd="0" parTransId="{045C7F78-F4F6-4DD5-BF5D-58E0DD3E33BA}" sibTransId="{C1720ECB-4444-4702-8C6D-00BEF07A7156}"/>
    <dgm:cxn modelId="{431DC460-F9AE-4220-BAA0-EA36374B4234}" type="presOf" srcId="{0D5A7DC7-A5C9-4CFB-92F5-1F52E6E1CA06}" destId="{7D6FFF7C-2C36-429E-A861-F7CF1E06CA72}" srcOrd="0" destOrd="0" presId="urn:microsoft.com/office/officeart/2005/8/layout/matrix3"/>
    <dgm:cxn modelId="{6FA7CE43-565F-4B59-B2E5-A19B3E146092}" srcId="{DBCF747A-5016-4DCE-9F8B-257B7E5E83BE}" destId="{9EDEB41D-8935-4185-8F91-40583D8B3ABF}" srcOrd="2" destOrd="0" parTransId="{2A508F93-5AA8-438F-8483-F8A022D1DFA6}" sibTransId="{0999B51E-4F04-446B-8D5D-D388699B421B}"/>
    <dgm:cxn modelId="{BBCEA745-B6A3-4692-922F-8664B464E52B}" type="presOf" srcId="{9EDEB41D-8935-4185-8F91-40583D8B3ABF}" destId="{B16ABA07-BB30-4D6A-A6FC-BF797B57556F}" srcOrd="0" destOrd="0" presId="urn:microsoft.com/office/officeart/2005/8/layout/matrix3"/>
    <dgm:cxn modelId="{CB234D47-F81A-4501-9615-7E39418A54F1}" type="presOf" srcId="{1E0E45CB-D8C0-4CF0-A514-72108C0AC91B}" destId="{23A51B40-30F8-4736-90DB-30C66165FC94}" srcOrd="0" destOrd="0" presId="urn:microsoft.com/office/officeart/2005/8/layout/matrix3"/>
    <dgm:cxn modelId="{B92AF172-53F5-4317-81E5-0FC4C4E28D93}" srcId="{DBCF747A-5016-4DCE-9F8B-257B7E5E83BE}" destId="{0D5A7DC7-A5C9-4CFB-92F5-1F52E6E1CA06}" srcOrd="3" destOrd="0" parTransId="{61C64EF3-5C08-450D-96AE-6282E45200D4}" sibTransId="{BDED10C1-76E3-4FFF-BBD5-F65E1C8F5D27}"/>
    <dgm:cxn modelId="{F9414453-8095-4918-B2D6-760D3C29E0A6}" srcId="{DBCF747A-5016-4DCE-9F8B-257B7E5E83BE}" destId="{1E0E45CB-D8C0-4CF0-A514-72108C0AC91B}" srcOrd="0" destOrd="0" parTransId="{1E9574EA-2888-483D-A4D8-C9C378F0F246}" sibTransId="{6BD3C4CD-0DBC-48EB-B70C-FCAFA554B7C1}"/>
    <dgm:cxn modelId="{2EDA3A97-6C7E-4090-90B2-8A4E8DA73FD8}" type="presOf" srcId="{95AB9932-3474-413E-9FDD-5B9EC9248EB7}" destId="{6ECABCFE-FF0A-48C2-A44C-5FCA13FA8737}" srcOrd="0" destOrd="0" presId="urn:microsoft.com/office/officeart/2005/8/layout/matrix3"/>
    <dgm:cxn modelId="{A0124C3B-3BA6-4D46-BA36-191F805573CB}" type="presParOf" srcId="{9505285E-BEFB-447B-B465-F4172F85EED6}" destId="{9098A14F-8203-4476-9613-8AF1FE1A0BB7}" srcOrd="0" destOrd="0" presId="urn:microsoft.com/office/officeart/2005/8/layout/matrix3"/>
    <dgm:cxn modelId="{B58946C6-C9E7-427E-A46B-0A70DDAF68F6}" type="presParOf" srcId="{9505285E-BEFB-447B-B465-F4172F85EED6}" destId="{23A51B40-30F8-4736-90DB-30C66165FC94}" srcOrd="1" destOrd="0" presId="urn:microsoft.com/office/officeart/2005/8/layout/matrix3"/>
    <dgm:cxn modelId="{691156AF-EA25-4890-834A-5F02DB762B12}" type="presParOf" srcId="{9505285E-BEFB-447B-B465-F4172F85EED6}" destId="{6ECABCFE-FF0A-48C2-A44C-5FCA13FA8737}" srcOrd="2" destOrd="0" presId="urn:microsoft.com/office/officeart/2005/8/layout/matrix3"/>
    <dgm:cxn modelId="{3662B326-BEDC-49B7-A90F-B6E0B0C749BB}" type="presParOf" srcId="{9505285E-BEFB-447B-B465-F4172F85EED6}" destId="{B16ABA07-BB30-4D6A-A6FC-BF797B57556F}" srcOrd="3" destOrd="0" presId="urn:microsoft.com/office/officeart/2005/8/layout/matrix3"/>
    <dgm:cxn modelId="{A62B8737-47A0-4D47-8B99-98FBBF2B24BB}" type="presParOf" srcId="{9505285E-BEFB-447B-B465-F4172F85EED6}" destId="{7D6FFF7C-2C36-429E-A861-F7CF1E06CA7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02C067-EAB7-4AC3-A625-E0AB4650DBF9}" type="doc">
      <dgm:prSet loTypeId="urn:microsoft.com/office/officeart/2005/8/layout/vList3" loCatId="picture" qsTypeId="urn:microsoft.com/office/officeart/2005/8/quickstyle/simple4" qsCatId="simple" csTypeId="urn:microsoft.com/office/officeart/2005/8/colors/colorful2" csCatId="colorful" phldr="1"/>
      <dgm:spPr/>
      <dgm:t>
        <a:bodyPr/>
        <a:lstStyle/>
        <a:p>
          <a:endParaRPr lang="en-US"/>
        </a:p>
      </dgm:t>
    </dgm:pt>
    <dgm:pt modelId="{3917F660-90D6-4EEA-B722-EA696C669033}">
      <dgm:prSet phldrT="[Text]"/>
      <dgm:spPr/>
      <dgm:t>
        <a:bodyPr/>
        <a:lstStyle/>
        <a:p>
          <a:r>
            <a:rPr lang="en-US" dirty="0"/>
            <a:t>Feeling Powerless Impairs Thought</a:t>
          </a:r>
        </a:p>
      </dgm:t>
    </dgm:pt>
    <dgm:pt modelId="{9DC4E94A-080D-46CB-8920-F63854DC0CB4}" type="parTrans" cxnId="{324FA933-EADE-4C70-BDD8-C29177730BB3}">
      <dgm:prSet/>
      <dgm:spPr/>
      <dgm:t>
        <a:bodyPr/>
        <a:lstStyle/>
        <a:p>
          <a:endParaRPr lang="en-US"/>
        </a:p>
      </dgm:t>
    </dgm:pt>
    <dgm:pt modelId="{A2C3DAB6-035D-4B35-ABD7-B6CFA15A8ECA}" type="sibTrans" cxnId="{324FA933-EADE-4C70-BDD8-C29177730BB3}">
      <dgm:prSet/>
      <dgm:spPr/>
      <dgm:t>
        <a:bodyPr/>
        <a:lstStyle/>
        <a:p>
          <a:endParaRPr lang="en-US"/>
        </a:p>
      </dgm:t>
    </dgm:pt>
    <dgm:pt modelId="{7889A5D4-B158-4359-82AC-FAEF5ECDEA39}">
      <dgm:prSet phldrT="[Text]"/>
      <dgm:spPr/>
      <dgm:t>
        <a:bodyPr/>
        <a:lstStyle/>
        <a:p>
          <a:r>
            <a:rPr lang="en-US" dirty="0"/>
            <a:t>Powerlessness Makes Us Self-Absorbed</a:t>
          </a:r>
        </a:p>
      </dgm:t>
    </dgm:pt>
    <dgm:pt modelId="{2FD0EAB0-ADAB-4F88-BF57-2651D2F8DDCA}" type="parTrans" cxnId="{3EA3D0E8-4D13-4C01-866C-673254D0633F}">
      <dgm:prSet/>
      <dgm:spPr/>
      <dgm:t>
        <a:bodyPr/>
        <a:lstStyle/>
        <a:p>
          <a:endParaRPr lang="en-US"/>
        </a:p>
      </dgm:t>
    </dgm:pt>
    <dgm:pt modelId="{21CFEC40-D5C2-4CC5-8837-8924BDF73CAE}" type="sibTrans" cxnId="{3EA3D0E8-4D13-4C01-866C-673254D0633F}">
      <dgm:prSet/>
      <dgm:spPr/>
      <dgm:t>
        <a:bodyPr/>
        <a:lstStyle/>
        <a:p>
          <a:endParaRPr lang="en-US"/>
        </a:p>
      </dgm:t>
    </dgm:pt>
    <dgm:pt modelId="{BFC97A81-1387-470D-A9C9-2B6B6C975E73}">
      <dgm:prSet phldrT="[Text]"/>
      <dgm:spPr/>
      <dgm:t>
        <a:bodyPr/>
        <a:lstStyle/>
        <a:p>
          <a:r>
            <a:rPr lang="en-US" dirty="0"/>
            <a:t>Powerlessness Prevents Presence</a:t>
          </a:r>
        </a:p>
      </dgm:t>
    </dgm:pt>
    <dgm:pt modelId="{B150D788-6BBD-4A81-8FF4-74B91651E6C6}" type="parTrans" cxnId="{C2C278F5-DC99-4EA1-A458-8B65C2AB1A4A}">
      <dgm:prSet/>
      <dgm:spPr/>
      <dgm:t>
        <a:bodyPr/>
        <a:lstStyle/>
        <a:p>
          <a:endParaRPr lang="en-US"/>
        </a:p>
      </dgm:t>
    </dgm:pt>
    <dgm:pt modelId="{54CFF3C3-9408-47E2-8DE5-134B6F18AB8E}" type="sibTrans" cxnId="{C2C278F5-DC99-4EA1-A458-8B65C2AB1A4A}">
      <dgm:prSet/>
      <dgm:spPr/>
      <dgm:t>
        <a:bodyPr/>
        <a:lstStyle/>
        <a:p>
          <a:endParaRPr lang="en-US"/>
        </a:p>
      </dgm:t>
    </dgm:pt>
    <dgm:pt modelId="{75230EFE-443D-4303-81E5-0E36DB20B924}" type="pres">
      <dgm:prSet presAssocID="{6F02C067-EAB7-4AC3-A625-E0AB4650DBF9}" presName="linearFlow" presStyleCnt="0">
        <dgm:presLayoutVars>
          <dgm:dir/>
          <dgm:resizeHandles val="exact"/>
        </dgm:presLayoutVars>
      </dgm:prSet>
      <dgm:spPr/>
    </dgm:pt>
    <dgm:pt modelId="{CFF1F8EC-3F3E-4279-8A45-9D18AC441C8B}" type="pres">
      <dgm:prSet presAssocID="{3917F660-90D6-4EEA-B722-EA696C669033}" presName="composite" presStyleCnt="0"/>
      <dgm:spPr/>
    </dgm:pt>
    <dgm:pt modelId="{F6FEB2CD-7CC9-4E18-B46E-8F05D49E80CE}" type="pres">
      <dgm:prSet presAssocID="{3917F660-90D6-4EEA-B722-EA696C66903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2E470F1D-369D-4349-BCDF-FD2C48AF86C0}" type="pres">
      <dgm:prSet presAssocID="{3917F660-90D6-4EEA-B722-EA696C669033}" presName="txShp" presStyleLbl="node1" presStyleIdx="0" presStyleCnt="3">
        <dgm:presLayoutVars>
          <dgm:bulletEnabled val="1"/>
        </dgm:presLayoutVars>
      </dgm:prSet>
      <dgm:spPr/>
    </dgm:pt>
    <dgm:pt modelId="{D7120551-4832-4853-A829-116586F5DA89}" type="pres">
      <dgm:prSet presAssocID="{A2C3DAB6-035D-4B35-ABD7-B6CFA15A8ECA}" presName="spacing" presStyleCnt="0"/>
      <dgm:spPr/>
    </dgm:pt>
    <dgm:pt modelId="{E53F1FF9-2D95-43A3-A1B0-1295BDD3DC5B}" type="pres">
      <dgm:prSet presAssocID="{7889A5D4-B158-4359-82AC-FAEF5ECDEA39}" presName="composite" presStyleCnt="0"/>
      <dgm:spPr/>
    </dgm:pt>
    <dgm:pt modelId="{7E47CB3E-DBBA-4617-B6B4-C930D9F3F0B7}" type="pres">
      <dgm:prSet presAssocID="{7889A5D4-B158-4359-82AC-FAEF5ECDEA39}" presName="imgShp" presStyleLbl="fgImgPlace1" presStyleIdx="1" presStyleCnt="3" custScaleY="98617"/>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2067" t="3845" r="-22067" b="-103847"/>
          </a:stretch>
        </a:blipFill>
      </dgm:spPr>
    </dgm:pt>
    <dgm:pt modelId="{A8822529-E4BE-4D9B-A3A8-030D372BA291}" type="pres">
      <dgm:prSet presAssocID="{7889A5D4-B158-4359-82AC-FAEF5ECDEA39}" presName="txShp" presStyleLbl="node1" presStyleIdx="1" presStyleCnt="3">
        <dgm:presLayoutVars>
          <dgm:bulletEnabled val="1"/>
        </dgm:presLayoutVars>
      </dgm:prSet>
      <dgm:spPr/>
    </dgm:pt>
    <dgm:pt modelId="{EED9ACE8-7D90-4FA9-914E-D1292C73200A}" type="pres">
      <dgm:prSet presAssocID="{21CFEC40-D5C2-4CC5-8837-8924BDF73CAE}" presName="spacing" presStyleCnt="0"/>
      <dgm:spPr/>
    </dgm:pt>
    <dgm:pt modelId="{3DA7C159-A6F7-4BB5-902A-27B8C27893EF}" type="pres">
      <dgm:prSet presAssocID="{BFC97A81-1387-470D-A9C9-2B6B6C975E73}" presName="composite" presStyleCnt="0"/>
      <dgm:spPr/>
    </dgm:pt>
    <dgm:pt modelId="{C39134A9-4E29-43F1-BB6E-318766372CF5}" type="pres">
      <dgm:prSet presAssocID="{BFC97A81-1387-470D-A9C9-2B6B6C975E73}" presName="imgShp"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070" r="-77930"/>
          </a:stretch>
        </a:blipFill>
      </dgm:spPr>
    </dgm:pt>
    <dgm:pt modelId="{5844C6F9-5EE9-461D-82D1-6BAB2077BBFD}" type="pres">
      <dgm:prSet presAssocID="{BFC97A81-1387-470D-A9C9-2B6B6C975E73}" presName="txShp" presStyleLbl="node1" presStyleIdx="2" presStyleCnt="3">
        <dgm:presLayoutVars>
          <dgm:bulletEnabled val="1"/>
        </dgm:presLayoutVars>
      </dgm:prSet>
      <dgm:spPr/>
    </dgm:pt>
  </dgm:ptLst>
  <dgm:cxnLst>
    <dgm:cxn modelId="{324FA933-EADE-4C70-BDD8-C29177730BB3}" srcId="{6F02C067-EAB7-4AC3-A625-E0AB4650DBF9}" destId="{3917F660-90D6-4EEA-B722-EA696C669033}" srcOrd="0" destOrd="0" parTransId="{9DC4E94A-080D-46CB-8920-F63854DC0CB4}" sibTransId="{A2C3DAB6-035D-4B35-ABD7-B6CFA15A8ECA}"/>
    <dgm:cxn modelId="{02D1674C-E187-4A5C-B749-B58D36275235}" type="presOf" srcId="{7889A5D4-B158-4359-82AC-FAEF5ECDEA39}" destId="{A8822529-E4BE-4D9B-A3A8-030D372BA291}" srcOrd="0" destOrd="0" presId="urn:microsoft.com/office/officeart/2005/8/layout/vList3"/>
    <dgm:cxn modelId="{E5B23A59-B19C-4256-AB34-82552322C055}" type="presOf" srcId="{BFC97A81-1387-470D-A9C9-2B6B6C975E73}" destId="{5844C6F9-5EE9-461D-82D1-6BAB2077BBFD}" srcOrd="0" destOrd="0" presId="urn:microsoft.com/office/officeart/2005/8/layout/vList3"/>
    <dgm:cxn modelId="{DDC7FCBA-8153-4197-A302-7F8C9DB19950}" type="presOf" srcId="{6F02C067-EAB7-4AC3-A625-E0AB4650DBF9}" destId="{75230EFE-443D-4303-81E5-0E36DB20B924}" srcOrd="0" destOrd="0" presId="urn:microsoft.com/office/officeart/2005/8/layout/vList3"/>
    <dgm:cxn modelId="{15D7B6E5-51E8-45A8-82A1-EF82B91C1758}" type="presOf" srcId="{3917F660-90D6-4EEA-B722-EA696C669033}" destId="{2E470F1D-369D-4349-BCDF-FD2C48AF86C0}" srcOrd="0" destOrd="0" presId="urn:microsoft.com/office/officeart/2005/8/layout/vList3"/>
    <dgm:cxn modelId="{3EA3D0E8-4D13-4C01-866C-673254D0633F}" srcId="{6F02C067-EAB7-4AC3-A625-E0AB4650DBF9}" destId="{7889A5D4-B158-4359-82AC-FAEF5ECDEA39}" srcOrd="1" destOrd="0" parTransId="{2FD0EAB0-ADAB-4F88-BF57-2651D2F8DDCA}" sibTransId="{21CFEC40-D5C2-4CC5-8837-8924BDF73CAE}"/>
    <dgm:cxn modelId="{C2C278F5-DC99-4EA1-A458-8B65C2AB1A4A}" srcId="{6F02C067-EAB7-4AC3-A625-E0AB4650DBF9}" destId="{BFC97A81-1387-470D-A9C9-2B6B6C975E73}" srcOrd="2" destOrd="0" parTransId="{B150D788-6BBD-4A81-8FF4-74B91651E6C6}" sibTransId="{54CFF3C3-9408-47E2-8DE5-134B6F18AB8E}"/>
    <dgm:cxn modelId="{A427F555-FE3A-4B3A-89C3-4E3B88FE716A}" type="presParOf" srcId="{75230EFE-443D-4303-81E5-0E36DB20B924}" destId="{CFF1F8EC-3F3E-4279-8A45-9D18AC441C8B}" srcOrd="0" destOrd="0" presId="urn:microsoft.com/office/officeart/2005/8/layout/vList3"/>
    <dgm:cxn modelId="{CD1EC9ED-1568-4D8C-BFE8-3541F5926968}" type="presParOf" srcId="{CFF1F8EC-3F3E-4279-8A45-9D18AC441C8B}" destId="{F6FEB2CD-7CC9-4E18-B46E-8F05D49E80CE}" srcOrd="0" destOrd="0" presId="urn:microsoft.com/office/officeart/2005/8/layout/vList3"/>
    <dgm:cxn modelId="{599DA7DA-78E2-4F72-8C41-BC23115F74EB}" type="presParOf" srcId="{CFF1F8EC-3F3E-4279-8A45-9D18AC441C8B}" destId="{2E470F1D-369D-4349-BCDF-FD2C48AF86C0}" srcOrd="1" destOrd="0" presId="urn:microsoft.com/office/officeart/2005/8/layout/vList3"/>
    <dgm:cxn modelId="{F377BB59-353C-4F9F-82FA-4E5E1723164A}" type="presParOf" srcId="{75230EFE-443D-4303-81E5-0E36DB20B924}" destId="{D7120551-4832-4853-A829-116586F5DA89}" srcOrd="1" destOrd="0" presId="urn:microsoft.com/office/officeart/2005/8/layout/vList3"/>
    <dgm:cxn modelId="{692CE768-D6E0-4C07-8DB0-97BAD8307811}" type="presParOf" srcId="{75230EFE-443D-4303-81E5-0E36DB20B924}" destId="{E53F1FF9-2D95-43A3-A1B0-1295BDD3DC5B}" srcOrd="2" destOrd="0" presId="urn:microsoft.com/office/officeart/2005/8/layout/vList3"/>
    <dgm:cxn modelId="{82536F8D-81EC-4E81-8B58-74102C91C3DC}" type="presParOf" srcId="{E53F1FF9-2D95-43A3-A1B0-1295BDD3DC5B}" destId="{7E47CB3E-DBBA-4617-B6B4-C930D9F3F0B7}" srcOrd="0" destOrd="0" presId="urn:microsoft.com/office/officeart/2005/8/layout/vList3"/>
    <dgm:cxn modelId="{F89A0091-B206-44D6-BA7A-B465EFD30843}" type="presParOf" srcId="{E53F1FF9-2D95-43A3-A1B0-1295BDD3DC5B}" destId="{A8822529-E4BE-4D9B-A3A8-030D372BA291}" srcOrd="1" destOrd="0" presId="urn:microsoft.com/office/officeart/2005/8/layout/vList3"/>
    <dgm:cxn modelId="{C40B646B-D8CE-4595-BE89-6FCD47266A5E}" type="presParOf" srcId="{75230EFE-443D-4303-81E5-0E36DB20B924}" destId="{EED9ACE8-7D90-4FA9-914E-D1292C73200A}" srcOrd="3" destOrd="0" presId="urn:microsoft.com/office/officeart/2005/8/layout/vList3"/>
    <dgm:cxn modelId="{144A527C-B267-49F5-86C4-A7451B46FDD8}" type="presParOf" srcId="{75230EFE-443D-4303-81E5-0E36DB20B924}" destId="{3DA7C159-A6F7-4BB5-902A-27B8C27893EF}" srcOrd="4" destOrd="0" presId="urn:microsoft.com/office/officeart/2005/8/layout/vList3"/>
    <dgm:cxn modelId="{4541DEEC-DF00-4F59-B46A-E53C0F459813}" type="presParOf" srcId="{3DA7C159-A6F7-4BB5-902A-27B8C27893EF}" destId="{C39134A9-4E29-43F1-BB6E-318766372CF5}" srcOrd="0" destOrd="0" presId="urn:microsoft.com/office/officeart/2005/8/layout/vList3"/>
    <dgm:cxn modelId="{42138161-1DE7-4E64-AE7B-442346E88CE8}" type="presParOf" srcId="{3DA7C159-A6F7-4BB5-902A-27B8C27893EF}" destId="{5844C6F9-5EE9-461D-82D1-6BAB2077BBF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1CF135-2FFA-4096-98F8-5F7E5E2527E8}" type="doc">
      <dgm:prSet loTypeId="urn:microsoft.com/office/officeart/2008/layout/HexagonCluster" loCatId="picture" qsTypeId="urn:microsoft.com/office/officeart/2005/8/quickstyle/simple4" qsCatId="simple" csTypeId="urn:microsoft.com/office/officeart/2005/8/colors/colorful2" csCatId="colorful" phldr="1"/>
      <dgm:spPr/>
    </dgm:pt>
    <dgm:pt modelId="{8CFE8951-F27A-4211-B657-CC5163FF0E09}">
      <dgm:prSet phldrT="[Text]" custT="1"/>
      <dgm:spPr/>
      <dgm:t>
        <a:bodyPr/>
        <a:lstStyle/>
        <a:p>
          <a:r>
            <a:rPr lang="en-US" sz="2000" dirty="0"/>
            <a:t>It Can Protect Us</a:t>
          </a:r>
        </a:p>
      </dgm:t>
    </dgm:pt>
    <dgm:pt modelId="{750FDD9D-1F19-4765-8745-6EB524CE4CEC}" type="parTrans" cxnId="{892787E0-360E-4F28-B3E3-B697D0569E88}">
      <dgm:prSet/>
      <dgm:spPr/>
      <dgm:t>
        <a:bodyPr/>
        <a:lstStyle/>
        <a:p>
          <a:endParaRPr lang="en-US"/>
        </a:p>
      </dgm:t>
    </dgm:pt>
    <dgm:pt modelId="{54541B83-D811-45A7-9239-F68B07537975}" type="sibTrans" cxnId="{892787E0-360E-4F28-B3E3-B697D0569E88}">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535" r="-1983"/>
          </a:stretch>
        </a:blipFill>
      </dgm:spPr>
      <dgm:t>
        <a:bodyPr/>
        <a:lstStyle/>
        <a:p>
          <a:endParaRPr lang="en-US"/>
        </a:p>
      </dgm:t>
    </dgm:pt>
    <dgm:pt modelId="{8E6C630F-0878-40C5-8C12-4EE6EC1071B3}">
      <dgm:prSet phldrT="[Text]" custT="1"/>
      <dgm:spPr/>
      <dgm:t>
        <a:bodyPr/>
        <a:lstStyle/>
        <a:p>
          <a:r>
            <a:rPr lang="en-US" sz="2000" dirty="0"/>
            <a:t>It Can Connect Us</a:t>
          </a:r>
        </a:p>
      </dgm:t>
    </dgm:pt>
    <dgm:pt modelId="{A8E4A36C-CF9F-49C9-B1FE-06887600CAC5}" type="parTrans" cxnId="{1307BFB2-0B6F-4AC7-9993-7C6F4AA6D6BA}">
      <dgm:prSet/>
      <dgm:spPr/>
      <dgm:t>
        <a:bodyPr/>
        <a:lstStyle/>
        <a:p>
          <a:endParaRPr lang="en-US"/>
        </a:p>
      </dgm:t>
    </dgm:pt>
    <dgm:pt modelId="{42FFCFF0-28A7-4C27-BF13-6BD3A697579B}" type="sibTrans" cxnId="{1307BFB2-0B6F-4AC7-9993-7C6F4AA6D6BA}">
      <dgm:prSet/>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793" t="2915" r="3793" b="2915"/>
          </a:stretch>
        </a:blipFill>
      </dgm:spPr>
      <dgm:t>
        <a:bodyPr/>
        <a:lstStyle/>
        <a:p>
          <a:endParaRPr lang="en-US"/>
        </a:p>
      </dgm:t>
    </dgm:pt>
    <dgm:pt modelId="{FD4BBA7E-9F7D-408B-94AB-EB2CB38586A0}">
      <dgm:prSet phldrT="[Text]" custT="1"/>
      <dgm:spPr/>
      <dgm:t>
        <a:bodyPr/>
        <a:lstStyle/>
        <a:p>
          <a:r>
            <a:rPr lang="en-US" sz="2000" dirty="0"/>
            <a:t>It Can Liberate Our Thinking</a:t>
          </a:r>
        </a:p>
      </dgm:t>
    </dgm:pt>
    <dgm:pt modelId="{734EFF60-B42F-4D91-852D-23833CAB4761}" type="parTrans" cxnId="{AF86CF07-B1A8-415D-865A-4BAAA8B42C5E}">
      <dgm:prSet/>
      <dgm:spPr/>
      <dgm:t>
        <a:bodyPr/>
        <a:lstStyle/>
        <a:p>
          <a:endParaRPr lang="en-US"/>
        </a:p>
      </dgm:t>
    </dgm:pt>
    <dgm:pt modelId="{F03D2831-8D26-4B11-AA0D-808D5632D3CB}" type="sibTrans" cxnId="{AF86CF07-B1A8-415D-865A-4BAAA8B42C5E}">
      <dgm:prSet/>
      <dgm:spPr>
        <a:blipFill rotWithShape="1">
          <a:blip xmlns:r="http://schemas.openxmlformats.org/officeDocument/2006/relationships" r:embed="rId3"/>
          <a:stretch>
            <a:fillRect/>
          </a:stretch>
        </a:blipFill>
      </dgm:spPr>
      <dgm:t>
        <a:bodyPr/>
        <a:lstStyle/>
        <a:p>
          <a:endParaRPr lang="en-US"/>
        </a:p>
      </dgm:t>
    </dgm:pt>
    <dgm:pt modelId="{1083C112-3227-42CD-9BF4-574E2005B399}">
      <dgm:prSet phldrT="[Text]" custT="1"/>
      <dgm:spPr/>
      <dgm:t>
        <a:bodyPr/>
        <a:lstStyle/>
        <a:p>
          <a:r>
            <a:rPr lang="en-US" sz="2000" dirty="0"/>
            <a:t>It Can </a:t>
          </a:r>
          <a:r>
            <a:rPr lang="en-US" sz="1600" dirty="0"/>
            <a:t>Synchronize</a:t>
          </a:r>
          <a:r>
            <a:rPr lang="en-US" sz="2000" dirty="0"/>
            <a:t> Us</a:t>
          </a:r>
        </a:p>
      </dgm:t>
    </dgm:pt>
    <dgm:pt modelId="{50CD25D3-2D6F-4555-B26A-4175A9BA29B5}" type="parTrans" cxnId="{F65B7AAE-95BD-426E-AA69-5FF0334AA024}">
      <dgm:prSet/>
      <dgm:spPr/>
      <dgm:t>
        <a:bodyPr/>
        <a:lstStyle/>
        <a:p>
          <a:endParaRPr lang="en-US"/>
        </a:p>
      </dgm:t>
    </dgm:pt>
    <dgm:pt modelId="{F94969B2-B2F9-4D64-89FE-F5E45B6ED143}" type="sibTrans" cxnId="{F65B7AAE-95BD-426E-AA69-5FF0334AA024}">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79000" r="-79000"/>
          </a:stretch>
        </a:blipFill>
      </dgm:spPr>
      <dgm:t>
        <a:bodyPr/>
        <a:lstStyle/>
        <a:p>
          <a:endParaRPr lang="en-US"/>
        </a:p>
      </dgm:t>
    </dgm:pt>
    <dgm:pt modelId="{9CD26DF4-B8E4-495D-A44A-07C888A81059}">
      <dgm:prSet phldrT="[Text]" custT="1"/>
      <dgm:spPr/>
      <dgm:t>
        <a:bodyPr/>
        <a:lstStyle/>
        <a:p>
          <a:r>
            <a:rPr lang="en-US" sz="2000" dirty="0"/>
            <a:t>It Can Incite Action </a:t>
          </a:r>
        </a:p>
      </dgm:t>
    </dgm:pt>
    <dgm:pt modelId="{D13CF60F-5DE1-4B85-9C6F-3F226F92F8AF}" type="parTrans" cxnId="{FE6D6BE1-E7A6-456D-9F3C-47937C686858}">
      <dgm:prSet/>
      <dgm:spPr/>
      <dgm:t>
        <a:bodyPr/>
        <a:lstStyle/>
        <a:p>
          <a:endParaRPr lang="en-US"/>
        </a:p>
      </dgm:t>
    </dgm:pt>
    <dgm:pt modelId="{0D8EC8C9-2240-4295-96C5-61DEA156F0DD}" type="sibTrans" cxnId="{FE6D6BE1-E7A6-456D-9F3C-47937C686858}">
      <dgm:prSet/>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3793" t="-47000" r="3793" b="-47000"/>
          </a:stretch>
        </a:blipFill>
      </dgm:spPr>
      <dgm:t>
        <a:bodyPr/>
        <a:lstStyle/>
        <a:p>
          <a:endParaRPr lang="en-US"/>
        </a:p>
      </dgm:t>
    </dgm:pt>
    <dgm:pt modelId="{569D44E1-07C5-4B33-87FB-155632108CEC}">
      <dgm:prSet phldrT="[Text]" custT="1"/>
      <dgm:spPr/>
      <dgm:t>
        <a:bodyPr/>
        <a:lstStyle/>
        <a:p>
          <a:r>
            <a:rPr lang="en-US" sz="2000" dirty="0"/>
            <a:t>It Can Make Our Actions More Effective</a:t>
          </a:r>
        </a:p>
      </dgm:t>
    </dgm:pt>
    <dgm:pt modelId="{82129BE3-7510-4A42-AF34-794522EB4753}" type="parTrans" cxnId="{21C60D52-D133-42EA-9E59-3B1A1A419FFD}">
      <dgm:prSet/>
      <dgm:spPr/>
      <dgm:t>
        <a:bodyPr/>
        <a:lstStyle/>
        <a:p>
          <a:endParaRPr lang="en-US"/>
        </a:p>
      </dgm:t>
    </dgm:pt>
    <dgm:pt modelId="{1025FB82-C0F1-4552-B1C8-F4D561C31315}" type="sibTrans" cxnId="{21C60D52-D133-42EA-9E59-3B1A1A419FFD}">
      <dgm:prSet/>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10647" t="-448" r="-10647" b="-448"/>
          </a:stretch>
        </a:blipFill>
      </dgm:spPr>
      <dgm:t>
        <a:bodyPr/>
        <a:lstStyle/>
        <a:p>
          <a:endParaRPr lang="en-US"/>
        </a:p>
      </dgm:t>
    </dgm:pt>
    <dgm:pt modelId="{4CA14CE1-73BD-4AD0-AE9D-68C9EEFBF710}" type="pres">
      <dgm:prSet presAssocID="{4D1CF135-2FFA-4096-98F8-5F7E5E2527E8}" presName="Name0" presStyleCnt="0">
        <dgm:presLayoutVars>
          <dgm:chMax val="21"/>
          <dgm:chPref val="21"/>
        </dgm:presLayoutVars>
      </dgm:prSet>
      <dgm:spPr/>
    </dgm:pt>
    <dgm:pt modelId="{560DD5F6-A5F5-453F-8765-7E0787432CDD}" type="pres">
      <dgm:prSet presAssocID="{8CFE8951-F27A-4211-B657-CC5163FF0E09}" presName="text1" presStyleCnt="0"/>
      <dgm:spPr/>
    </dgm:pt>
    <dgm:pt modelId="{085B0307-2783-4CD6-A360-F80A1DA19D62}" type="pres">
      <dgm:prSet presAssocID="{8CFE8951-F27A-4211-B657-CC5163FF0E09}" presName="textRepeatNode" presStyleLbl="alignNode1" presStyleIdx="0" presStyleCnt="6">
        <dgm:presLayoutVars>
          <dgm:chMax val="0"/>
          <dgm:chPref val="0"/>
          <dgm:bulletEnabled val="1"/>
        </dgm:presLayoutVars>
      </dgm:prSet>
      <dgm:spPr/>
    </dgm:pt>
    <dgm:pt modelId="{1A7EFC6C-5754-46AB-B055-403BD80B3CFE}" type="pres">
      <dgm:prSet presAssocID="{8CFE8951-F27A-4211-B657-CC5163FF0E09}" presName="textaccent1" presStyleCnt="0"/>
      <dgm:spPr/>
    </dgm:pt>
    <dgm:pt modelId="{D2A8EB78-7544-486A-9BCD-FA21C6A45A7C}" type="pres">
      <dgm:prSet presAssocID="{8CFE8951-F27A-4211-B657-CC5163FF0E09}" presName="accentRepeatNode" presStyleLbl="solidAlignAcc1" presStyleIdx="0" presStyleCnt="12"/>
      <dgm:spPr/>
    </dgm:pt>
    <dgm:pt modelId="{33955CE8-A3B3-475F-8B32-D6F0655DB57B}" type="pres">
      <dgm:prSet presAssocID="{54541B83-D811-45A7-9239-F68B07537975}" presName="image1" presStyleCnt="0"/>
      <dgm:spPr/>
    </dgm:pt>
    <dgm:pt modelId="{D5F64BA2-0AF9-4089-BE0D-7AB9B109EA98}" type="pres">
      <dgm:prSet presAssocID="{54541B83-D811-45A7-9239-F68B07537975}" presName="imageRepeatNode" presStyleLbl="alignAcc1" presStyleIdx="0" presStyleCnt="6"/>
      <dgm:spPr/>
    </dgm:pt>
    <dgm:pt modelId="{F735FF62-AAEC-4CE4-88B2-795B254C9FB6}" type="pres">
      <dgm:prSet presAssocID="{54541B83-D811-45A7-9239-F68B07537975}" presName="imageaccent1" presStyleCnt="0"/>
      <dgm:spPr/>
    </dgm:pt>
    <dgm:pt modelId="{4B8A1533-52A6-401F-B07B-427309265A50}" type="pres">
      <dgm:prSet presAssocID="{54541B83-D811-45A7-9239-F68B07537975}" presName="accentRepeatNode" presStyleLbl="solidAlignAcc1" presStyleIdx="1" presStyleCnt="12"/>
      <dgm:spPr/>
    </dgm:pt>
    <dgm:pt modelId="{93FE0D44-7EEA-45DC-9C99-6ED5DBE674AC}" type="pres">
      <dgm:prSet presAssocID="{8E6C630F-0878-40C5-8C12-4EE6EC1071B3}" presName="text2" presStyleCnt="0"/>
      <dgm:spPr/>
    </dgm:pt>
    <dgm:pt modelId="{C98D8422-1B1B-49AF-9ABD-A8B61C03B68B}" type="pres">
      <dgm:prSet presAssocID="{8E6C630F-0878-40C5-8C12-4EE6EC1071B3}" presName="textRepeatNode" presStyleLbl="alignNode1" presStyleIdx="1" presStyleCnt="6">
        <dgm:presLayoutVars>
          <dgm:chMax val="0"/>
          <dgm:chPref val="0"/>
          <dgm:bulletEnabled val="1"/>
        </dgm:presLayoutVars>
      </dgm:prSet>
      <dgm:spPr/>
    </dgm:pt>
    <dgm:pt modelId="{39C90A8F-9045-4575-AF1A-A74C0259155A}" type="pres">
      <dgm:prSet presAssocID="{8E6C630F-0878-40C5-8C12-4EE6EC1071B3}" presName="textaccent2" presStyleCnt="0"/>
      <dgm:spPr/>
    </dgm:pt>
    <dgm:pt modelId="{BC008E38-315A-429A-A18C-4B4A26396096}" type="pres">
      <dgm:prSet presAssocID="{8E6C630F-0878-40C5-8C12-4EE6EC1071B3}" presName="accentRepeatNode" presStyleLbl="solidAlignAcc1" presStyleIdx="2" presStyleCnt="12"/>
      <dgm:spPr/>
    </dgm:pt>
    <dgm:pt modelId="{045F705B-3785-4A29-B4D3-BC360D6DD90F}" type="pres">
      <dgm:prSet presAssocID="{42FFCFF0-28A7-4C27-BF13-6BD3A697579B}" presName="image2" presStyleCnt="0"/>
      <dgm:spPr/>
    </dgm:pt>
    <dgm:pt modelId="{BB4DF90A-2E2A-47B9-8F02-A2D463874030}" type="pres">
      <dgm:prSet presAssocID="{42FFCFF0-28A7-4C27-BF13-6BD3A697579B}" presName="imageRepeatNode" presStyleLbl="alignAcc1" presStyleIdx="1" presStyleCnt="6"/>
      <dgm:spPr/>
    </dgm:pt>
    <dgm:pt modelId="{7B235F0C-98AF-4C36-9530-3A1E887ED1DC}" type="pres">
      <dgm:prSet presAssocID="{42FFCFF0-28A7-4C27-BF13-6BD3A697579B}" presName="imageaccent2" presStyleCnt="0"/>
      <dgm:spPr/>
    </dgm:pt>
    <dgm:pt modelId="{B179196E-D0E5-4BC4-A44D-21E435B95757}" type="pres">
      <dgm:prSet presAssocID="{42FFCFF0-28A7-4C27-BF13-6BD3A697579B}" presName="accentRepeatNode" presStyleLbl="solidAlignAcc1" presStyleIdx="3" presStyleCnt="12"/>
      <dgm:spPr/>
    </dgm:pt>
    <dgm:pt modelId="{0C2EFEED-F3DF-4AF5-BDC6-934B88ECE8D5}" type="pres">
      <dgm:prSet presAssocID="{FD4BBA7E-9F7D-408B-94AB-EB2CB38586A0}" presName="text3" presStyleCnt="0"/>
      <dgm:spPr/>
    </dgm:pt>
    <dgm:pt modelId="{B0530940-ABBD-46CF-B215-4BDD31B347E6}" type="pres">
      <dgm:prSet presAssocID="{FD4BBA7E-9F7D-408B-94AB-EB2CB38586A0}" presName="textRepeatNode" presStyleLbl="alignNode1" presStyleIdx="2" presStyleCnt="6">
        <dgm:presLayoutVars>
          <dgm:chMax val="0"/>
          <dgm:chPref val="0"/>
          <dgm:bulletEnabled val="1"/>
        </dgm:presLayoutVars>
      </dgm:prSet>
      <dgm:spPr/>
    </dgm:pt>
    <dgm:pt modelId="{0DDE6FD6-3173-4C5C-BFD3-A629B3F51C0E}" type="pres">
      <dgm:prSet presAssocID="{FD4BBA7E-9F7D-408B-94AB-EB2CB38586A0}" presName="textaccent3" presStyleCnt="0"/>
      <dgm:spPr/>
    </dgm:pt>
    <dgm:pt modelId="{0F01B61A-788C-4A01-89D1-0CE8890C8897}" type="pres">
      <dgm:prSet presAssocID="{FD4BBA7E-9F7D-408B-94AB-EB2CB38586A0}" presName="accentRepeatNode" presStyleLbl="solidAlignAcc1" presStyleIdx="4" presStyleCnt="12"/>
      <dgm:spPr/>
    </dgm:pt>
    <dgm:pt modelId="{139FBDB2-2516-45A9-BC94-192917085DC7}" type="pres">
      <dgm:prSet presAssocID="{F03D2831-8D26-4B11-AA0D-808D5632D3CB}" presName="image3" presStyleCnt="0"/>
      <dgm:spPr/>
    </dgm:pt>
    <dgm:pt modelId="{B4226A08-B75C-4468-97ED-EF1FFF66FAE3}" type="pres">
      <dgm:prSet presAssocID="{F03D2831-8D26-4B11-AA0D-808D5632D3CB}" presName="imageRepeatNode" presStyleLbl="alignAcc1" presStyleIdx="2" presStyleCnt="6"/>
      <dgm:spPr/>
    </dgm:pt>
    <dgm:pt modelId="{21F5E8A1-C3A6-42C2-9BF3-874ED7BD6CA5}" type="pres">
      <dgm:prSet presAssocID="{F03D2831-8D26-4B11-AA0D-808D5632D3CB}" presName="imageaccent3" presStyleCnt="0"/>
      <dgm:spPr/>
    </dgm:pt>
    <dgm:pt modelId="{CFB6C728-FA46-4246-9956-3AA9980DCAFB}" type="pres">
      <dgm:prSet presAssocID="{F03D2831-8D26-4B11-AA0D-808D5632D3CB}" presName="accentRepeatNode" presStyleLbl="solidAlignAcc1" presStyleIdx="5" presStyleCnt="12"/>
      <dgm:spPr/>
    </dgm:pt>
    <dgm:pt modelId="{C9FBB34F-FBFA-4ECA-A20E-15BA2B49C581}" type="pres">
      <dgm:prSet presAssocID="{1083C112-3227-42CD-9BF4-574E2005B399}" presName="text4" presStyleCnt="0"/>
      <dgm:spPr/>
    </dgm:pt>
    <dgm:pt modelId="{77F5B6ED-0578-4B27-AF34-8A7C9381A3DD}" type="pres">
      <dgm:prSet presAssocID="{1083C112-3227-42CD-9BF4-574E2005B399}" presName="textRepeatNode" presStyleLbl="alignNode1" presStyleIdx="3" presStyleCnt="6">
        <dgm:presLayoutVars>
          <dgm:chMax val="0"/>
          <dgm:chPref val="0"/>
          <dgm:bulletEnabled val="1"/>
        </dgm:presLayoutVars>
      </dgm:prSet>
      <dgm:spPr/>
    </dgm:pt>
    <dgm:pt modelId="{EC3EEEEE-35CD-43E4-9C7B-7591B4363A10}" type="pres">
      <dgm:prSet presAssocID="{1083C112-3227-42CD-9BF4-574E2005B399}" presName="textaccent4" presStyleCnt="0"/>
      <dgm:spPr/>
    </dgm:pt>
    <dgm:pt modelId="{A77C56A9-FB05-43FE-9097-ED11FC3B526A}" type="pres">
      <dgm:prSet presAssocID="{1083C112-3227-42CD-9BF4-574E2005B399}" presName="accentRepeatNode" presStyleLbl="solidAlignAcc1" presStyleIdx="6" presStyleCnt="12"/>
      <dgm:spPr/>
    </dgm:pt>
    <dgm:pt modelId="{8CB3BD88-2822-482B-886E-9E661EB6EA77}" type="pres">
      <dgm:prSet presAssocID="{F94969B2-B2F9-4D64-89FE-F5E45B6ED143}" presName="image4" presStyleCnt="0"/>
      <dgm:spPr/>
    </dgm:pt>
    <dgm:pt modelId="{A6A6D215-74B6-4908-AC79-DBB37E732B43}" type="pres">
      <dgm:prSet presAssocID="{F94969B2-B2F9-4D64-89FE-F5E45B6ED143}" presName="imageRepeatNode" presStyleLbl="alignAcc1" presStyleIdx="3" presStyleCnt="6"/>
      <dgm:spPr/>
    </dgm:pt>
    <dgm:pt modelId="{B6606C11-24C5-4C90-81C5-1B8453F53464}" type="pres">
      <dgm:prSet presAssocID="{F94969B2-B2F9-4D64-89FE-F5E45B6ED143}" presName="imageaccent4" presStyleCnt="0"/>
      <dgm:spPr/>
    </dgm:pt>
    <dgm:pt modelId="{063E6D47-CC7C-4E0E-8A3C-8C0E572B1B6B}" type="pres">
      <dgm:prSet presAssocID="{F94969B2-B2F9-4D64-89FE-F5E45B6ED143}" presName="accentRepeatNode" presStyleLbl="solidAlignAcc1" presStyleIdx="7" presStyleCnt="12"/>
      <dgm:spPr/>
    </dgm:pt>
    <dgm:pt modelId="{6CA805EB-CF70-478E-9444-C13BA33578A3}" type="pres">
      <dgm:prSet presAssocID="{9CD26DF4-B8E4-495D-A44A-07C888A81059}" presName="text5" presStyleCnt="0"/>
      <dgm:spPr/>
    </dgm:pt>
    <dgm:pt modelId="{0B632CDA-3122-4DE6-8DB0-3C9CCABC50EA}" type="pres">
      <dgm:prSet presAssocID="{9CD26DF4-B8E4-495D-A44A-07C888A81059}" presName="textRepeatNode" presStyleLbl="alignNode1" presStyleIdx="4" presStyleCnt="6">
        <dgm:presLayoutVars>
          <dgm:chMax val="0"/>
          <dgm:chPref val="0"/>
          <dgm:bulletEnabled val="1"/>
        </dgm:presLayoutVars>
      </dgm:prSet>
      <dgm:spPr/>
    </dgm:pt>
    <dgm:pt modelId="{7D8D059B-F3AF-4BB5-93FE-A1507C960DB1}" type="pres">
      <dgm:prSet presAssocID="{9CD26DF4-B8E4-495D-A44A-07C888A81059}" presName="textaccent5" presStyleCnt="0"/>
      <dgm:spPr/>
    </dgm:pt>
    <dgm:pt modelId="{BE734A5E-0F09-4D57-8659-CDA886ADFEFB}" type="pres">
      <dgm:prSet presAssocID="{9CD26DF4-B8E4-495D-A44A-07C888A81059}" presName="accentRepeatNode" presStyleLbl="solidAlignAcc1" presStyleIdx="8" presStyleCnt="12"/>
      <dgm:spPr/>
    </dgm:pt>
    <dgm:pt modelId="{73664700-DB35-4538-B17A-39217AB32C7B}" type="pres">
      <dgm:prSet presAssocID="{0D8EC8C9-2240-4295-96C5-61DEA156F0DD}" presName="image5" presStyleCnt="0"/>
      <dgm:spPr/>
    </dgm:pt>
    <dgm:pt modelId="{1A962ECF-7E8E-40BE-9630-325CB7B1EA06}" type="pres">
      <dgm:prSet presAssocID="{0D8EC8C9-2240-4295-96C5-61DEA156F0DD}" presName="imageRepeatNode" presStyleLbl="alignAcc1" presStyleIdx="4" presStyleCnt="6"/>
      <dgm:spPr/>
    </dgm:pt>
    <dgm:pt modelId="{97D83DC2-DE35-4F56-B9E9-383E2397DD6D}" type="pres">
      <dgm:prSet presAssocID="{0D8EC8C9-2240-4295-96C5-61DEA156F0DD}" presName="imageaccent5" presStyleCnt="0"/>
      <dgm:spPr/>
    </dgm:pt>
    <dgm:pt modelId="{2B464691-2529-4C5E-928F-900E57786A7D}" type="pres">
      <dgm:prSet presAssocID="{0D8EC8C9-2240-4295-96C5-61DEA156F0DD}" presName="accentRepeatNode" presStyleLbl="solidAlignAcc1" presStyleIdx="9" presStyleCnt="12"/>
      <dgm:spPr/>
    </dgm:pt>
    <dgm:pt modelId="{20BA5DAD-410A-4DA2-AFC0-222C5A11D91E}" type="pres">
      <dgm:prSet presAssocID="{569D44E1-07C5-4B33-87FB-155632108CEC}" presName="text6" presStyleCnt="0"/>
      <dgm:spPr/>
    </dgm:pt>
    <dgm:pt modelId="{3839D16F-6448-4804-BF21-7F0DA4B0384D}" type="pres">
      <dgm:prSet presAssocID="{569D44E1-07C5-4B33-87FB-155632108CEC}" presName="textRepeatNode" presStyleLbl="alignNode1" presStyleIdx="5" presStyleCnt="6">
        <dgm:presLayoutVars>
          <dgm:chMax val="0"/>
          <dgm:chPref val="0"/>
          <dgm:bulletEnabled val="1"/>
        </dgm:presLayoutVars>
      </dgm:prSet>
      <dgm:spPr/>
    </dgm:pt>
    <dgm:pt modelId="{6E8C07BB-4C66-4632-9913-785C4A3534B0}" type="pres">
      <dgm:prSet presAssocID="{569D44E1-07C5-4B33-87FB-155632108CEC}" presName="textaccent6" presStyleCnt="0"/>
      <dgm:spPr/>
    </dgm:pt>
    <dgm:pt modelId="{A00C4764-99A9-4EAA-A942-350E6ACA7B88}" type="pres">
      <dgm:prSet presAssocID="{569D44E1-07C5-4B33-87FB-155632108CEC}" presName="accentRepeatNode" presStyleLbl="solidAlignAcc1" presStyleIdx="10" presStyleCnt="12"/>
      <dgm:spPr/>
    </dgm:pt>
    <dgm:pt modelId="{7365CA09-78E6-4880-B870-E7D3198311ED}" type="pres">
      <dgm:prSet presAssocID="{1025FB82-C0F1-4552-B1C8-F4D561C31315}" presName="image6" presStyleCnt="0"/>
      <dgm:spPr/>
    </dgm:pt>
    <dgm:pt modelId="{E9D1D3C0-8651-4AB8-9C3C-9A0F81A11CD4}" type="pres">
      <dgm:prSet presAssocID="{1025FB82-C0F1-4552-B1C8-F4D561C31315}" presName="imageRepeatNode" presStyleLbl="alignAcc1" presStyleIdx="5" presStyleCnt="6"/>
      <dgm:spPr/>
    </dgm:pt>
    <dgm:pt modelId="{56A256FA-0F26-4551-A564-F7F6544B81A6}" type="pres">
      <dgm:prSet presAssocID="{1025FB82-C0F1-4552-B1C8-F4D561C31315}" presName="imageaccent6" presStyleCnt="0"/>
      <dgm:spPr/>
    </dgm:pt>
    <dgm:pt modelId="{F6C1A30E-630D-476A-A916-868C8C730256}" type="pres">
      <dgm:prSet presAssocID="{1025FB82-C0F1-4552-B1C8-F4D561C31315}" presName="accentRepeatNode" presStyleLbl="solidAlignAcc1" presStyleIdx="11" presStyleCnt="12"/>
      <dgm:spPr/>
    </dgm:pt>
  </dgm:ptLst>
  <dgm:cxnLst>
    <dgm:cxn modelId="{95621A05-740C-4254-9599-E50FCFB0CBD4}" type="presOf" srcId="{F94969B2-B2F9-4D64-89FE-F5E45B6ED143}" destId="{A6A6D215-74B6-4908-AC79-DBB37E732B43}" srcOrd="0" destOrd="0" presId="urn:microsoft.com/office/officeart/2008/layout/HexagonCluster"/>
    <dgm:cxn modelId="{80778605-9148-4C27-B2DD-900E7D97631D}" type="presOf" srcId="{F03D2831-8D26-4B11-AA0D-808D5632D3CB}" destId="{B4226A08-B75C-4468-97ED-EF1FFF66FAE3}" srcOrd="0" destOrd="0" presId="urn:microsoft.com/office/officeart/2008/layout/HexagonCluster"/>
    <dgm:cxn modelId="{AF86CF07-B1A8-415D-865A-4BAAA8B42C5E}" srcId="{4D1CF135-2FFA-4096-98F8-5F7E5E2527E8}" destId="{FD4BBA7E-9F7D-408B-94AB-EB2CB38586A0}" srcOrd="2" destOrd="0" parTransId="{734EFF60-B42F-4D91-852D-23833CAB4761}" sibTransId="{F03D2831-8D26-4B11-AA0D-808D5632D3CB}"/>
    <dgm:cxn modelId="{D5969827-A161-453F-B1D6-3866A54F4168}" type="presOf" srcId="{0D8EC8C9-2240-4295-96C5-61DEA156F0DD}" destId="{1A962ECF-7E8E-40BE-9630-325CB7B1EA06}" srcOrd="0" destOrd="0" presId="urn:microsoft.com/office/officeart/2008/layout/HexagonCluster"/>
    <dgm:cxn modelId="{FEEDD22A-D4C1-4B0E-8003-CD0D13A26EF5}" type="presOf" srcId="{9CD26DF4-B8E4-495D-A44A-07C888A81059}" destId="{0B632CDA-3122-4DE6-8DB0-3C9CCABC50EA}" srcOrd="0" destOrd="0" presId="urn:microsoft.com/office/officeart/2008/layout/HexagonCluster"/>
    <dgm:cxn modelId="{BAC4592D-0290-4F7F-A06B-2B46FD92C6EA}" type="presOf" srcId="{FD4BBA7E-9F7D-408B-94AB-EB2CB38586A0}" destId="{B0530940-ABBD-46CF-B215-4BDD31B347E6}" srcOrd="0" destOrd="0" presId="urn:microsoft.com/office/officeart/2008/layout/HexagonCluster"/>
    <dgm:cxn modelId="{272B0A4C-1D8D-42FD-9852-ED4FDEF3D2D4}" type="presOf" srcId="{569D44E1-07C5-4B33-87FB-155632108CEC}" destId="{3839D16F-6448-4804-BF21-7F0DA4B0384D}" srcOrd="0" destOrd="0" presId="urn:microsoft.com/office/officeart/2008/layout/HexagonCluster"/>
    <dgm:cxn modelId="{DE44194F-CDE8-4C52-96B2-5DAC6C433F1D}" type="presOf" srcId="{42FFCFF0-28A7-4C27-BF13-6BD3A697579B}" destId="{BB4DF90A-2E2A-47B9-8F02-A2D463874030}" srcOrd="0" destOrd="0" presId="urn:microsoft.com/office/officeart/2008/layout/HexagonCluster"/>
    <dgm:cxn modelId="{0A3D5C4F-5505-4123-9AC6-8AF5AD2760C6}" type="presOf" srcId="{8E6C630F-0878-40C5-8C12-4EE6EC1071B3}" destId="{C98D8422-1B1B-49AF-9ABD-A8B61C03B68B}" srcOrd="0" destOrd="0" presId="urn:microsoft.com/office/officeart/2008/layout/HexagonCluster"/>
    <dgm:cxn modelId="{CFE8E46F-FB86-4B97-81D7-36336E4EE7E1}" type="presOf" srcId="{1025FB82-C0F1-4552-B1C8-F4D561C31315}" destId="{E9D1D3C0-8651-4AB8-9C3C-9A0F81A11CD4}" srcOrd="0" destOrd="0" presId="urn:microsoft.com/office/officeart/2008/layout/HexagonCluster"/>
    <dgm:cxn modelId="{21C60D52-D133-42EA-9E59-3B1A1A419FFD}" srcId="{4D1CF135-2FFA-4096-98F8-5F7E5E2527E8}" destId="{569D44E1-07C5-4B33-87FB-155632108CEC}" srcOrd="5" destOrd="0" parTransId="{82129BE3-7510-4A42-AF34-794522EB4753}" sibTransId="{1025FB82-C0F1-4552-B1C8-F4D561C31315}"/>
    <dgm:cxn modelId="{A4E89277-D421-4C61-9F7C-8CD947E917E8}" type="presOf" srcId="{1083C112-3227-42CD-9BF4-574E2005B399}" destId="{77F5B6ED-0578-4B27-AF34-8A7C9381A3DD}" srcOrd="0" destOrd="0" presId="urn:microsoft.com/office/officeart/2008/layout/HexagonCluster"/>
    <dgm:cxn modelId="{C650627B-4367-4AEE-AE4C-11CA20B670B1}" type="presOf" srcId="{4D1CF135-2FFA-4096-98F8-5F7E5E2527E8}" destId="{4CA14CE1-73BD-4AD0-AE9D-68C9EEFBF710}" srcOrd="0" destOrd="0" presId="urn:microsoft.com/office/officeart/2008/layout/HexagonCluster"/>
    <dgm:cxn modelId="{7BFCA6AD-517C-4DAB-950C-5A84CD3B9EE5}" type="presOf" srcId="{54541B83-D811-45A7-9239-F68B07537975}" destId="{D5F64BA2-0AF9-4089-BE0D-7AB9B109EA98}" srcOrd="0" destOrd="0" presId="urn:microsoft.com/office/officeart/2008/layout/HexagonCluster"/>
    <dgm:cxn modelId="{F65B7AAE-95BD-426E-AA69-5FF0334AA024}" srcId="{4D1CF135-2FFA-4096-98F8-5F7E5E2527E8}" destId="{1083C112-3227-42CD-9BF4-574E2005B399}" srcOrd="3" destOrd="0" parTransId="{50CD25D3-2D6F-4555-B26A-4175A9BA29B5}" sibTransId="{F94969B2-B2F9-4D64-89FE-F5E45B6ED143}"/>
    <dgm:cxn modelId="{1307BFB2-0B6F-4AC7-9993-7C6F4AA6D6BA}" srcId="{4D1CF135-2FFA-4096-98F8-5F7E5E2527E8}" destId="{8E6C630F-0878-40C5-8C12-4EE6EC1071B3}" srcOrd="1" destOrd="0" parTransId="{A8E4A36C-CF9F-49C9-B1FE-06887600CAC5}" sibTransId="{42FFCFF0-28A7-4C27-BF13-6BD3A697579B}"/>
    <dgm:cxn modelId="{892787E0-360E-4F28-B3E3-B697D0569E88}" srcId="{4D1CF135-2FFA-4096-98F8-5F7E5E2527E8}" destId="{8CFE8951-F27A-4211-B657-CC5163FF0E09}" srcOrd="0" destOrd="0" parTransId="{750FDD9D-1F19-4765-8745-6EB524CE4CEC}" sibTransId="{54541B83-D811-45A7-9239-F68B07537975}"/>
    <dgm:cxn modelId="{FE6D6BE1-E7A6-456D-9F3C-47937C686858}" srcId="{4D1CF135-2FFA-4096-98F8-5F7E5E2527E8}" destId="{9CD26DF4-B8E4-495D-A44A-07C888A81059}" srcOrd="4" destOrd="0" parTransId="{D13CF60F-5DE1-4B85-9C6F-3F226F92F8AF}" sibTransId="{0D8EC8C9-2240-4295-96C5-61DEA156F0DD}"/>
    <dgm:cxn modelId="{240151EC-849C-414C-A2E1-F1F0815E082D}" type="presOf" srcId="{8CFE8951-F27A-4211-B657-CC5163FF0E09}" destId="{085B0307-2783-4CD6-A360-F80A1DA19D62}" srcOrd="0" destOrd="0" presId="urn:microsoft.com/office/officeart/2008/layout/HexagonCluster"/>
    <dgm:cxn modelId="{2127062E-4048-414B-8C74-BF23B46139EB}" type="presParOf" srcId="{4CA14CE1-73BD-4AD0-AE9D-68C9EEFBF710}" destId="{560DD5F6-A5F5-453F-8765-7E0787432CDD}" srcOrd="0" destOrd="0" presId="urn:microsoft.com/office/officeart/2008/layout/HexagonCluster"/>
    <dgm:cxn modelId="{C193AEED-6CBB-414D-90D6-1A30ACCF19A3}" type="presParOf" srcId="{560DD5F6-A5F5-453F-8765-7E0787432CDD}" destId="{085B0307-2783-4CD6-A360-F80A1DA19D62}" srcOrd="0" destOrd="0" presId="urn:microsoft.com/office/officeart/2008/layout/HexagonCluster"/>
    <dgm:cxn modelId="{08D9FFEB-CCD9-4457-8065-61E83592266B}" type="presParOf" srcId="{4CA14CE1-73BD-4AD0-AE9D-68C9EEFBF710}" destId="{1A7EFC6C-5754-46AB-B055-403BD80B3CFE}" srcOrd="1" destOrd="0" presId="urn:microsoft.com/office/officeart/2008/layout/HexagonCluster"/>
    <dgm:cxn modelId="{EE3AC872-BA5A-4756-9D1F-0B9737A86D71}" type="presParOf" srcId="{1A7EFC6C-5754-46AB-B055-403BD80B3CFE}" destId="{D2A8EB78-7544-486A-9BCD-FA21C6A45A7C}" srcOrd="0" destOrd="0" presId="urn:microsoft.com/office/officeart/2008/layout/HexagonCluster"/>
    <dgm:cxn modelId="{E8EABDB0-0CF2-4C95-947B-97A94CE3A421}" type="presParOf" srcId="{4CA14CE1-73BD-4AD0-AE9D-68C9EEFBF710}" destId="{33955CE8-A3B3-475F-8B32-D6F0655DB57B}" srcOrd="2" destOrd="0" presId="urn:microsoft.com/office/officeart/2008/layout/HexagonCluster"/>
    <dgm:cxn modelId="{786BD60C-F76A-4BC0-A07A-8D9CE5C1F63A}" type="presParOf" srcId="{33955CE8-A3B3-475F-8B32-D6F0655DB57B}" destId="{D5F64BA2-0AF9-4089-BE0D-7AB9B109EA98}" srcOrd="0" destOrd="0" presId="urn:microsoft.com/office/officeart/2008/layout/HexagonCluster"/>
    <dgm:cxn modelId="{68DE6A4C-C9B5-48A4-91AA-50E5012E324A}" type="presParOf" srcId="{4CA14CE1-73BD-4AD0-AE9D-68C9EEFBF710}" destId="{F735FF62-AAEC-4CE4-88B2-795B254C9FB6}" srcOrd="3" destOrd="0" presId="urn:microsoft.com/office/officeart/2008/layout/HexagonCluster"/>
    <dgm:cxn modelId="{AE693EBD-E87B-448B-8986-5C15CC84C799}" type="presParOf" srcId="{F735FF62-AAEC-4CE4-88B2-795B254C9FB6}" destId="{4B8A1533-52A6-401F-B07B-427309265A50}" srcOrd="0" destOrd="0" presId="urn:microsoft.com/office/officeart/2008/layout/HexagonCluster"/>
    <dgm:cxn modelId="{3381E211-A5D3-486D-A29E-AE790C9D168A}" type="presParOf" srcId="{4CA14CE1-73BD-4AD0-AE9D-68C9EEFBF710}" destId="{93FE0D44-7EEA-45DC-9C99-6ED5DBE674AC}" srcOrd="4" destOrd="0" presId="urn:microsoft.com/office/officeart/2008/layout/HexagonCluster"/>
    <dgm:cxn modelId="{E2CFD1EF-F304-4C97-A266-2C4B07C6C48E}" type="presParOf" srcId="{93FE0D44-7EEA-45DC-9C99-6ED5DBE674AC}" destId="{C98D8422-1B1B-49AF-9ABD-A8B61C03B68B}" srcOrd="0" destOrd="0" presId="urn:microsoft.com/office/officeart/2008/layout/HexagonCluster"/>
    <dgm:cxn modelId="{D5CC373B-5FBD-499A-9FE1-DFB441EC4B57}" type="presParOf" srcId="{4CA14CE1-73BD-4AD0-AE9D-68C9EEFBF710}" destId="{39C90A8F-9045-4575-AF1A-A74C0259155A}" srcOrd="5" destOrd="0" presId="urn:microsoft.com/office/officeart/2008/layout/HexagonCluster"/>
    <dgm:cxn modelId="{D8469E9E-EF06-4A49-AA6A-AF3E0681AA75}" type="presParOf" srcId="{39C90A8F-9045-4575-AF1A-A74C0259155A}" destId="{BC008E38-315A-429A-A18C-4B4A26396096}" srcOrd="0" destOrd="0" presId="urn:microsoft.com/office/officeart/2008/layout/HexagonCluster"/>
    <dgm:cxn modelId="{E1A22C10-F8F0-4453-908A-D26E0E34C435}" type="presParOf" srcId="{4CA14CE1-73BD-4AD0-AE9D-68C9EEFBF710}" destId="{045F705B-3785-4A29-B4D3-BC360D6DD90F}" srcOrd="6" destOrd="0" presId="urn:microsoft.com/office/officeart/2008/layout/HexagonCluster"/>
    <dgm:cxn modelId="{C1E2DA8C-0209-475D-9C6E-FC63775ACF90}" type="presParOf" srcId="{045F705B-3785-4A29-B4D3-BC360D6DD90F}" destId="{BB4DF90A-2E2A-47B9-8F02-A2D463874030}" srcOrd="0" destOrd="0" presId="urn:microsoft.com/office/officeart/2008/layout/HexagonCluster"/>
    <dgm:cxn modelId="{0D56BCDD-5F6E-423E-8DAD-9F1F4B4D5696}" type="presParOf" srcId="{4CA14CE1-73BD-4AD0-AE9D-68C9EEFBF710}" destId="{7B235F0C-98AF-4C36-9530-3A1E887ED1DC}" srcOrd="7" destOrd="0" presId="urn:microsoft.com/office/officeart/2008/layout/HexagonCluster"/>
    <dgm:cxn modelId="{6E9C47CB-88A4-42A6-8A51-3C0FDCC9A3C1}" type="presParOf" srcId="{7B235F0C-98AF-4C36-9530-3A1E887ED1DC}" destId="{B179196E-D0E5-4BC4-A44D-21E435B95757}" srcOrd="0" destOrd="0" presId="urn:microsoft.com/office/officeart/2008/layout/HexagonCluster"/>
    <dgm:cxn modelId="{CB5643EC-16DC-4219-8254-7FDA8026AAD7}" type="presParOf" srcId="{4CA14CE1-73BD-4AD0-AE9D-68C9EEFBF710}" destId="{0C2EFEED-F3DF-4AF5-BDC6-934B88ECE8D5}" srcOrd="8" destOrd="0" presId="urn:microsoft.com/office/officeart/2008/layout/HexagonCluster"/>
    <dgm:cxn modelId="{9CC4553B-84F3-4AE9-9C0E-D56402E5819C}" type="presParOf" srcId="{0C2EFEED-F3DF-4AF5-BDC6-934B88ECE8D5}" destId="{B0530940-ABBD-46CF-B215-4BDD31B347E6}" srcOrd="0" destOrd="0" presId="urn:microsoft.com/office/officeart/2008/layout/HexagonCluster"/>
    <dgm:cxn modelId="{2D8A29BE-BAC7-4AD3-8A2C-79493504DFA7}" type="presParOf" srcId="{4CA14CE1-73BD-4AD0-AE9D-68C9EEFBF710}" destId="{0DDE6FD6-3173-4C5C-BFD3-A629B3F51C0E}" srcOrd="9" destOrd="0" presId="urn:microsoft.com/office/officeart/2008/layout/HexagonCluster"/>
    <dgm:cxn modelId="{5D280BF4-261F-475E-8730-F7B9AB87640B}" type="presParOf" srcId="{0DDE6FD6-3173-4C5C-BFD3-A629B3F51C0E}" destId="{0F01B61A-788C-4A01-89D1-0CE8890C8897}" srcOrd="0" destOrd="0" presId="urn:microsoft.com/office/officeart/2008/layout/HexagonCluster"/>
    <dgm:cxn modelId="{348B599E-5CC0-4343-BED8-5FB191687E09}" type="presParOf" srcId="{4CA14CE1-73BD-4AD0-AE9D-68C9EEFBF710}" destId="{139FBDB2-2516-45A9-BC94-192917085DC7}" srcOrd="10" destOrd="0" presId="urn:microsoft.com/office/officeart/2008/layout/HexagonCluster"/>
    <dgm:cxn modelId="{26C8376D-0554-4F9D-B74E-BE7E71FB53A8}" type="presParOf" srcId="{139FBDB2-2516-45A9-BC94-192917085DC7}" destId="{B4226A08-B75C-4468-97ED-EF1FFF66FAE3}" srcOrd="0" destOrd="0" presId="urn:microsoft.com/office/officeart/2008/layout/HexagonCluster"/>
    <dgm:cxn modelId="{819DDE84-5A5E-4343-A2FA-017EF33CCC17}" type="presParOf" srcId="{4CA14CE1-73BD-4AD0-AE9D-68C9EEFBF710}" destId="{21F5E8A1-C3A6-42C2-9BF3-874ED7BD6CA5}" srcOrd="11" destOrd="0" presId="urn:microsoft.com/office/officeart/2008/layout/HexagonCluster"/>
    <dgm:cxn modelId="{81AC9F73-97D9-4CDA-91FF-BA0CD0BE93A2}" type="presParOf" srcId="{21F5E8A1-C3A6-42C2-9BF3-874ED7BD6CA5}" destId="{CFB6C728-FA46-4246-9956-3AA9980DCAFB}" srcOrd="0" destOrd="0" presId="urn:microsoft.com/office/officeart/2008/layout/HexagonCluster"/>
    <dgm:cxn modelId="{8C118F7D-713A-4B32-BEE4-3AADE6EE7F20}" type="presParOf" srcId="{4CA14CE1-73BD-4AD0-AE9D-68C9EEFBF710}" destId="{C9FBB34F-FBFA-4ECA-A20E-15BA2B49C581}" srcOrd="12" destOrd="0" presId="urn:microsoft.com/office/officeart/2008/layout/HexagonCluster"/>
    <dgm:cxn modelId="{83082131-17A8-4ECD-9871-60369171C07D}" type="presParOf" srcId="{C9FBB34F-FBFA-4ECA-A20E-15BA2B49C581}" destId="{77F5B6ED-0578-4B27-AF34-8A7C9381A3DD}" srcOrd="0" destOrd="0" presId="urn:microsoft.com/office/officeart/2008/layout/HexagonCluster"/>
    <dgm:cxn modelId="{F54753CE-677E-4FEB-BDAC-D0898AF75DC1}" type="presParOf" srcId="{4CA14CE1-73BD-4AD0-AE9D-68C9EEFBF710}" destId="{EC3EEEEE-35CD-43E4-9C7B-7591B4363A10}" srcOrd="13" destOrd="0" presId="urn:microsoft.com/office/officeart/2008/layout/HexagonCluster"/>
    <dgm:cxn modelId="{65DE0567-5B56-4B4D-8C45-61A4C2BCC9E8}" type="presParOf" srcId="{EC3EEEEE-35CD-43E4-9C7B-7591B4363A10}" destId="{A77C56A9-FB05-43FE-9097-ED11FC3B526A}" srcOrd="0" destOrd="0" presId="urn:microsoft.com/office/officeart/2008/layout/HexagonCluster"/>
    <dgm:cxn modelId="{A9B321C8-0554-44AA-95A0-D04ABE0344A5}" type="presParOf" srcId="{4CA14CE1-73BD-4AD0-AE9D-68C9EEFBF710}" destId="{8CB3BD88-2822-482B-886E-9E661EB6EA77}" srcOrd="14" destOrd="0" presId="urn:microsoft.com/office/officeart/2008/layout/HexagonCluster"/>
    <dgm:cxn modelId="{D2744FA8-138E-4A89-8519-732B8E2927EA}" type="presParOf" srcId="{8CB3BD88-2822-482B-886E-9E661EB6EA77}" destId="{A6A6D215-74B6-4908-AC79-DBB37E732B43}" srcOrd="0" destOrd="0" presId="urn:microsoft.com/office/officeart/2008/layout/HexagonCluster"/>
    <dgm:cxn modelId="{0625F8CE-64CD-4CAF-82FF-00E5E976AE9C}" type="presParOf" srcId="{4CA14CE1-73BD-4AD0-AE9D-68C9EEFBF710}" destId="{B6606C11-24C5-4C90-81C5-1B8453F53464}" srcOrd="15" destOrd="0" presId="urn:microsoft.com/office/officeart/2008/layout/HexagonCluster"/>
    <dgm:cxn modelId="{64FF7C72-1331-49DA-B4CF-416D9572DAE5}" type="presParOf" srcId="{B6606C11-24C5-4C90-81C5-1B8453F53464}" destId="{063E6D47-CC7C-4E0E-8A3C-8C0E572B1B6B}" srcOrd="0" destOrd="0" presId="urn:microsoft.com/office/officeart/2008/layout/HexagonCluster"/>
    <dgm:cxn modelId="{26208C2F-8677-4230-BE55-05709172CA3C}" type="presParOf" srcId="{4CA14CE1-73BD-4AD0-AE9D-68C9EEFBF710}" destId="{6CA805EB-CF70-478E-9444-C13BA33578A3}" srcOrd="16" destOrd="0" presId="urn:microsoft.com/office/officeart/2008/layout/HexagonCluster"/>
    <dgm:cxn modelId="{16CFCA3B-D460-41F1-B2D2-7712275D7EC6}" type="presParOf" srcId="{6CA805EB-CF70-478E-9444-C13BA33578A3}" destId="{0B632CDA-3122-4DE6-8DB0-3C9CCABC50EA}" srcOrd="0" destOrd="0" presId="urn:microsoft.com/office/officeart/2008/layout/HexagonCluster"/>
    <dgm:cxn modelId="{870E3CA3-C53A-4146-976F-1E869C2727B3}" type="presParOf" srcId="{4CA14CE1-73BD-4AD0-AE9D-68C9EEFBF710}" destId="{7D8D059B-F3AF-4BB5-93FE-A1507C960DB1}" srcOrd="17" destOrd="0" presId="urn:microsoft.com/office/officeart/2008/layout/HexagonCluster"/>
    <dgm:cxn modelId="{90EDED58-A130-497B-AC8A-E34AB4EF14DE}" type="presParOf" srcId="{7D8D059B-F3AF-4BB5-93FE-A1507C960DB1}" destId="{BE734A5E-0F09-4D57-8659-CDA886ADFEFB}" srcOrd="0" destOrd="0" presId="urn:microsoft.com/office/officeart/2008/layout/HexagonCluster"/>
    <dgm:cxn modelId="{73F655CD-FB8D-4C70-8A14-190BF2FDFA93}" type="presParOf" srcId="{4CA14CE1-73BD-4AD0-AE9D-68C9EEFBF710}" destId="{73664700-DB35-4538-B17A-39217AB32C7B}" srcOrd="18" destOrd="0" presId="urn:microsoft.com/office/officeart/2008/layout/HexagonCluster"/>
    <dgm:cxn modelId="{2BA04EEE-43DD-456D-846A-390C36441168}" type="presParOf" srcId="{73664700-DB35-4538-B17A-39217AB32C7B}" destId="{1A962ECF-7E8E-40BE-9630-325CB7B1EA06}" srcOrd="0" destOrd="0" presId="urn:microsoft.com/office/officeart/2008/layout/HexagonCluster"/>
    <dgm:cxn modelId="{486371E5-256B-47D4-A5CC-FB861C4D47E3}" type="presParOf" srcId="{4CA14CE1-73BD-4AD0-AE9D-68C9EEFBF710}" destId="{97D83DC2-DE35-4F56-B9E9-383E2397DD6D}" srcOrd="19" destOrd="0" presId="urn:microsoft.com/office/officeart/2008/layout/HexagonCluster"/>
    <dgm:cxn modelId="{377E8526-BFDD-4502-B22F-142BEC81C176}" type="presParOf" srcId="{97D83DC2-DE35-4F56-B9E9-383E2397DD6D}" destId="{2B464691-2529-4C5E-928F-900E57786A7D}" srcOrd="0" destOrd="0" presId="urn:microsoft.com/office/officeart/2008/layout/HexagonCluster"/>
    <dgm:cxn modelId="{44B0D6B6-AFE7-4A48-8900-C5A315835088}" type="presParOf" srcId="{4CA14CE1-73BD-4AD0-AE9D-68C9EEFBF710}" destId="{20BA5DAD-410A-4DA2-AFC0-222C5A11D91E}" srcOrd="20" destOrd="0" presId="urn:microsoft.com/office/officeart/2008/layout/HexagonCluster"/>
    <dgm:cxn modelId="{75552D94-8EE5-4BAD-9276-FE8D52C940D8}" type="presParOf" srcId="{20BA5DAD-410A-4DA2-AFC0-222C5A11D91E}" destId="{3839D16F-6448-4804-BF21-7F0DA4B0384D}" srcOrd="0" destOrd="0" presId="urn:microsoft.com/office/officeart/2008/layout/HexagonCluster"/>
    <dgm:cxn modelId="{51606125-0DB2-4F91-BD8E-02434CBE9E06}" type="presParOf" srcId="{4CA14CE1-73BD-4AD0-AE9D-68C9EEFBF710}" destId="{6E8C07BB-4C66-4632-9913-785C4A3534B0}" srcOrd="21" destOrd="0" presId="urn:microsoft.com/office/officeart/2008/layout/HexagonCluster"/>
    <dgm:cxn modelId="{A5006E8E-BD60-45D9-956C-B8858063FC3A}" type="presParOf" srcId="{6E8C07BB-4C66-4632-9913-785C4A3534B0}" destId="{A00C4764-99A9-4EAA-A942-350E6ACA7B88}" srcOrd="0" destOrd="0" presId="urn:microsoft.com/office/officeart/2008/layout/HexagonCluster"/>
    <dgm:cxn modelId="{E28FEA39-A547-4EAD-8442-FB8A07189162}" type="presParOf" srcId="{4CA14CE1-73BD-4AD0-AE9D-68C9EEFBF710}" destId="{7365CA09-78E6-4880-B870-E7D3198311ED}" srcOrd="22" destOrd="0" presId="urn:microsoft.com/office/officeart/2008/layout/HexagonCluster"/>
    <dgm:cxn modelId="{D0133BF0-CF64-4C20-B92F-FE16FF56562C}" type="presParOf" srcId="{7365CA09-78E6-4880-B870-E7D3198311ED}" destId="{E9D1D3C0-8651-4AB8-9C3C-9A0F81A11CD4}" srcOrd="0" destOrd="0" presId="urn:microsoft.com/office/officeart/2008/layout/HexagonCluster"/>
    <dgm:cxn modelId="{76C5ADE2-63A0-4556-9D74-30D8A096F086}" type="presParOf" srcId="{4CA14CE1-73BD-4AD0-AE9D-68C9EEFBF710}" destId="{56A256FA-0F26-4551-A564-F7F6544B81A6}" srcOrd="23" destOrd="0" presId="urn:microsoft.com/office/officeart/2008/layout/HexagonCluster"/>
    <dgm:cxn modelId="{11125975-742D-4A3C-919F-C9522E7C45DF}" type="presParOf" srcId="{56A256FA-0F26-4551-A564-F7F6544B81A6}" destId="{F6C1A30E-630D-476A-A916-868C8C730256}"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0A2768-3B69-40EA-9D4B-B846A908BB44}" type="doc">
      <dgm:prSet loTypeId="urn:diagrams.loki3.com/VaryingWidthList+Icon" loCatId="list" qsTypeId="urn:microsoft.com/office/officeart/2005/8/quickstyle/simple4" qsCatId="simple" csTypeId="urn:microsoft.com/office/officeart/2005/8/colors/colorful2" csCatId="colorful" phldr="1"/>
      <dgm:spPr/>
      <dgm:t>
        <a:bodyPr/>
        <a:lstStyle/>
        <a:p>
          <a:endParaRPr lang="en-US"/>
        </a:p>
      </dgm:t>
    </dgm:pt>
    <dgm:pt modelId="{A7196F4C-D36A-4226-A300-97A378DF54CE}">
      <dgm:prSet phldrT="[Text]"/>
      <dgm:spPr/>
      <dgm:t>
        <a:bodyPr/>
        <a:lstStyle/>
        <a:p>
          <a:r>
            <a:rPr lang="en-US" dirty="0"/>
            <a:t>What 3 words best describe you as an individual?</a:t>
          </a:r>
        </a:p>
      </dgm:t>
    </dgm:pt>
    <dgm:pt modelId="{E6D46AA3-67EE-4CF3-B835-466FA3B4D818}" type="parTrans" cxnId="{8D5921BF-84D8-4305-B496-1A314FD9E8CF}">
      <dgm:prSet/>
      <dgm:spPr/>
      <dgm:t>
        <a:bodyPr/>
        <a:lstStyle/>
        <a:p>
          <a:endParaRPr lang="en-US"/>
        </a:p>
      </dgm:t>
    </dgm:pt>
    <dgm:pt modelId="{CA78AE98-9328-4FE5-B687-6B5B1E60AA27}" type="sibTrans" cxnId="{8D5921BF-84D8-4305-B496-1A314FD9E8CF}">
      <dgm:prSet/>
      <dgm:spPr/>
      <dgm:t>
        <a:bodyPr/>
        <a:lstStyle/>
        <a:p>
          <a:endParaRPr lang="en-US"/>
        </a:p>
      </dgm:t>
    </dgm:pt>
    <dgm:pt modelId="{83FDC7AF-6C16-4A22-837C-E268606AF58E}">
      <dgm:prSet phldrT="[Text]"/>
      <dgm:spPr/>
      <dgm:t>
        <a:bodyPr/>
        <a:lstStyle/>
        <a:p>
          <a:r>
            <a:rPr lang="en-US" dirty="0"/>
            <a:t>What is unique about you that leads you to your happiest time and best performance?</a:t>
          </a:r>
        </a:p>
      </dgm:t>
    </dgm:pt>
    <dgm:pt modelId="{3A43EC01-19C2-4234-9832-B36DF6DFAF8A}" type="parTrans" cxnId="{55A6D67A-FCF5-456B-9D38-A9F4C90F6502}">
      <dgm:prSet/>
      <dgm:spPr/>
      <dgm:t>
        <a:bodyPr/>
        <a:lstStyle/>
        <a:p>
          <a:endParaRPr lang="en-US"/>
        </a:p>
      </dgm:t>
    </dgm:pt>
    <dgm:pt modelId="{D7817FBC-FE79-47C4-9694-3F351DB542B4}" type="sibTrans" cxnId="{55A6D67A-FCF5-456B-9D38-A9F4C90F6502}">
      <dgm:prSet/>
      <dgm:spPr/>
      <dgm:t>
        <a:bodyPr/>
        <a:lstStyle/>
        <a:p>
          <a:endParaRPr lang="en-US"/>
        </a:p>
      </dgm:t>
    </dgm:pt>
    <dgm:pt modelId="{58E6425D-D948-4578-A582-F5577403A17F}">
      <dgm:prSet phldrT="[Text]"/>
      <dgm:spPr/>
      <dgm:t>
        <a:bodyPr/>
        <a:lstStyle/>
        <a:p>
          <a:r>
            <a:rPr lang="en-US" dirty="0"/>
            <a:t>What are your signature strengths and how can you use them?</a:t>
          </a:r>
        </a:p>
      </dgm:t>
    </dgm:pt>
    <dgm:pt modelId="{F0A37691-BA27-4EA9-9F7E-7AE882A62FA7}" type="parTrans" cxnId="{E6AA5C14-CC4F-45B5-8720-920DD836F7A9}">
      <dgm:prSet/>
      <dgm:spPr/>
      <dgm:t>
        <a:bodyPr/>
        <a:lstStyle/>
        <a:p>
          <a:endParaRPr lang="en-US"/>
        </a:p>
      </dgm:t>
    </dgm:pt>
    <dgm:pt modelId="{5F8E1E06-3654-46D6-AE3A-47F94355DC81}" type="sibTrans" cxnId="{E6AA5C14-CC4F-45B5-8720-920DD836F7A9}">
      <dgm:prSet/>
      <dgm:spPr/>
      <dgm:t>
        <a:bodyPr/>
        <a:lstStyle/>
        <a:p>
          <a:endParaRPr lang="en-US"/>
        </a:p>
      </dgm:t>
    </dgm:pt>
    <dgm:pt modelId="{CBF00783-AC11-4EB9-9D91-EF1058DF6ABA}" type="pres">
      <dgm:prSet presAssocID="{2F0A2768-3B69-40EA-9D4B-B846A908BB44}" presName="Name0" presStyleCnt="0">
        <dgm:presLayoutVars>
          <dgm:resizeHandles/>
        </dgm:presLayoutVars>
      </dgm:prSet>
      <dgm:spPr/>
    </dgm:pt>
    <dgm:pt modelId="{4E42528E-C810-49BE-82A4-8EA1F3F0491E}" type="pres">
      <dgm:prSet presAssocID="{A7196F4C-D36A-4226-A300-97A378DF54CE}" presName="text" presStyleLbl="node1" presStyleIdx="0" presStyleCnt="3">
        <dgm:presLayoutVars>
          <dgm:bulletEnabled val="1"/>
        </dgm:presLayoutVars>
      </dgm:prSet>
      <dgm:spPr/>
    </dgm:pt>
    <dgm:pt modelId="{66EC4B05-0E6B-45F2-99B6-63763FC97D27}" type="pres">
      <dgm:prSet presAssocID="{CA78AE98-9328-4FE5-B687-6B5B1E60AA27}" presName="space" presStyleCnt="0"/>
      <dgm:spPr/>
    </dgm:pt>
    <dgm:pt modelId="{136B3022-6DB3-4090-8C33-8E7C36785F50}" type="pres">
      <dgm:prSet presAssocID="{83FDC7AF-6C16-4A22-837C-E268606AF58E}" presName="text" presStyleLbl="node1" presStyleIdx="1" presStyleCnt="3">
        <dgm:presLayoutVars>
          <dgm:bulletEnabled val="1"/>
        </dgm:presLayoutVars>
      </dgm:prSet>
      <dgm:spPr/>
    </dgm:pt>
    <dgm:pt modelId="{6E6F259B-8596-4BEF-93C9-2D3DDCC5F574}" type="pres">
      <dgm:prSet presAssocID="{D7817FBC-FE79-47C4-9694-3F351DB542B4}" presName="space" presStyleCnt="0"/>
      <dgm:spPr/>
    </dgm:pt>
    <dgm:pt modelId="{46CB1ED0-977D-4953-887A-67CAD47226D7}" type="pres">
      <dgm:prSet presAssocID="{58E6425D-D948-4578-A582-F5577403A17F}" presName="text" presStyleLbl="node1" presStyleIdx="2" presStyleCnt="3">
        <dgm:presLayoutVars>
          <dgm:bulletEnabled val="1"/>
        </dgm:presLayoutVars>
      </dgm:prSet>
      <dgm:spPr/>
    </dgm:pt>
  </dgm:ptLst>
  <dgm:cxnLst>
    <dgm:cxn modelId="{0CAEF80E-C83A-464C-8510-21DD259E9577}" type="presOf" srcId="{A7196F4C-D36A-4226-A300-97A378DF54CE}" destId="{4E42528E-C810-49BE-82A4-8EA1F3F0491E}" srcOrd="0" destOrd="0" presId="urn:diagrams.loki3.com/VaryingWidthList+Icon"/>
    <dgm:cxn modelId="{E6AA5C14-CC4F-45B5-8720-920DD836F7A9}" srcId="{2F0A2768-3B69-40EA-9D4B-B846A908BB44}" destId="{58E6425D-D948-4578-A582-F5577403A17F}" srcOrd="2" destOrd="0" parTransId="{F0A37691-BA27-4EA9-9F7E-7AE882A62FA7}" sibTransId="{5F8E1E06-3654-46D6-AE3A-47F94355DC81}"/>
    <dgm:cxn modelId="{749FD079-C3AF-48E4-93CD-B908AEF33E91}" type="presOf" srcId="{83FDC7AF-6C16-4A22-837C-E268606AF58E}" destId="{136B3022-6DB3-4090-8C33-8E7C36785F50}" srcOrd="0" destOrd="0" presId="urn:diagrams.loki3.com/VaryingWidthList+Icon"/>
    <dgm:cxn modelId="{55A6D67A-FCF5-456B-9D38-A9F4C90F6502}" srcId="{2F0A2768-3B69-40EA-9D4B-B846A908BB44}" destId="{83FDC7AF-6C16-4A22-837C-E268606AF58E}" srcOrd="1" destOrd="0" parTransId="{3A43EC01-19C2-4234-9832-B36DF6DFAF8A}" sibTransId="{D7817FBC-FE79-47C4-9694-3F351DB542B4}"/>
    <dgm:cxn modelId="{8D5921BF-84D8-4305-B496-1A314FD9E8CF}" srcId="{2F0A2768-3B69-40EA-9D4B-B846A908BB44}" destId="{A7196F4C-D36A-4226-A300-97A378DF54CE}" srcOrd="0" destOrd="0" parTransId="{E6D46AA3-67EE-4CF3-B835-466FA3B4D818}" sibTransId="{CA78AE98-9328-4FE5-B687-6B5B1E60AA27}"/>
    <dgm:cxn modelId="{914294F3-DF6E-4CB6-BAFF-6DC5D0AA33BC}" type="presOf" srcId="{58E6425D-D948-4578-A582-F5577403A17F}" destId="{46CB1ED0-977D-4953-887A-67CAD47226D7}" srcOrd="0" destOrd="0" presId="urn:diagrams.loki3.com/VaryingWidthList+Icon"/>
    <dgm:cxn modelId="{5DEC88F4-04A7-4102-8192-46EE5B6A23F5}" type="presOf" srcId="{2F0A2768-3B69-40EA-9D4B-B846A908BB44}" destId="{CBF00783-AC11-4EB9-9D91-EF1058DF6ABA}" srcOrd="0" destOrd="0" presId="urn:diagrams.loki3.com/VaryingWidthList+Icon"/>
    <dgm:cxn modelId="{19ED2136-62B2-44DC-ADA9-7874C8AA0E57}" type="presParOf" srcId="{CBF00783-AC11-4EB9-9D91-EF1058DF6ABA}" destId="{4E42528E-C810-49BE-82A4-8EA1F3F0491E}" srcOrd="0" destOrd="0" presId="urn:diagrams.loki3.com/VaryingWidthList+Icon"/>
    <dgm:cxn modelId="{17968F94-8239-4791-8397-ED388242E47C}" type="presParOf" srcId="{CBF00783-AC11-4EB9-9D91-EF1058DF6ABA}" destId="{66EC4B05-0E6B-45F2-99B6-63763FC97D27}" srcOrd="1" destOrd="0" presId="urn:diagrams.loki3.com/VaryingWidthList+Icon"/>
    <dgm:cxn modelId="{1F3E691F-1B5F-45AA-B4B2-6D7B84AF9CD8}" type="presParOf" srcId="{CBF00783-AC11-4EB9-9D91-EF1058DF6ABA}" destId="{136B3022-6DB3-4090-8C33-8E7C36785F50}" srcOrd="2" destOrd="0" presId="urn:diagrams.loki3.com/VaryingWidthList+Icon"/>
    <dgm:cxn modelId="{52CBEEB5-D8CB-43A3-ADC6-E2858CF7D613}" type="presParOf" srcId="{CBF00783-AC11-4EB9-9D91-EF1058DF6ABA}" destId="{6E6F259B-8596-4BEF-93C9-2D3DDCC5F574}" srcOrd="3" destOrd="0" presId="urn:diagrams.loki3.com/VaryingWidthList+Icon"/>
    <dgm:cxn modelId="{8307BEC3-F65A-450C-B03D-0A389B1F9D8E}" type="presParOf" srcId="{CBF00783-AC11-4EB9-9D91-EF1058DF6ABA}" destId="{46CB1ED0-977D-4953-887A-67CAD47226D7}" srcOrd="4"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CB373D-A6AA-49BE-9D60-2A3A7C1834AF}"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3DFABDC7-0226-49A9-8A0B-80C383A6C8E7}">
      <dgm:prSet/>
      <dgm:spPr/>
      <dgm:t>
        <a:bodyPr/>
        <a:lstStyle/>
        <a:p>
          <a:pPr rtl="0"/>
          <a:r>
            <a:rPr lang="en-US" dirty="0"/>
            <a:t>It is </a:t>
          </a:r>
          <a:r>
            <a:rPr lang="en-US" u="sng" dirty="0"/>
            <a:t>NOT</a:t>
          </a:r>
          <a:r>
            <a:rPr lang="en-US" dirty="0"/>
            <a:t> reciting generic one-liners to yourself</a:t>
          </a:r>
        </a:p>
      </dgm:t>
    </dgm:pt>
    <dgm:pt modelId="{FEACC9E2-625C-43CD-93FD-A67D0CD22002}" type="parTrans" cxnId="{89A6A173-F21D-41D2-AD09-D88DFFBD5928}">
      <dgm:prSet/>
      <dgm:spPr/>
      <dgm:t>
        <a:bodyPr/>
        <a:lstStyle/>
        <a:p>
          <a:endParaRPr lang="en-US"/>
        </a:p>
      </dgm:t>
    </dgm:pt>
    <dgm:pt modelId="{D98A4BFC-5C54-4159-BC8A-3B148FDE9A23}" type="sibTrans" cxnId="{89A6A173-F21D-41D2-AD09-D88DFFBD5928}">
      <dgm:prSet/>
      <dgm:spPr/>
      <dgm:t>
        <a:bodyPr/>
        <a:lstStyle/>
        <a:p>
          <a:endParaRPr lang="en-US"/>
        </a:p>
      </dgm:t>
    </dgm:pt>
    <dgm:pt modelId="{185993F7-D9D4-46A5-8AC7-7D94A1232F75}">
      <dgm:prSet/>
      <dgm:spPr/>
      <dgm:t>
        <a:bodyPr/>
        <a:lstStyle/>
        <a:p>
          <a:pPr rtl="0"/>
          <a:r>
            <a:rPr lang="en-US" dirty="0"/>
            <a:t>It is </a:t>
          </a:r>
          <a:r>
            <a:rPr lang="en-US" u="sng" dirty="0"/>
            <a:t>NOT</a:t>
          </a:r>
          <a:r>
            <a:rPr lang="en-US" dirty="0"/>
            <a:t> boasting or self-aggrandizement</a:t>
          </a:r>
        </a:p>
      </dgm:t>
    </dgm:pt>
    <dgm:pt modelId="{C7B42454-015C-445F-BD7E-F893D983169A}" type="parTrans" cxnId="{AEDDFC2D-92D3-43F5-8BDA-60F7342A344C}">
      <dgm:prSet/>
      <dgm:spPr/>
      <dgm:t>
        <a:bodyPr/>
        <a:lstStyle/>
        <a:p>
          <a:endParaRPr lang="en-US"/>
        </a:p>
      </dgm:t>
    </dgm:pt>
    <dgm:pt modelId="{0A53978E-0F72-4EA2-8897-FDE7A3C1BD97}" type="sibTrans" cxnId="{AEDDFC2D-92D3-43F5-8BDA-60F7342A344C}">
      <dgm:prSet/>
      <dgm:spPr/>
      <dgm:t>
        <a:bodyPr/>
        <a:lstStyle/>
        <a:p>
          <a:endParaRPr lang="en-US"/>
        </a:p>
      </dgm:t>
    </dgm:pt>
    <dgm:pt modelId="{BFF2A9AF-A16E-4226-8314-56C3079EEF63}">
      <dgm:prSet/>
      <dgm:spPr/>
      <dgm:t>
        <a:bodyPr/>
        <a:lstStyle/>
        <a:p>
          <a:pPr rtl="0"/>
          <a:r>
            <a:rPr lang="en-US" dirty="0"/>
            <a:t>It </a:t>
          </a:r>
          <a:r>
            <a:rPr lang="en-US" u="sng" dirty="0"/>
            <a:t>IS</a:t>
          </a:r>
          <a:r>
            <a:rPr lang="en-US" dirty="0"/>
            <a:t> reminding ourselves about what matters to most to us, what are our values, and by extension, who we are. </a:t>
          </a:r>
        </a:p>
      </dgm:t>
    </dgm:pt>
    <dgm:pt modelId="{92FAD23A-48BD-4859-99D3-481F24F588FC}" type="parTrans" cxnId="{1AC9F572-A6B8-4BB0-AB0F-14BF6D952193}">
      <dgm:prSet/>
      <dgm:spPr/>
      <dgm:t>
        <a:bodyPr/>
        <a:lstStyle/>
        <a:p>
          <a:endParaRPr lang="en-US"/>
        </a:p>
      </dgm:t>
    </dgm:pt>
    <dgm:pt modelId="{C0D0D24A-DD65-4DCB-92EB-E70FFFC15FD6}" type="sibTrans" cxnId="{1AC9F572-A6B8-4BB0-AB0F-14BF6D952193}">
      <dgm:prSet/>
      <dgm:spPr/>
      <dgm:t>
        <a:bodyPr/>
        <a:lstStyle/>
        <a:p>
          <a:endParaRPr lang="en-US"/>
        </a:p>
      </dgm:t>
    </dgm:pt>
    <dgm:pt modelId="{7771F2FB-9050-4758-841E-1AFA6662A5FA}">
      <dgm:prSet custT="1"/>
      <dgm:spPr/>
      <dgm:t>
        <a:bodyPr/>
        <a:lstStyle/>
        <a:p>
          <a:pPr rtl="0"/>
          <a:endParaRPr lang="en-US" sz="2400" b="1" dirty="0">
            <a:solidFill>
              <a:srgbClr val="FF0000"/>
            </a:solidFill>
          </a:endParaRPr>
        </a:p>
      </dgm:t>
    </dgm:pt>
    <dgm:pt modelId="{A9E5FCE2-228B-41FE-ADC4-26C6CE9FE24D}" type="sibTrans" cxnId="{610AD236-44DC-4E15-932E-5A7CB9A32B72}">
      <dgm:prSet/>
      <dgm:spPr/>
      <dgm:t>
        <a:bodyPr/>
        <a:lstStyle/>
        <a:p>
          <a:endParaRPr lang="en-US"/>
        </a:p>
      </dgm:t>
    </dgm:pt>
    <dgm:pt modelId="{7D5CAC2C-F115-453A-AD7E-577B6BBEEBF0}" type="parTrans" cxnId="{610AD236-44DC-4E15-932E-5A7CB9A32B72}">
      <dgm:prSet/>
      <dgm:spPr/>
      <dgm:t>
        <a:bodyPr/>
        <a:lstStyle/>
        <a:p>
          <a:endParaRPr lang="en-US"/>
        </a:p>
      </dgm:t>
    </dgm:pt>
    <dgm:pt modelId="{9A1B8FD2-6200-4E05-9EDA-9F643F764ACB}" type="pres">
      <dgm:prSet presAssocID="{01CB373D-A6AA-49BE-9D60-2A3A7C1834AF}" presName="Name0" presStyleCnt="0">
        <dgm:presLayoutVars>
          <dgm:chMax/>
          <dgm:chPref/>
          <dgm:dir/>
          <dgm:animLvl val="lvl"/>
        </dgm:presLayoutVars>
      </dgm:prSet>
      <dgm:spPr/>
    </dgm:pt>
    <dgm:pt modelId="{DF83DE01-1855-4234-AC5E-7F4E12BBB7E1}" type="pres">
      <dgm:prSet presAssocID="{7771F2FB-9050-4758-841E-1AFA6662A5FA}" presName="composite" presStyleCnt="0"/>
      <dgm:spPr/>
    </dgm:pt>
    <dgm:pt modelId="{1F7F5B62-66AC-4A7A-A3DD-4EDF5AFD8C5B}" type="pres">
      <dgm:prSet presAssocID="{7771F2FB-9050-4758-841E-1AFA6662A5FA}" presName="ParentAccentShape" presStyleLbl="trBgShp" presStyleIdx="0" presStyleCnt="2"/>
      <dgm:spPr/>
    </dgm:pt>
    <dgm:pt modelId="{AF875C9F-1283-4A34-81F6-74D775DE06D5}" type="pres">
      <dgm:prSet presAssocID="{7771F2FB-9050-4758-841E-1AFA6662A5FA}" presName="ParentText" presStyleLbl="revTx" presStyleIdx="0" presStyleCnt="2" custLinFactNeighborY="34683">
        <dgm:presLayoutVars>
          <dgm:chMax val="1"/>
          <dgm:chPref val="1"/>
          <dgm:bulletEnabled val="1"/>
        </dgm:presLayoutVars>
      </dgm:prSet>
      <dgm:spPr/>
    </dgm:pt>
    <dgm:pt modelId="{DC70C460-8258-45A9-AC6E-2B94EC49CDB4}" type="pres">
      <dgm:prSet presAssocID="{7771F2FB-9050-4758-841E-1AFA6662A5FA}" presName="ChildText" presStyleLbl="revTx" presStyleIdx="1" presStyleCnt="2">
        <dgm:presLayoutVars>
          <dgm:chMax val="0"/>
          <dgm:chPref val="0"/>
        </dgm:presLayoutVars>
      </dgm:prSet>
      <dgm:spPr/>
    </dgm:pt>
    <dgm:pt modelId="{D7D02DF9-F41C-4E0A-8A7A-2AB5D9D666D4}" type="pres">
      <dgm:prSet presAssocID="{7771F2FB-9050-4758-841E-1AFA6662A5FA}" presName="ChildAccentShape" presStyleLbl="trBgShp" presStyleIdx="1" presStyleCnt="2"/>
      <dgm:spPr/>
    </dgm:pt>
    <dgm:pt modelId="{6A2A847F-C356-4E29-905A-6DC3CD4A5DCD}" type="pres">
      <dgm:prSet presAssocID="{7771F2FB-9050-4758-841E-1AFA6662A5FA}" presName="Image" presStyleLbl="alignImgPlace1" presStyleIdx="0" presStyleCnt="1" custScaleY="112773"/>
      <dgm:spPr>
        <a:blipFill>
          <a:blip xmlns:r="http://schemas.openxmlformats.org/officeDocument/2006/relationships" r:embed="rId1">
            <a:extLst>
              <a:ext uri="{28A0092B-C50C-407E-A947-70E740481C1C}">
                <a14:useLocalDpi xmlns:a14="http://schemas.microsoft.com/office/drawing/2010/main" val="0"/>
              </a:ext>
            </a:extLst>
          </a:blip>
          <a:srcRect/>
          <a:stretch>
            <a:fillRect t="-47000" b="-47000"/>
          </a:stretch>
        </a:blipFill>
      </dgm:spPr>
    </dgm:pt>
  </dgm:ptLst>
  <dgm:cxnLst>
    <dgm:cxn modelId="{AEDDFC2D-92D3-43F5-8BDA-60F7342A344C}" srcId="{7771F2FB-9050-4758-841E-1AFA6662A5FA}" destId="{185993F7-D9D4-46A5-8AC7-7D94A1232F75}" srcOrd="1" destOrd="0" parTransId="{C7B42454-015C-445F-BD7E-F893D983169A}" sibTransId="{0A53978E-0F72-4EA2-8897-FDE7A3C1BD97}"/>
    <dgm:cxn modelId="{610AD236-44DC-4E15-932E-5A7CB9A32B72}" srcId="{01CB373D-A6AA-49BE-9D60-2A3A7C1834AF}" destId="{7771F2FB-9050-4758-841E-1AFA6662A5FA}" srcOrd="0" destOrd="0" parTransId="{7D5CAC2C-F115-453A-AD7E-577B6BBEEBF0}" sibTransId="{A9E5FCE2-228B-41FE-ADC4-26C6CE9FE24D}"/>
    <dgm:cxn modelId="{A3772F65-8819-43BA-8750-DCDD4A19E053}" type="presOf" srcId="{01CB373D-A6AA-49BE-9D60-2A3A7C1834AF}" destId="{9A1B8FD2-6200-4E05-9EDA-9F643F764ACB}" srcOrd="0" destOrd="0" presId="urn:microsoft.com/office/officeart/2009/3/layout/SnapshotPictureList"/>
    <dgm:cxn modelId="{1AC9F572-A6B8-4BB0-AB0F-14BF6D952193}" srcId="{7771F2FB-9050-4758-841E-1AFA6662A5FA}" destId="{BFF2A9AF-A16E-4226-8314-56C3079EEF63}" srcOrd="2" destOrd="0" parTransId="{92FAD23A-48BD-4859-99D3-481F24F588FC}" sibTransId="{C0D0D24A-DD65-4DCB-92EB-E70FFFC15FD6}"/>
    <dgm:cxn modelId="{89A6A173-F21D-41D2-AD09-D88DFFBD5928}" srcId="{7771F2FB-9050-4758-841E-1AFA6662A5FA}" destId="{3DFABDC7-0226-49A9-8A0B-80C383A6C8E7}" srcOrd="0" destOrd="0" parTransId="{FEACC9E2-625C-43CD-93FD-A67D0CD22002}" sibTransId="{D98A4BFC-5C54-4159-BC8A-3B148FDE9A23}"/>
    <dgm:cxn modelId="{A65FA879-5D7F-4E55-AF81-BC7E08CCCD12}" type="presOf" srcId="{3DFABDC7-0226-49A9-8A0B-80C383A6C8E7}" destId="{DC70C460-8258-45A9-AC6E-2B94EC49CDB4}" srcOrd="0" destOrd="0" presId="urn:microsoft.com/office/officeart/2009/3/layout/SnapshotPictureList"/>
    <dgm:cxn modelId="{B3313A83-FC35-4E0A-87C4-436121A9991F}" type="presOf" srcId="{BFF2A9AF-A16E-4226-8314-56C3079EEF63}" destId="{DC70C460-8258-45A9-AC6E-2B94EC49CDB4}" srcOrd="0" destOrd="2" presId="urn:microsoft.com/office/officeart/2009/3/layout/SnapshotPictureList"/>
    <dgm:cxn modelId="{5F4223C8-97A0-4312-8394-24378F9D43C7}" type="presOf" srcId="{7771F2FB-9050-4758-841E-1AFA6662A5FA}" destId="{AF875C9F-1283-4A34-81F6-74D775DE06D5}" srcOrd="0" destOrd="0" presId="urn:microsoft.com/office/officeart/2009/3/layout/SnapshotPictureList"/>
    <dgm:cxn modelId="{818664F3-25FE-4F50-B9AF-103A23A4AC2F}" type="presOf" srcId="{185993F7-D9D4-46A5-8AC7-7D94A1232F75}" destId="{DC70C460-8258-45A9-AC6E-2B94EC49CDB4}" srcOrd="0" destOrd="1" presId="urn:microsoft.com/office/officeart/2009/3/layout/SnapshotPictureList"/>
    <dgm:cxn modelId="{8DEB4A0B-5511-4ADF-AA7F-F3A7323AD53C}" type="presParOf" srcId="{9A1B8FD2-6200-4E05-9EDA-9F643F764ACB}" destId="{DF83DE01-1855-4234-AC5E-7F4E12BBB7E1}" srcOrd="0" destOrd="0" presId="urn:microsoft.com/office/officeart/2009/3/layout/SnapshotPictureList"/>
    <dgm:cxn modelId="{3AA84EF1-8890-4193-BA63-888DA0108432}" type="presParOf" srcId="{DF83DE01-1855-4234-AC5E-7F4E12BBB7E1}" destId="{1F7F5B62-66AC-4A7A-A3DD-4EDF5AFD8C5B}" srcOrd="0" destOrd="0" presId="urn:microsoft.com/office/officeart/2009/3/layout/SnapshotPictureList"/>
    <dgm:cxn modelId="{CA52108C-50D6-4C8D-91B2-C364422FEBF8}" type="presParOf" srcId="{DF83DE01-1855-4234-AC5E-7F4E12BBB7E1}" destId="{AF875C9F-1283-4A34-81F6-74D775DE06D5}" srcOrd="1" destOrd="0" presId="urn:microsoft.com/office/officeart/2009/3/layout/SnapshotPictureList"/>
    <dgm:cxn modelId="{9BD6BFE9-9F45-4A50-A09D-6F8CA67627EA}" type="presParOf" srcId="{DF83DE01-1855-4234-AC5E-7F4E12BBB7E1}" destId="{DC70C460-8258-45A9-AC6E-2B94EC49CDB4}" srcOrd="2" destOrd="0" presId="urn:microsoft.com/office/officeart/2009/3/layout/SnapshotPictureList"/>
    <dgm:cxn modelId="{F93D00D9-69EA-4FC7-A5EF-68C28A76F9CA}" type="presParOf" srcId="{DF83DE01-1855-4234-AC5E-7F4E12BBB7E1}" destId="{D7D02DF9-F41C-4E0A-8A7A-2AB5D9D666D4}" srcOrd="3" destOrd="0" presId="urn:microsoft.com/office/officeart/2009/3/layout/SnapshotPictureList"/>
    <dgm:cxn modelId="{7281F54F-F098-44CE-B4B5-BD60E94A362A}" type="presParOf" srcId="{DF83DE01-1855-4234-AC5E-7F4E12BBB7E1}" destId="{6A2A847F-C356-4E29-905A-6DC3CD4A5DCD}"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223B03-A35D-B449-84DE-7E6EC725527D}" type="doc">
      <dgm:prSet loTypeId="urn:microsoft.com/office/officeart/2005/8/layout/radial4" loCatId="" qsTypeId="urn:microsoft.com/office/officeart/2005/8/quickstyle/simple5" qsCatId="simple" csTypeId="urn:microsoft.com/office/officeart/2005/8/colors/colorful1" csCatId="colorful" phldr="1"/>
      <dgm:spPr/>
      <dgm:t>
        <a:bodyPr/>
        <a:lstStyle/>
        <a:p>
          <a:endParaRPr lang="en-US"/>
        </a:p>
      </dgm:t>
    </dgm:pt>
    <dgm:pt modelId="{49FDF7EF-E532-0B4F-926B-8A73FD579671}">
      <dgm:prSet phldrT="[Text]"/>
      <dgm:spPr/>
      <dgm:t>
        <a:bodyPr/>
        <a:lstStyle/>
        <a:p>
          <a:r>
            <a:rPr lang="en-US" b="1" dirty="0">
              <a:latin typeface="Proxima Sans"/>
              <a:cs typeface="Proxima Sans"/>
            </a:rPr>
            <a:t>LEADERSHIP PRESENCE</a:t>
          </a:r>
        </a:p>
      </dgm:t>
    </dgm:pt>
    <dgm:pt modelId="{31270BEB-C31B-2D4E-B24E-96314C51E6D2}" type="parTrans" cxnId="{899A397F-2854-9145-9D33-7027F873BB4F}">
      <dgm:prSet/>
      <dgm:spPr/>
      <dgm:t>
        <a:bodyPr/>
        <a:lstStyle/>
        <a:p>
          <a:endParaRPr lang="en-US"/>
        </a:p>
      </dgm:t>
    </dgm:pt>
    <dgm:pt modelId="{151DDB66-982C-3A42-A7B7-CDD5401C2ACC}" type="sibTrans" cxnId="{899A397F-2854-9145-9D33-7027F873BB4F}">
      <dgm:prSet/>
      <dgm:spPr/>
      <dgm:t>
        <a:bodyPr/>
        <a:lstStyle/>
        <a:p>
          <a:endParaRPr lang="en-US"/>
        </a:p>
      </dgm:t>
    </dgm:pt>
    <dgm:pt modelId="{F2DAA51A-97FA-864A-B39F-DFF51A4B6F33}">
      <dgm:prSet phldrT="[Text]"/>
      <dgm:spPr/>
      <dgm:t>
        <a:bodyPr/>
        <a:lstStyle/>
        <a:p>
          <a:r>
            <a:rPr lang="en-US" dirty="0">
              <a:latin typeface="Proxima Sans"/>
              <a:cs typeface="Proxima Sans"/>
            </a:rPr>
            <a:t>Words</a:t>
          </a:r>
        </a:p>
      </dgm:t>
    </dgm:pt>
    <dgm:pt modelId="{08E2D739-BED8-2448-99F5-CE1EF76D0083}" type="parTrans" cxnId="{1581F529-6E29-5C4B-A35B-98E9B17D0146}">
      <dgm:prSet/>
      <dgm:spPr/>
      <dgm:t>
        <a:bodyPr/>
        <a:lstStyle/>
        <a:p>
          <a:endParaRPr lang="en-US"/>
        </a:p>
      </dgm:t>
    </dgm:pt>
    <dgm:pt modelId="{2CA188AE-89E2-3E4A-9139-D6FAF2A6AD81}" type="sibTrans" cxnId="{1581F529-6E29-5C4B-A35B-98E9B17D0146}">
      <dgm:prSet/>
      <dgm:spPr/>
      <dgm:t>
        <a:bodyPr/>
        <a:lstStyle/>
        <a:p>
          <a:endParaRPr lang="en-US"/>
        </a:p>
      </dgm:t>
    </dgm:pt>
    <dgm:pt modelId="{20C43B1B-0055-104E-AB9C-EEDCF2806B0B}">
      <dgm:prSet phldrT="[Text]"/>
      <dgm:spPr/>
      <dgm:t>
        <a:bodyPr/>
        <a:lstStyle/>
        <a:p>
          <a:r>
            <a:rPr lang="en-US" dirty="0">
              <a:latin typeface="Proxima Sans"/>
              <a:cs typeface="Proxima Sans"/>
            </a:rPr>
            <a:t>Vocal Tone</a:t>
          </a:r>
        </a:p>
      </dgm:t>
    </dgm:pt>
    <dgm:pt modelId="{FF8DCDA2-81CF-144A-B940-F9304F84B05F}" type="parTrans" cxnId="{0CE8E730-3512-BD41-BA98-3E791A451E5D}">
      <dgm:prSet/>
      <dgm:spPr/>
      <dgm:t>
        <a:bodyPr/>
        <a:lstStyle/>
        <a:p>
          <a:endParaRPr lang="en-US"/>
        </a:p>
      </dgm:t>
    </dgm:pt>
    <dgm:pt modelId="{CE4FEE8D-23EF-D447-8F9D-2967F02DA1AB}" type="sibTrans" cxnId="{0CE8E730-3512-BD41-BA98-3E791A451E5D}">
      <dgm:prSet/>
      <dgm:spPr/>
      <dgm:t>
        <a:bodyPr/>
        <a:lstStyle/>
        <a:p>
          <a:endParaRPr lang="en-US"/>
        </a:p>
      </dgm:t>
    </dgm:pt>
    <dgm:pt modelId="{4C751F83-A452-1E4D-9B87-9B3F8D9EE968}">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latin typeface="Proxima Sans"/>
              <a:cs typeface="Proxima Sans"/>
            </a:rPr>
            <a:t>Body Language</a:t>
          </a:r>
        </a:p>
      </dgm:t>
    </dgm:pt>
    <dgm:pt modelId="{D8884636-E4D5-6B40-9167-4645A0AA8CF2}" type="parTrans" cxnId="{2C458F82-D566-5742-B2F5-B99896EE53FC}">
      <dgm:prSet>
        <dgm:style>
          <a:lnRef idx="0">
            <a:schemeClr val="accent6"/>
          </a:lnRef>
          <a:fillRef idx="3">
            <a:schemeClr val="accent6"/>
          </a:fillRef>
          <a:effectRef idx="3">
            <a:schemeClr val="accent6"/>
          </a:effectRef>
          <a:fontRef idx="minor">
            <a:schemeClr val="lt1"/>
          </a:fontRef>
        </dgm:style>
      </dgm:prSet>
      <dgm:spPr/>
      <dgm:t>
        <a:bodyPr/>
        <a:lstStyle/>
        <a:p>
          <a:endParaRPr lang="en-US"/>
        </a:p>
      </dgm:t>
    </dgm:pt>
    <dgm:pt modelId="{DAB4A28F-037C-FF46-8695-370722AEBA67}" type="sibTrans" cxnId="{2C458F82-D566-5742-B2F5-B99896EE53FC}">
      <dgm:prSet/>
      <dgm:spPr/>
      <dgm:t>
        <a:bodyPr/>
        <a:lstStyle/>
        <a:p>
          <a:endParaRPr lang="en-US"/>
        </a:p>
      </dgm:t>
    </dgm:pt>
    <dgm:pt modelId="{EA0C32B0-EE7F-C44D-9C39-C206B54F73D9}" type="pres">
      <dgm:prSet presAssocID="{66223B03-A35D-B449-84DE-7E6EC725527D}" presName="cycle" presStyleCnt="0">
        <dgm:presLayoutVars>
          <dgm:chMax val="1"/>
          <dgm:dir/>
          <dgm:animLvl val="ctr"/>
          <dgm:resizeHandles val="exact"/>
        </dgm:presLayoutVars>
      </dgm:prSet>
      <dgm:spPr/>
    </dgm:pt>
    <dgm:pt modelId="{D96E6FE8-8D83-DF42-9D35-8E484FC319B4}" type="pres">
      <dgm:prSet presAssocID="{49FDF7EF-E532-0B4F-926B-8A73FD579671}" presName="centerShape" presStyleLbl="node0" presStyleIdx="0" presStyleCnt="1"/>
      <dgm:spPr/>
    </dgm:pt>
    <dgm:pt modelId="{4E1C65F5-4D7B-BD40-831A-AF8B4EFBA29F}" type="pres">
      <dgm:prSet presAssocID="{08E2D739-BED8-2448-99F5-CE1EF76D0083}" presName="parTrans" presStyleLbl="bgSibTrans2D1" presStyleIdx="0" presStyleCnt="3"/>
      <dgm:spPr/>
    </dgm:pt>
    <dgm:pt modelId="{885FCE0B-60CA-624A-93C4-D2EF4647F275}" type="pres">
      <dgm:prSet presAssocID="{F2DAA51A-97FA-864A-B39F-DFF51A4B6F33}" presName="node" presStyleLbl="node1" presStyleIdx="0" presStyleCnt="3">
        <dgm:presLayoutVars>
          <dgm:bulletEnabled val="1"/>
        </dgm:presLayoutVars>
      </dgm:prSet>
      <dgm:spPr/>
    </dgm:pt>
    <dgm:pt modelId="{FA656744-237E-DC40-AA6A-272D136E5A49}" type="pres">
      <dgm:prSet presAssocID="{FF8DCDA2-81CF-144A-B940-F9304F84B05F}" presName="parTrans" presStyleLbl="bgSibTrans2D1" presStyleIdx="1" presStyleCnt="3"/>
      <dgm:spPr/>
    </dgm:pt>
    <dgm:pt modelId="{C42B6FF5-80B5-B447-B6D6-7209AB034FF0}" type="pres">
      <dgm:prSet presAssocID="{20C43B1B-0055-104E-AB9C-EEDCF2806B0B}" presName="node" presStyleLbl="node1" presStyleIdx="1" presStyleCnt="3" custScaleY="101022">
        <dgm:presLayoutVars>
          <dgm:bulletEnabled val="1"/>
        </dgm:presLayoutVars>
      </dgm:prSet>
      <dgm:spPr/>
    </dgm:pt>
    <dgm:pt modelId="{7CACDBB0-51F5-5543-9167-5EF6CF55A671}" type="pres">
      <dgm:prSet presAssocID="{D8884636-E4D5-6B40-9167-4645A0AA8CF2}" presName="parTrans" presStyleLbl="bgSibTrans2D1" presStyleIdx="2" presStyleCnt="3"/>
      <dgm:spPr/>
    </dgm:pt>
    <dgm:pt modelId="{1A6DBEC7-6B63-C24E-855E-11658F9EAA8B}" type="pres">
      <dgm:prSet presAssocID="{4C751F83-A452-1E4D-9B87-9B3F8D9EE968}" presName="node" presStyleLbl="node1" presStyleIdx="2" presStyleCnt="3">
        <dgm:presLayoutVars>
          <dgm:bulletEnabled val="1"/>
        </dgm:presLayoutVars>
      </dgm:prSet>
      <dgm:spPr/>
    </dgm:pt>
  </dgm:ptLst>
  <dgm:cxnLst>
    <dgm:cxn modelId="{AC1BA001-4CFA-4448-821A-B9AC051E4A99}" type="presOf" srcId="{4C751F83-A452-1E4D-9B87-9B3F8D9EE968}" destId="{1A6DBEC7-6B63-C24E-855E-11658F9EAA8B}" srcOrd="0" destOrd="0" presId="urn:microsoft.com/office/officeart/2005/8/layout/radial4"/>
    <dgm:cxn modelId="{1581F529-6E29-5C4B-A35B-98E9B17D0146}" srcId="{49FDF7EF-E532-0B4F-926B-8A73FD579671}" destId="{F2DAA51A-97FA-864A-B39F-DFF51A4B6F33}" srcOrd="0" destOrd="0" parTransId="{08E2D739-BED8-2448-99F5-CE1EF76D0083}" sibTransId="{2CA188AE-89E2-3E4A-9139-D6FAF2A6AD81}"/>
    <dgm:cxn modelId="{0CE8E730-3512-BD41-BA98-3E791A451E5D}" srcId="{49FDF7EF-E532-0B4F-926B-8A73FD579671}" destId="{20C43B1B-0055-104E-AB9C-EEDCF2806B0B}" srcOrd="1" destOrd="0" parTransId="{FF8DCDA2-81CF-144A-B940-F9304F84B05F}" sibTransId="{CE4FEE8D-23EF-D447-8F9D-2967F02DA1AB}"/>
    <dgm:cxn modelId="{9C2BF83C-4F2C-4DFF-A7F2-275C59907F3C}" type="presOf" srcId="{66223B03-A35D-B449-84DE-7E6EC725527D}" destId="{EA0C32B0-EE7F-C44D-9C39-C206B54F73D9}" srcOrd="0" destOrd="0" presId="urn:microsoft.com/office/officeart/2005/8/layout/radial4"/>
    <dgm:cxn modelId="{58878E64-F1EC-4D41-B106-0B9F7A1A47B5}" type="presOf" srcId="{49FDF7EF-E532-0B4F-926B-8A73FD579671}" destId="{D96E6FE8-8D83-DF42-9D35-8E484FC319B4}" srcOrd="0" destOrd="0" presId="urn:microsoft.com/office/officeart/2005/8/layout/radial4"/>
    <dgm:cxn modelId="{D0A32F69-5B38-4A64-9AA5-9E7411731D8A}" type="presOf" srcId="{FF8DCDA2-81CF-144A-B940-F9304F84B05F}" destId="{FA656744-237E-DC40-AA6A-272D136E5A49}" srcOrd="0" destOrd="0" presId="urn:microsoft.com/office/officeart/2005/8/layout/radial4"/>
    <dgm:cxn modelId="{899A397F-2854-9145-9D33-7027F873BB4F}" srcId="{66223B03-A35D-B449-84DE-7E6EC725527D}" destId="{49FDF7EF-E532-0B4F-926B-8A73FD579671}" srcOrd="0" destOrd="0" parTransId="{31270BEB-C31B-2D4E-B24E-96314C51E6D2}" sibTransId="{151DDB66-982C-3A42-A7B7-CDD5401C2ACC}"/>
    <dgm:cxn modelId="{2C458F82-D566-5742-B2F5-B99896EE53FC}" srcId="{49FDF7EF-E532-0B4F-926B-8A73FD579671}" destId="{4C751F83-A452-1E4D-9B87-9B3F8D9EE968}" srcOrd="2" destOrd="0" parTransId="{D8884636-E4D5-6B40-9167-4645A0AA8CF2}" sibTransId="{DAB4A28F-037C-FF46-8695-370722AEBA67}"/>
    <dgm:cxn modelId="{B05FCDAD-BC9C-4F35-A6FD-4F71C13DDBF3}" type="presOf" srcId="{20C43B1B-0055-104E-AB9C-EEDCF2806B0B}" destId="{C42B6FF5-80B5-B447-B6D6-7209AB034FF0}" srcOrd="0" destOrd="0" presId="urn:microsoft.com/office/officeart/2005/8/layout/radial4"/>
    <dgm:cxn modelId="{0CB6D8DC-C24D-40E3-B3F9-6184AC5BD240}" type="presOf" srcId="{D8884636-E4D5-6B40-9167-4645A0AA8CF2}" destId="{7CACDBB0-51F5-5543-9167-5EF6CF55A671}" srcOrd="0" destOrd="0" presId="urn:microsoft.com/office/officeart/2005/8/layout/radial4"/>
    <dgm:cxn modelId="{B58104E3-9E9E-49CE-A961-015ADAEB95B7}" type="presOf" srcId="{F2DAA51A-97FA-864A-B39F-DFF51A4B6F33}" destId="{885FCE0B-60CA-624A-93C4-D2EF4647F275}" srcOrd="0" destOrd="0" presId="urn:microsoft.com/office/officeart/2005/8/layout/radial4"/>
    <dgm:cxn modelId="{BE59A6E8-E07E-4F7F-AF39-1CAEC581B0D1}" type="presOf" srcId="{08E2D739-BED8-2448-99F5-CE1EF76D0083}" destId="{4E1C65F5-4D7B-BD40-831A-AF8B4EFBA29F}" srcOrd="0" destOrd="0" presId="urn:microsoft.com/office/officeart/2005/8/layout/radial4"/>
    <dgm:cxn modelId="{73158E51-8F06-422D-A504-A920D7F6B465}" type="presParOf" srcId="{EA0C32B0-EE7F-C44D-9C39-C206B54F73D9}" destId="{D96E6FE8-8D83-DF42-9D35-8E484FC319B4}" srcOrd="0" destOrd="0" presId="urn:microsoft.com/office/officeart/2005/8/layout/radial4"/>
    <dgm:cxn modelId="{23B28449-108C-44D0-8F94-B7DB8D3BAFD3}" type="presParOf" srcId="{EA0C32B0-EE7F-C44D-9C39-C206B54F73D9}" destId="{4E1C65F5-4D7B-BD40-831A-AF8B4EFBA29F}" srcOrd="1" destOrd="0" presId="urn:microsoft.com/office/officeart/2005/8/layout/radial4"/>
    <dgm:cxn modelId="{7646D4C5-F272-4F57-B3AF-60CCA4094349}" type="presParOf" srcId="{EA0C32B0-EE7F-C44D-9C39-C206B54F73D9}" destId="{885FCE0B-60CA-624A-93C4-D2EF4647F275}" srcOrd="2" destOrd="0" presId="urn:microsoft.com/office/officeart/2005/8/layout/radial4"/>
    <dgm:cxn modelId="{A80222A6-743F-4DCF-A5B1-60CF9DF848FE}" type="presParOf" srcId="{EA0C32B0-EE7F-C44D-9C39-C206B54F73D9}" destId="{FA656744-237E-DC40-AA6A-272D136E5A49}" srcOrd="3" destOrd="0" presId="urn:microsoft.com/office/officeart/2005/8/layout/radial4"/>
    <dgm:cxn modelId="{4117FDBA-B8F9-499A-B6BA-5F488B410098}" type="presParOf" srcId="{EA0C32B0-EE7F-C44D-9C39-C206B54F73D9}" destId="{C42B6FF5-80B5-B447-B6D6-7209AB034FF0}" srcOrd="4" destOrd="0" presId="urn:microsoft.com/office/officeart/2005/8/layout/radial4"/>
    <dgm:cxn modelId="{F1BD5D87-5A17-460A-AC1F-975396C16387}" type="presParOf" srcId="{EA0C32B0-EE7F-C44D-9C39-C206B54F73D9}" destId="{7CACDBB0-51F5-5543-9167-5EF6CF55A671}" srcOrd="5" destOrd="0" presId="urn:microsoft.com/office/officeart/2005/8/layout/radial4"/>
    <dgm:cxn modelId="{D87757B3-FB18-4672-A27F-B01B9DDA19E4}" type="presParOf" srcId="{EA0C32B0-EE7F-C44D-9C39-C206B54F73D9}" destId="{1A6DBEC7-6B63-C24E-855E-11658F9EAA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D3E3CF-C6AE-4335-8637-26DC719ED96C}"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A72AC16E-5AAF-4EED-9CE2-7CA6D5B266AC}">
      <dgm:prSet phldrT="[Text]"/>
      <dgm:spPr/>
      <dgm:t>
        <a:bodyPr/>
        <a:lstStyle/>
        <a:p>
          <a:r>
            <a:rPr lang="en-US" dirty="0"/>
            <a:t>Walking </a:t>
          </a:r>
        </a:p>
      </dgm:t>
    </dgm:pt>
    <dgm:pt modelId="{9C7007F6-1C6A-4D7A-94B0-5BC5FADF6BF1}" type="parTrans" cxnId="{8AC36498-403B-409D-B976-94F4BB1F649E}">
      <dgm:prSet/>
      <dgm:spPr/>
      <dgm:t>
        <a:bodyPr/>
        <a:lstStyle/>
        <a:p>
          <a:endParaRPr lang="en-US"/>
        </a:p>
      </dgm:t>
    </dgm:pt>
    <dgm:pt modelId="{3B775C59-029B-414A-BE9E-CA248A8EFEA3}" type="sibTrans" cxnId="{8AC36498-403B-409D-B976-94F4BB1F649E}">
      <dgm:prSet/>
      <dgm:spPr/>
      <dgm:t>
        <a:bodyPr/>
        <a:lstStyle/>
        <a:p>
          <a:endParaRPr lang="en-US"/>
        </a:p>
      </dgm:t>
    </dgm:pt>
    <dgm:pt modelId="{94F09C0B-7DE6-43D1-A0EB-79162B1427FA}">
      <dgm:prSet/>
      <dgm:spPr/>
      <dgm:t>
        <a:bodyPr/>
        <a:lstStyle/>
        <a:p>
          <a:r>
            <a:rPr lang="en-US" dirty="0"/>
            <a:t>Chin up, Shoulders Back, Expansive Movements</a:t>
          </a:r>
        </a:p>
      </dgm:t>
    </dgm:pt>
    <dgm:pt modelId="{18EC0793-AB3F-42BD-8AA5-0334B3091ABA}" type="parTrans" cxnId="{1A385CC7-871C-4A8B-B248-95FCE954F393}">
      <dgm:prSet/>
      <dgm:spPr/>
      <dgm:t>
        <a:bodyPr/>
        <a:lstStyle/>
        <a:p>
          <a:endParaRPr lang="en-US"/>
        </a:p>
      </dgm:t>
    </dgm:pt>
    <dgm:pt modelId="{7A2C0E6C-E92F-4D2B-A5BF-C45DC3EBC33E}" type="sibTrans" cxnId="{1A385CC7-871C-4A8B-B248-95FCE954F393}">
      <dgm:prSet/>
      <dgm:spPr/>
      <dgm:t>
        <a:bodyPr/>
        <a:lstStyle/>
        <a:p>
          <a:endParaRPr lang="en-US"/>
        </a:p>
      </dgm:t>
    </dgm:pt>
    <dgm:pt modelId="{07488F40-7E0B-4C62-A991-51CD68BE24B5}">
      <dgm:prSet/>
      <dgm:spPr/>
      <dgm:t>
        <a:bodyPr/>
        <a:lstStyle/>
        <a:p>
          <a:r>
            <a:rPr lang="en-US" dirty="0"/>
            <a:t>Look others in the eye &amp; acknowledge them</a:t>
          </a:r>
        </a:p>
      </dgm:t>
    </dgm:pt>
    <dgm:pt modelId="{20503CAD-625C-4859-94B9-CD074EF4DEE6}" type="parTrans" cxnId="{83700073-7CE9-4840-B5FE-09F9B49146EB}">
      <dgm:prSet/>
      <dgm:spPr/>
      <dgm:t>
        <a:bodyPr/>
        <a:lstStyle/>
        <a:p>
          <a:endParaRPr lang="en-US"/>
        </a:p>
      </dgm:t>
    </dgm:pt>
    <dgm:pt modelId="{F1B8F9AF-48B4-40EB-BB9D-987ECA547F71}" type="sibTrans" cxnId="{83700073-7CE9-4840-B5FE-09F9B49146EB}">
      <dgm:prSet/>
      <dgm:spPr/>
      <dgm:t>
        <a:bodyPr/>
        <a:lstStyle/>
        <a:p>
          <a:endParaRPr lang="en-US"/>
        </a:p>
      </dgm:t>
    </dgm:pt>
    <dgm:pt modelId="{CC9C3DC6-85D9-4833-B1FB-BFEB5C18A3D3}">
      <dgm:prSet/>
      <dgm:spPr/>
      <dgm:t>
        <a:bodyPr/>
        <a:lstStyle/>
        <a:p>
          <a:r>
            <a:rPr lang="en-US"/>
            <a:t>Talking</a:t>
          </a:r>
          <a:endParaRPr lang="en-US" dirty="0"/>
        </a:p>
      </dgm:t>
    </dgm:pt>
    <dgm:pt modelId="{B7B068FC-8227-4064-B4FF-19D324CE1460}" type="parTrans" cxnId="{FA3C4044-6F68-4779-BD01-AA5F2C856D07}">
      <dgm:prSet/>
      <dgm:spPr/>
      <dgm:t>
        <a:bodyPr/>
        <a:lstStyle/>
        <a:p>
          <a:endParaRPr lang="en-US"/>
        </a:p>
      </dgm:t>
    </dgm:pt>
    <dgm:pt modelId="{1CE54AED-38C7-4A04-A900-E1C011AF6CEA}" type="sibTrans" cxnId="{FA3C4044-6F68-4779-BD01-AA5F2C856D07}">
      <dgm:prSet/>
      <dgm:spPr/>
      <dgm:t>
        <a:bodyPr/>
        <a:lstStyle/>
        <a:p>
          <a:endParaRPr lang="en-US"/>
        </a:p>
      </dgm:t>
    </dgm:pt>
    <dgm:pt modelId="{95112AEF-0089-4FEC-941C-61E14BE74160}">
      <dgm:prSet/>
      <dgm:spPr/>
      <dgm:t>
        <a:bodyPr/>
        <a:lstStyle/>
        <a:p>
          <a:r>
            <a:rPr lang="en-US" dirty="0"/>
            <a:t>Speak slowly</a:t>
          </a:r>
        </a:p>
      </dgm:t>
    </dgm:pt>
    <dgm:pt modelId="{27572361-7B2E-4FBF-8972-B109F451A677}" type="parTrans" cxnId="{07E8D8E9-690B-4695-AF00-2941FF516F64}">
      <dgm:prSet/>
      <dgm:spPr/>
      <dgm:t>
        <a:bodyPr/>
        <a:lstStyle/>
        <a:p>
          <a:endParaRPr lang="en-US"/>
        </a:p>
      </dgm:t>
    </dgm:pt>
    <dgm:pt modelId="{6A522229-2BBB-4F20-A98E-F7BD91865D09}" type="sibTrans" cxnId="{07E8D8E9-690B-4695-AF00-2941FF516F64}">
      <dgm:prSet/>
      <dgm:spPr/>
      <dgm:t>
        <a:bodyPr/>
        <a:lstStyle/>
        <a:p>
          <a:endParaRPr lang="en-US"/>
        </a:p>
      </dgm:t>
    </dgm:pt>
    <dgm:pt modelId="{B4012B96-3423-4035-95C2-D355D2E66502}">
      <dgm:prSet/>
      <dgm:spPr/>
      <dgm:t>
        <a:bodyPr/>
        <a:lstStyle/>
        <a:p>
          <a:r>
            <a:rPr lang="en-US" dirty="0"/>
            <a:t>Avoid “I” and “me”</a:t>
          </a:r>
        </a:p>
      </dgm:t>
    </dgm:pt>
    <dgm:pt modelId="{21712A44-53C4-46FB-83B1-C4B4C62FA4B1}" type="parTrans" cxnId="{D5C6563B-B5E0-41E1-8C86-43D99D229B8A}">
      <dgm:prSet/>
      <dgm:spPr/>
      <dgm:t>
        <a:bodyPr/>
        <a:lstStyle/>
        <a:p>
          <a:endParaRPr lang="en-US"/>
        </a:p>
      </dgm:t>
    </dgm:pt>
    <dgm:pt modelId="{92C0E64F-B10F-4488-80EE-858291AD141D}" type="sibTrans" cxnId="{D5C6563B-B5E0-41E1-8C86-43D99D229B8A}">
      <dgm:prSet/>
      <dgm:spPr/>
      <dgm:t>
        <a:bodyPr/>
        <a:lstStyle/>
        <a:p>
          <a:endParaRPr lang="en-US"/>
        </a:p>
      </dgm:t>
    </dgm:pt>
    <dgm:pt modelId="{A88F83A1-DC84-4B4D-95A2-187402377D21}">
      <dgm:prSet/>
      <dgm:spPr/>
      <dgm:t>
        <a:bodyPr/>
        <a:lstStyle/>
        <a:p>
          <a:r>
            <a:rPr lang="en-US" dirty="0"/>
            <a:t>Eye Contact</a:t>
          </a:r>
        </a:p>
      </dgm:t>
    </dgm:pt>
    <dgm:pt modelId="{51EB2DED-119A-4B04-B60E-E1FD07DB44EE}" type="parTrans" cxnId="{E096BFC5-ACBC-4638-A45E-F424944251E7}">
      <dgm:prSet/>
      <dgm:spPr/>
      <dgm:t>
        <a:bodyPr/>
        <a:lstStyle/>
        <a:p>
          <a:endParaRPr lang="en-US"/>
        </a:p>
      </dgm:t>
    </dgm:pt>
    <dgm:pt modelId="{BF672B20-62C6-4361-BEAF-6CB8C8D473E6}" type="sibTrans" cxnId="{E096BFC5-ACBC-4638-A45E-F424944251E7}">
      <dgm:prSet/>
      <dgm:spPr/>
      <dgm:t>
        <a:bodyPr/>
        <a:lstStyle/>
        <a:p>
          <a:endParaRPr lang="en-US"/>
        </a:p>
      </dgm:t>
    </dgm:pt>
    <dgm:pt modelId="{3C2005D7-EE1B-4D84-A673-FAF3950E714C}" type="pres">
      <dgm:prSet presAssocID="{27D3E3CF-C6AE-4335-8637-26DC719ED96C}" presName="linear" presStyleCnt="0">
        <dgm:presLayoutVars>
          <dgm:dir/>
          <dgm:animLvl val="lvl"/>
          <dgm:resizeHandles val="exact"/>
        </dgm:presLayoutVars>
      </dgm:prSet>
      <dgm:spPr/>
    </dgm:pt>
    <dgm:pt modelId="{D64742BC-13D4-4300-8569-6C3A145F3E1B}" type="pres">
      <dgm:prSet presAssocID="{A72AC16E-5AAF-4EED-9CE2-7CA6D5B266AC}" presName="parentLin" presStyleCnt="0"/>
      <dgm:spPr/>
    </dgm:pt>
    <dgm:pt modelId="{462F9F78-C0DE-47A0-9B26-B1E8C168CF43}" type="pres">
      <dgm:prSet presAssocID="{A72AC16E-5AAF-4EED-9CE2-7CA6D5B266AC}" presName="parentLeftMargin" presStyleLbl="node1" presStyleIdx="0" presStyleCnt="2"/>
      <dgm:spPr/>
    </dgm:pt>
    <dgm:pt modelId="{E7D03C24-59C2-49BC-A89D-A7E36D54F0DA}" type="pres">
      <dgm:prSet presAssocID="{A72AC16E-5AAF-4EED-9CE2-7CA6D5B266AC}" presName="parentText" presStyleLbl="node1" presStyleIdx="0" presStyleCnt="2">
        <dgm:presLayoutVars>
          <dgm:chMax val="0"/>
          <dgm:bulletEnabled val="1"/>
        </dgm:presLayoutVars>
      </dgm:prSet>
      <dgm:spPr/>
    </dgm:pt>
    <dgm:pt modelId="{C117F90B-EDE1-4E18-BEB5-6C6B9DB4F42E}" type="pres">
      <dgm:prSet presAssocID="{A72AC16E-5AAF-4EED-9CE2-7CA6D5B266AC}" presName="negativeSpace" presStyleCnt="0"/>
      <dgm:spPr/>
    </dgm:pt>
    <dgm:pt modelId="{F867F914-5C38-4130-BAA3-494E73C61483}" type="pres">
      <dgm:prSet presAssocID="{A72AC16E-5AAF-4EED-9CE2-7CA6D5B266AC}" presName="childText" presStyleLbl="conFgAcc1" presStyleIdx="0" presStyleCnt="2">
        <dgm:presLayoutVars>
          <dgm:bulletEnabled val="1"/>
        </dgm:presLayoutVars>
      </dgm:prSet>
      <dgm:spPr/>
    </dgm:pt>
    <dgm:pt modelId="{85C45620-0D2B-4118-BE69-D7C5AA818B3D}" type="pres">
      <dgm:prSet presAssocID="{3B775C59-029B-414A-BE9E-CA248A8EFEA3}" presName="spaceBetweenRectangles" presStyleCnt="0"/>
      <dgm:spPr/>
    </dgm:pt>
    <dgm:pt modelId="{729F5501-9C82-445D-BD8D-E4A19835CD53}" type="pres">
      <dgm:prSet presAssocID="{CC9C3DC6-85D9-4833-B1FB-BFEB5C18A3D3}" presName="parentLin" presStyleCnt="0"/>
      <dgm:spPr/>
    </dgm:pt>
    <dgm:pt modelId="{A61D4F28-079D-45D1-9AC4-FC0A862BCAA4}" type="pres">
      <dgm:prSet presAssocID="{CC9C3DC6-85D9-4833-B1FB-BFEB5C18A3D3}" presName="parentLeftMargin" presStyleLbl="node1" presStyleIdx="0" presStyleCnt="2"/>
      <dgm:spPr/>
    </dgm:pt>
    <dgm:pt modelId="{17F09382-6202-4C2A-AEB8-4B93E41F6BE8}" type="pres">
      <dgm:prSet presAssocID="{CC9C3DC6-85D9-4833-B1FB-BFEB5C18A3D3}" presName="parentText" presStyleLbl="node1" presStyleIdx="1" presStyleCnt="2">
        <dgm:presLayoutVars>
          <dgm:chMax val="0"/>
          <dgm:bulletEnabled val="1"/>
        </dgm:presLayoutVars>
      </dgm:prSet>
      <dgm:spPr/>
    </dgm:pt>
    <dgm:pt modelId="{7BB3A517-CEA3-4E6C-A47B-EB8A718F87C2}" type="pres">
      <dgm:prSet presAssocID="{CC9C3DC6-85D9-4833-B1FB-BFEB5C18A3D3}" presName="negativeSpace" presStyleCnt="0"/>
      <dgm:spPr/>
    </dgm:pt>
    <dgm:pt modelId="{5147D8B6-E7B1-4610-A70F-900FF904185C}" type="pres">
      <dgm:prSet presAssocID="{CC9C3DC6-85D9-4833-B1FB-BFEB5C18A3D3}" presName="childText" presStyleLbl="conFgAcc1" presStyleIdx="1" presStyleCnt="2">
        <dgm:presLayoutVars>
          <dgm:bulletEnabled val="1"/>
        </dgm:presLayoutVars>
      </dgm:prSet>
      <dgm:spPr/>
    </dgm:pt>
  </dgm:ptLst>
  <dgm:cxnLst>
    <dgm:cxn modelId="{67D78404-4A75-4A0B-8E5E-9EC4D1ACE9DE}" type="presOf" srcId="{27D3E3CF-C6AE-4335-8637-26DC719ED96C}" destId="{3C2005D7-EE1B-4D84-A673-FAF3950E714C}" srcOrd="0" destOrd="0" presId="urn:microsoft.com/office/officeart/2005/8/layout/list1"/>
    <dgm:cxn modelId="{8816DF09-EB3B-4409-B991-20360843983C}" type="presOf" srcId="{07488F40-7E0B-4C62-A991-51CD68BE24B5}" destId="{F867F914-5C38-4130-BAA3-494E73C61483}" srcOrd="0" destOrd="1" presId="urn:microsoft.com/office/officeart/2005/8/layout/list1"/>
    <dgm:cxn modelId="{3A559E16-1847-46AE-A235-F9E429E67B43}" type="presOf" srcId="{95112AEF-0089-4FEC-941C-61E14BE74160}" destId="{5147D8B6-E7B1-4610-A70F-900FF904185C}" srcOrd="0" destOrd="0" presId="urn:microsoft.com/office/officeart/2005/8/layout/list1"/>
    <dgm:cxn modelId="{D5C6563B-B5E0-41E1-8C86-43D99D229B8A}" srcId="{CC9C3DC6-85D9-4833-B1FB-BFEB5C18A3D3}" destId="{B4012B96-3423-4035-95C2-D355D2E66502}" srcOrd="2" destOrd="0" parTransId="{21712A44-53C4-46FB-83B1-C4B4C62FA4B1}" sibTransId="{92C0E64F-B10F-4488-80EE-858291AD141D}"/>
    <dgm:cxn modelId="{96B1A93D-C3A0-4858-8371-61981D849164}" type="presOf" srcId="{B4012B96-3423-4035-95C2-D355D2E66502}" destId="{5147D8B6-E7B1-4610-A70F-900FF904185C}" srcOrd="0" destOrd="2" presId="urn:microsoft.com/office/officeart/2005/8/layout/list1"/>
    <dgm:cxn modelId="{6B00A75D-10C1-455B-A60C-E706B0C43F9E}" type="presOf" srcId="{94F09C0B-7DE6-43D1-A0EB-79162B1427FA}" destId="{F867F914-5C38-4130-BAA3-494E73C61483}" srcOrd="0" destOrd="0" presId="urn:microsoft.com/office/officeart/2005/8/layout/list1"/>
    <dgm:cxn modelId="{106E1241-1B78-4D93-B4D0-8E2300FCE2CB}" type="presOf" srcId="{CC9C3DC6-85D9-4833-B1FB-BFEB5C18A3D3}" destId="{A61D4F28-079D-45D1-9AC4-FC0A862BCAA4}" srcOrd="0" destOrd="0" presId="urn:microsoft.com/office/officeart/2005/8/layout/list1"/>
    <dgm:cxn modelId="{FA3C4044-6F68-4779-BD01-AA5F2C856D07}" srcId="{27D3E3CF-C6AE-4335-8637-26DC719ED96C}" destId="{CC9C3DC6-85D9-4833-B1FB-BFEB5C18A3D3}" srcOrd="1" destOrd="0" parTransId="{B7B068FC-8227-4064-B4FF-19D324CE1460}" sibTransId="{1CE54AED-38C7-4A04-A900-E1C011AF6CEA}"/>
    <dgm:cxn modelId="{83700073-7CE9-4840-B5FE-09F9B49146EB}" srcId="{A72AC16E-5AAF-4EED-9CE2-7CA6D5B266AC}" destId="{07488F40-7E0B-4C62-A991-51CD68BE24B5}" srcOrd="1" destOrd="0" parTransId="{20503CAD-625C-4859-94B9-CD074EF4DEE6}" sibTransId="{F1B8F9AF-48B4-40EB-BB9D-987ECA547F71}"/>
    <dgm:cxn modelId="{2BDFB75A-61E7-46D0-8AA3-2367D00AD6EE}" type="presOf" srcId="{A72AC16E-5AAF-4EED-9CE2-7CA6D5B266AC}" destId="{E7D03C24-59C2-49BC-A89D-A7E36D54F0DA}" srcOrd="1" destOrd="0" presId="urn:microsoft.com/office/officeart/2005/8/layout/list1"/>
    <dgm:cxn modelId="{442E4C95-792F-4AE5-BBD8-42D3D0BF5B28}" type="presOf" srcId="{A72AC16E-5AAF-4EED-9CE2-7CA6D5B266AC}" destId="{462F9F78-C0DE-47A0-9B26-B1E8C168CF43}" srcOrd="0" destOrd="0" presId="urn:microsoft.com/office/officeart/2005/8/layout/list1"/>
    <dgm:cxn modelId="{8AC36498-403B-409D-B976-94F4BB1F649E}" srcId="{27D3E3CF-C6AE-4335-8637-26DC719ED96C}" destId="{A72AC16E-5AAF-4EED-9CE2-7CA6D5B266AC}" srcOrd="0" destOrd="0" parTransId="{9C7007F6-1C6A-4D7A-94B0-5BC5FADF6BF1}" sibTransId="{3B775C59-029B-414A-BE9E-CA248A8EFEA3}"/>
    <dgm:cxn modelId="{E096BFC5-ACBC-4638-A45E-F424944251E7}" srcId="{CC9C3DC6-85D9-4833-B1FB-BFEB5C18A3D3}" destId="{A88F83A1-DC84-4B4D-95A2-187402377D21}" srcOrd="1" destOrd="0" parTransId="{51EB2DED-119A-4B04-B60E-E1FD07DB44EE}" sibTransId="{BF672B20-62C6-4361-BEAF-6CB8C8D473E6}"/>
    <dgm:cxn modelId="{1A385CC7-871C-4A8B-B248-95FCE954F393}" srcId="{A72AC16E-5AAF-4EED-9CE2-7CA6D5B266AC}" destId="{94F09C0B-7DE6-43D1-A0EB-79162B1427FA}" srcOrd="0" destOrd="0" parTransId="{18EC0793-AB3F-42BD-8AA5-0334B3091ABA}" sibTransId="{7A2C0E6C-E92F-4D2B-A5BF-C45DC3EBC33E}"/>
    <dgm:cxn modelId="{30E21FE2-4695-4B22-957E-6A52BF2CB711}" type="presOf" srcId="{A88F83A1-DC84-4B4D-95A2-187402377D21}" destId="{5147D8B6-E7B1-4610-A70F-900FF904185C}" srcOrd="0" destOrd="1" presId="urn:microsoft.com/office/officeart/2005/8/layout/list1"/>
    <dgm:cxn modelId="{AF27B2E2-3F57-4BB5-AB8C-DC1E07C859DF}" type="presOf" srcId="{CC9C3DC6-85D9-4833-B1FB-BFEB5C18A3D3}" destId="{17F09382-6202-4C2A-AEB8-4B93E41F6BE8}" srcOrd="1" destOrd="0" presId="urn:microsoft.com/office/officeart/2005/8/layout/list1"/>
    <dgm:cxn modelId="{07E8D8E9-690B-4695-AF00-2941FF516F64}" srcId="{CC9C3DC6-85D9-4833-B1FB-BFEB5C18A3D3}" destId="{95112AEF-0089-4FEC-941C-61E14BE74160}" srcOrd="0" destOrd="0" parTransId="{27572361-7B2E-4FBF-8972-B109F451A677}" sibTransId="{6A522229-2BBB-4F20-A98E-F7BD91865D09}"/>
    <dgm:cxn modelId="{B60A0AB7-F18D-490A-8BD7-922B03B62CF1}" type="presParOf" srcId="{3C2005D7-EE1B-4D84-A673-FAF3950E714C}" destId="{D64742BC-13D4-4300-8569-6C3A145F3E1B}" srcOrd="0" destOrd="0" presId="urn:microsoft.com/office/officeart/2005/8/layout/list1"/>
    <dgm:cxn modelId="{3F8DE186-BE3C-4296-9F99-5D8DCB2BD63A}" type="presParOf" srcId="{D64742BC-13D4-4300-8569-6C3A145F3E1B}" destId="{462F9F78-C0DE-47A0-9B26-B1E8C168CF43}" srcOrd="0" destOrd="0" presId="urn:microsoft.com/office/officeart/2005/8/layout/list1"/>
    <dgm:cxn modelId="{B9A82C8D-9857-49E5-8D62-9EBF3C183E45}" type="presParOf" srcId="{D64742BC-13D4-4300-8569-6C3A145F3E1B}" destId="{E7D03C24-59C2-49BC-A89D-A7E36D54F0DA}" srcOrd="1" destOrd="0" presId="urn:microsoft.com/office/officeart/2005/8/layout/list1"/>
    <dgm:cxn modelId="{AFDAC455-B7C8-413F-A16F-A97EC71288BE}" type="presParOf" srcId="{3C2005D7-EE1B-4D84-A673-FAF3950E714C}" destId="{C117F90B-EDE1-4E18-BEB5-6C6B9DB4F42E}" srcOrd="1" destOrd="0" presId="urn:microsoft.com/office/officeart/2005/8/layout/list1"/>
    <dgm:cxn modelId="{EF9F735E-2AD5-4DC8-B05B-98519D0BC3A6}" type="presParOf" srcId="{3C2005D7-EE1B-4D84-A673-FAF3950E714C}" destId="{F867F914-5C38-4130-BAA3-494E73C61483}" srcOrd="2" destOrd="0" presId="urn:microsoft.com/office/officeart/2005/8/layout/list1"/>
    <dgm:cxn modelId="{109FFC38-488F-43B8-A3C4-6B9E23D1A6B7}" type="presParOf" srcId="{3C2005D7-EE1B-4D84-A673-FAF3950E714C}" destId="{85C45620-0D2B-4118-BE69-D7C5AA818B3D}" srcOrd="3" destOrd="0" presId="urn:microsoft.com/office/officeart/2005/8/layout/list1"/>
    <dgm:cxn modelId="{999EC123-76E5-4307-BD92-B20DFD2A5239}" type="presParOf" srcId="{3C2005D7-EE1B-4D84-A673-FAF3950E714C}" destId="{729F5501-9C82-445D-BD8D-E4A19835CD53}" srcOrd="4" destOrd="0" presId="urn:microsoft.com/office/officeart/2005/8/layout/list1"/>
    <dgm:cxn modelId="{9BB23315-4F8E-43DF-82CF-1505587DBB34}" type="presParOf" srcId="{729F5501-9C82-445D-BD8D-E4A19835CD53}" destId="{A61D4F28-079D-45D1-9AC4-FC0A862BCAA4}" srcOrd="0" destOrd="0" presId="urn:microsoft.com/office/officeart/2005/8/layout/list1"/>
    <dgm:cxn modelId="{CBFB5AD8-77D6-47E1-A4CD-F4C5371C17F8}" type="presParOf" srcId="{729F5501-9C82-445D-BD8D-E4A19835CD53}" destId="{17F09382-6202-4C2A-AEB8-4B93E41F6BE8}" srcOrd="1" destOrd="0" presId="urn:microsoft.com/office/officeart/2005/8/layout/list1"/>
    <dgm:cxn modelId="{3EFFAE29-44C3-4F96-893B-FDC13E0F9E1F}" type="presParOf" srcId="{3C2005D7-EE1B-4D84-A673-FAF3950E714C}" destId="{7BB3A517-CEA3-4E6C-A47B-EB8A718F87C2}" srcOrd="5" destOrd="0" presId="urn:microsoft.com/office/officeart/2005/8/layout/list1"/>
    <dgm:cxn modelId="{2B1779FB-2390-4D87-B3AD-495B6884AE07}" type="presParOf" srcId="{3C2005D7-EE1B-4D84-A673-FAF3950E714C}" destId="{5147D8B6-E7B1-4610-A70F-900FF904185C}"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99AFFE-B1C0-49CB-A71D-F5E74B329D70}" type="doc">
      <dgm:prSet loTypeId="urn:microsoft.com/office/officeart/2005/8/layout/hList1" loCatId="list" qsTypeId="urn:microsoft.com/office/officeart/2005/8/quickstyle/simple5" qsCatId="simple" csTypeId="urn:microsoft.com/office/officeart/2005/8/colors/colorful3" csCatId="colorful" phldr="1"/>
      <dgm:spPr/>
      <dgm:t>
        <a:bodyPr/>
        <a:lstStyle/>
        <a:p>
          <a:endParaRPr lang="en-US"/>
        </a:p>
      </dgm:t>
    </dgm:pt>
    <dgm:pt modelId="{9BFDBC8D-BF42-4B42-A24A-EBC3807ABAD8}">
      <dgm:prSet/>
      <dgm:spPr/>
      <dgm:t>
        <a:bodyPr/>
        <a:lstStyle/>
        <a:p>
          <a:pPr rtl="0"/>
          <a:r>
            <a:rPr lang="en-US" dirty="0"/>
            <a:t>Mindful Body Awareness </a:t>
          </a:r>
        </a:p>
      </dgm:t>
    </dgm:pt>
    <dgm:pt modelId="{BEC57024-CEA9-4D75-90C2-C1D9E42B6EBC}" type="parTrans" cxnId="{55113D31-B4A7-421B-AD62-F5F6F05436A7}">
      <dgm:prSet/>
      <dgm:spPr/>
      <dgm:t>
        <a:bodyPr/>
        <a:lstStyle/>
        <a:p>
          <a:endParaRPr lang="en-US"/>
        </a:p>
      </dgm:t>
    </dgm:pt>
    <dgm:pt modelId="{FDF0ED24-21D6-4476-8C81-2861A9A3DD8C}" type="sibTrans" cxnId="{55113D31-B4A7-421B-AD62-F5F6F05436A7}">
      <dgm:prSet/>
      <dgm:spPr/>
      <dgm:t>
        <a:bodyPr/>
        <a:lstStyle/>
        <a:p>
          <a:endParaRPr lang="en-US"/>
        </a:p>
      </dgm:t>
    </dgm:pt>
    <dgm:pt modelId="{C5A6A52B-768C-4906-924E-1718E31706AC}">
      <dgm:prSet/>
      <dgm:spPr/>
      <dgm:t>
        <a:bodyPr/>
        <a:lstStyle/>
        <a:p>
          <a:pPr rtl="0"/>
          <a:r>
            <a:rPr lang="en-US" dirty="0"/>
            <a:t>Expansive Body Postures</a:t>
          </a:r>
        </a:p>
      </dgm:t>
    </dgm:pt>
    <dgm:pt modelId="{11CC34C8-D7CE-417D-87D4-91DAE620E336}" type="parTrans" cxnId="{BE7995EC-D5FC-42EE-A656-991EA6FB4AA7}">
      <dgm:prSet/>
      <dgm:spPr/>
      <dgm:t>
        <a:bodyPr/>
        <a:lstStyle/>
        <a:p>
          <a:endParaRPr lang="en-US"/>
        </a:p>
      </dgm:t>
    </dgm:pt>
    <dgm:pt modelId="{9521DB15-8522-44F5-9A30-9CF096556280}" type="sibTrans" cxnId="{BE7995EC-D5FC-42EE-A656-991EA6FB4AA7}">
      <dgm:prSet/>
      <dgm:spPr/>
      <dgm:t>
        <a:bodyPr/>
        <a:lstStyle/>
        <a:p>
          <a:endParaRPr lang="en-US"/>
        </a:p>
      </dgm:t>
    </dgm:pt>
    <dgm:pt modelId="{3EF05820-1A49-44B8-9B07-9CA3956AE1AB}">
      <dgm:prSet/>
      <dgm:spPr/>
      <dgm:t>
        <a:bodyPr/>
        <a:lstStyle/>
        <a:p>
          <a:pPr rtl="0"/>
          <a:r>
            <a:rPr lang="en-US" dirty="0"/>
            <a:t>Horizontal Space</a:t>
          </a:r>
        </a:p>
      </dgm:t>
    </dgm:pt>
    <dgm:pt modelId="{7A98184D-8D01-4ADD-B7F9-E9EC729ED493}" type="parTrans" cxnId="{A65EF6EA-5491-4303-AADE-07F8DB45DB01}">
      <dgm:prSet/>
      <dgm:spPr/>
      <dgm:t>
        <a:bodyPr/>
        <a:lstStyle/>
        <a:p>
          <a:endParaRPr lang="en-US"/>
        </a:p>
      </dgm:t>
    </dgm:pt>
    <dgm:pt modelId="{F412A447-E059-419E-A936-7DC9655D42F0}" type="sibTrans" cxnId="{A65EF6EA-5491-4303-AADE-07F8DB45DB01}">
      <dgm:prSet/>
      <dgm:spPr/>
      <dgm:t>
        <a:bodyPr/>
        <a:lstStyle/>
        <a:p>
          <a:endParaRPr lang="en-US"/>
        </a:p>
      </dgm:t>
    </dgm:pt>
    <dgm:pt modelId="{E41C62AC-4319-426D-81D3-AA5508C021D1}">
      <dgm:prSet/>
      <dgm:spPr/>
      <dgm:t>
        <a:bodyPr/>
        <a:lstStyle/>
        <a:p>
          <a:pPr rtl="0"/>
          <a:r>
            <a:rPr lang="en-US" dirty="0"/>
            <a:t>Control Your Breathing </a:t>
          </a:r>
        </a:p>
      </dgm:t>
    </dgm:pt>
    <dgm:pt modelId="{166FBB4B-998C-4460-A0E9-D31E3ADFD6EA}" type="parTrans" cxnId="{2445F2D9-B009-4F40-9D3A-AC0ECA155F4F}">
      <dgm:prSet/>
      <dgm:spPr/>
    </dgm:pt>
    <dgm:pt modelId="{4ADBB8DC-654B-4AA2-B4E5-5A4E95DE7360}" type="sibTrans" cxnId="{2445F2D9-B009-4F40-9D3A-AC0ECA155F4F}">
      <dgm:prSet/>
      <dgm:spPr/>
    </dgm:pt>
    <dgm:pt modelId="{2EB1F12B-DC13-40F9-8246-6E2EC3978FF9}" type="pres">
      <dgm:prSet presAssocID="{C299AFFE-B1C0-49CB-A71D-F5E74B329D70}" presName="Name0" presStyleCnt="0">
        <dgm:presLayoutVars>
          <dgm:dir/>
          <dgm:animLvl val="lvl"/>
          <dgm:resizeHandles val="exact"/>
        </dgm:presLayoutVars>
      </dgm:prSet>
      <dgm:spPr/>
    </dgm:pt>
    <dgm:pt modelId="{CC436323-B6EC-4151-8035-6FAF7462A0CA}" type="pres">
      <dgm:prSet presAssocID="{9BFDBC8D-BF42-4B42-A24A-EBC3807ABAD8}" presName="composite" presStyleCnt="0"/>
      <dgm:spPr/>
    </dgm:pt>
    <dgm:pt modelId="{F72470DE-D06E-4F97-BA44-CA01BBA4ED90}" type="pres">
      <dgm:prSet presAssocID="{9BFDBC8D-BF42-4B42-A24A-EBC3807ABAD8}" presName="parTx" presStyleLbl="alignNode1" presStyleIdx="0" presStyleCnt="1">
        <dgm:presLayoutVars>
          <dgm:chMax val="0"/>
          <dgm:chPref val="0"/>
          <dgm:bulletEnabled val="1"/>
        </dgm:presLayoutVars>
      </dgm:prSet>
      <dgm:spPr/>
    </dgm:pt>
    <dgm:pt modelId="{692399D9-D906-44F9-986C-5E30F6E15517}" type="pres">
      <dgm:prSet presAssocID="{9BFDBC8D-BF42-4B42-A24A-EBC3807ABAD8}" presName="desTx" presStyleLbl="alignAccFollowNode1" presStyleIdx="0" presStyleCnt="1">
        <dgm:presLayoutVars>
          <dgm:bulletEnabled val="1"/>
        </dgm:presLayoutVars>
      </dgm:prSet>
      <dgm:spPr/>
    </dgm:pt>
  </dgm:ptLst>
  <dgm:cxnLst>
    <dgm:cxn modelId="{55113D31-B4A7-421B-AD62-F5F6F05436A7}" srcId="{C299AFFE-B1C0-49CB-A71D-F5E74B329D70}" destId="{9BFDBC8D-BF42-4B42-A24A-EBC3807ABAD8}" srcOrd="0" destOrd="0" parTransId="{BEC57024-CEA9-4D75-90C2-C1D9E42B6EBC}" sibTransId="{FDF0ED24-21D6-4476-8C81-2861A9A3DD8C}"/>
    <dgm:cxn modelId="{50F77666-48F8-4A09-B9CB-21905F1CCE9B}" type="presOf" srcId="{C299AFFE-B1C0-49CB-A71D-F5E74B329D70}" destId="{2EB1F12B-DC13-40F9-8246-6E2EC3978FF9}" srcOrd="0" destOrd="0" presId="urn:microsoft.com/office/officeart/2005/8/layout/hList1"/>
    <dgm:cxn modelId="{2F315A68-DBE1-43D4-A3DE-61DF0C7CF623}" type="presOf" srcId="{3EF05820-1A49-44B8-9B07-9CA3956AE1AB}" destId="{692399D9-D906-44F9-986C-5E30F6E15517}" srcOrd="0" destOrd="2" presId="urn:microsoft.com/office/officeart/2005/8/layout/hList1"/>
    <dgm:cxn modelId="{BA17E175-9837-48F4-BB5D-73195AF1392A}" type="presOf" srcId="{9BFDBC8D-BF42-4B42-A24A-EBC3807ABAD8}" destId="{F72470DE-D06E-4F97-BA44-CA01BBA4ED90}" srcOrd="0" destOrd="0" presId="urn:microsoft.com/office/officeart/2005/8/layout/hList1"/>
    <dgm:cxn modelId="{654C2092-F84D-4BC5-B3DE-956FE724BCF6}" type="presOf" srcId="{E41C62AC-4319-426D-81D3-AA5508C021D1}" destId="{692399D9-D906-44F9-986C-5E30F6E15517}" srcOrd="0" destOrd="0" presId="urn:microsoft.com/office/officeart/2005/8/layout/hList1"/>
    <dgm:cxn modelId="{D86F01B8-EBEE-4221-8369-8FA249BD31CF}" type="presOf" srcId="{C5A6A52B-768C-4906-924E-1718E31706AC}" destId="{692399D9-D906-44F9-986C-5E30F6E15517}" srcOrd="0" destOrd="1" presId="urn:microsoft.com/office/officeart/2005/8/layout/hList1"/>
    <dgm:cxn modelId="{2445F2D9-B009-4F40-9D3A-AC0ECA155F4F}" srcId="{9BFDBC8D-BF42-4B42-A24A-EBC3807ABAD8}" destId="{E41C62AC-4319-426D-81D3-AA5508C021D1}" srcOrd="0" destOrd="0" parTransId="{166FBB4B-998C-4460-A0E9-D31E3ADFD6EA}" sibTransId="{4ADBB8DC-654B-4AA2-B4E5-5A4E95DE7360}"/>
    <dgm:cxn modelId="{A65EF6EA-5491-4303-AADE-07F8DB45DB01}" srcId="{9BFDBC8D-BF42-4B42-A24A-EBC3807ABAD8}" destId="{3EF05820-1A49-44B8-9B07-9CA3956AE1AB}" srcOrd="2" destOrd="0" parTransId="{7A98184D-8D01-4ADD-B7F9-E9EC729ED493}" sibTransId="{F412A447-E059-419E-A936-7DC9655D42F0}"/>
    <dgm:cxn modelId="{BE7995EC-D5FC-42EE-A656-991EA6FB4AA7}" srcId="{9BFDBC8D-BF42-4B42-A24A-EBC3807ABAD8}" destId="{C5A6A52B-768C-4906-924E-1718E31706AC}" srcOrd="1" destOrd="0" parTransId="{11CC34C8-D7CE-417D-87D4-91DAE620E336}" sibTransId="{9521DB15-8522-44F5-9A30-9CF096556280}"/>
    <dgm:cxn modelId="{0A8CB0C8-48D4-42BA-8B42-72336977EB02}" type="presParOf" srcId="{2EB1F12B-DC13-40F9-8246-6E2EC3978FF9}" destId="{CC436323-B6EC-4151-8035-6FAF7462A0CA}" srcOrd="0" destOrd="0" presId="urn:microsoft.com/office/officeart/2005/8/layout/hList1"/>
    <dgm:cxn modelId="{5366D118-E9D0-432A-B66E-FC6DD4290779}" type="presParOf" srcId="{CC436323-B6EC-4151-8035-6FAF7462A0CA}" destId="{F72470DE-D06E-4F97-BA44-CA01BBA4ED90}" srcOrd="0" destOrd="0" presId="urn:microsoft.com/office/officeart/2005/8/layout/hList1"/>
    <dgm:cxn modelId="{1BE39600-6EA2-4882-9343-25A928EE440A}" type="presParOf" srcId="{CC436323-B6EC-4151-8035-6FAF7462A0CA}" destId="{692399D9-D906-44F9-986C-5E30F6E1551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9E0A4E-6BC4-4937-AD66-A8DE00C2DDD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F7EB7F8D-FEF6-4AB4-A865-01517F6F5CE1}">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en-US" sz="4400" b="1" dirty="0"/>
            <a:t>Self-Nudges</a:t>
          </a:r>
          <a:endParaRPr lang="en-US" sz="5400" b="1" dirty="0"/>
        </a:p>
      </dgm:t>
    </dgm:pt>
    <dgm:pt modelId="{EDDEDA1E-EF5B-4135-BE1D-B6A38EE6D779}" type="parTrans" cxnId="{AD3A8C62-99A4-478D-9F1E-A4B58BFA350C}">
      <dgm:prSet/>
      <dgm:spPr/>
      <dgm:t>
        <a:bodyPr/>
        <a:lstStyle/>
        <a:p>
          <a:endParaRPr lang="en-US"/>
        </a:p>
      </dgm:t>
    </dgm:pt>
    <dgm:pt modelId="{74FBCCAC-E59E-4F5B-8781-FF2BFD25FB61}" type="sibTrans" cxnId="{AD3A8C62-99A4-478D-9F1E-A4B58BFA350C}">
      <dgm:prSet/>
      <dgm:spPr/>
      <dgm:t>
        <a:bodyPr/>
        <a:lstStyle/>
        <a:p>
          <a:endParaRPr lang="en-US"/>
        </a:p>
      </dgm:t>
    </dgm:pt>
    <dgm:pt modelId="{B195ACE6-7DE3-4D75-B390-E00DC3B5FD37}">
      <dgm:prSet/>
      <dgm:spPr/>
      <dgm:t>
        <a:bodyPr/>
        <a:lstStyle/>
        <a:p>
          <a:pPr rtl="0"/>
          <a:r>
            <a:rPr lang="en-US" dirty="0"/>
            <a:t>Don’t Freak Out, Get Pumped Up!</a:t>
          </a:r>
        </a:p>
      </dgm:t>
    </dgm:pt>
    <dgm:pt modelId="{AC9E0A8F-B951-4756-AA5C-0ECB20FD53CF}" type="parTrans" cxnId="{FAAF0402-6229-49D5-A97C-D0464BE6BB75}">
      <dgm:prSet/>
      <dgm:spPr/>
      <dgm:t>
        <a:bodyPr/>
        <a:lstStyle/>
        <a:p>
          <a:endParaRPr lang="en-US"/>
        </a:p>
      </dgm:t>
    </dgm:pt>
    <dgm:pt modelId="{946EC06D-44FA-4687-822A-12313401C0F6}" type="sibTrans" cxnId="{FAAF0402-6229-49D5-A97C-D0464BE6BB75}">
      <dgm:prSet/>
      <dgm:spPr/>
      <dgm:t>
        <a:bodyPr/>
        <a:lstStyle/>
        <a:p>
          <a:endParaRPr lang="en-US"/>
        </a:p>
      </dgm:t>
    </dgm:pt>
    <dgm:pt modelId="{4618E6BA-7633-4360-AAC1-442D678D78BE}">
      <dgm:prSet/>
      <dgm:spPr/>
      <dgm:t>
        <a:bodyPr/>
        <a:lstStyle/>
        <a:p>
          <a:pPr rtl="0"/>
          <a:r>
            <a:rPr lang="en-US" dirty="0"/>
            <a:t>Find Compassion for Yourself</a:t>
          </a:r>
        </a:p>
      </dgm:t>
    </dgm:pt>
    <dgm:pt modelId="{9CDE5C49-A387-4699-8EDE-12E330521D68}" type="parTrans" cxnId="{45E568BD-5B51-46F6-A178-4EAE653F7318}">
      <dgm:prSet/>
      <dgm:spPr/>
      <dgm:t>
        <a:bodyPr/>
        <a:lstStyle/>
        <a:p>
          <a:endParaRPr lang="en-US"/>
        </a:p>
      </dgm:t>
    </dgm:pt>
    <dgm:pt modelId="{ECDD9E1E-0132-4F5D-8C63-1D7B6160560E}" type="sibTrans" cxnId="{45E568BD-5B51-46F6-A178-4EAE653F7318}">
      <dgm:prSet/>
      <dgm:spPr/>
      <dgm:t>
        <a:bodyPr/>
        <a:lstStyle/>
        <a:p>
          <a:endParaRPr lang="en-US"/>
        </a:p>
      </dgm:t>
    </dgm:pt>
    <dgm:pt modelId="{F3A35E02-2528-4AE0-B062-693064503DC1}">
      <dgm:prSet/>
      <dgm:spPr/>
      <dgm:t>
        <a:bodyPr/>
        <a:lstStyle/>
        <a:p>
          <a:pPr rtl="0"/>
          <a:r>
            <a:rPr lang="en-US" dirty="0"/>
            <a:t>Dress for Success</a:t>
          </a:r>
        </a:p>
      </dgm:t>
    </dgm:pt>
    <dgm:pt modelId="{060A9B20-6282-4A40-9AAB-7AA34C68F083}" type="parTrans" cxnId="{0B8A0F1E-B30D-42F1-BADC-243A4EA54572}">
      <dgm:prSet/>
      <dgm:spPr/>
      <dgm:t>
        <a:bodyPr/>
        <a:lstStyle/>
        <a:p>
          <a:endParaRPr lang="en-US"/>
        </a:p>
      </dgm:t>
    </dgm:pt>
    <dgm:pt modelId="{2EF49D00-FFEC-40AA-A318-BE650100AE9C}" type="sibTrans" cxnId="{0B8A0F1E-B30D-42F1-BADC-243A4EA54572}">
      <dgm:prSet/>
      <dgm:spPr/>
      <dgm:t>
        <a:bodyPr/>
        <a:lstStyle/>
        <a:p>
          <a:endParaRPr lang="en-US"/>
        </a:p>
      </dgm:t>
    </dgm:pt>
    <dgm:pt modelId="{49AFE414-0934-469A-A59B-21D83B473E0A}" type="pres">
      <dgm:prSet presAssocID="{519E0A4E-6BC4-4937-AD66-A8DE00C2DDD5}" presName="linear" presStyleCnt="0">
        <dgm:presLayoutVars>
          <dgm:dir/>
          <dgm:animLvl val="lvl"/>
          <dgm:resizeHandles val="exact"/>
        </dgm:presLayoutVars>
      </dgm:prSet>
      <dgm:spPr/>
    </dgm:pt>
    <dgm:pt modelId="{C34DA6D2-D83D-4C16-97AA-E833BF487BFE}" type="pres">
      <dgm:prSet presAssocID="{F7EB7F8D-FEF6-4AB4-A865-01517F6F5CE1}" presName="parentLin" presStyleCnt="0"/>
      <dgm:spPr/>
    </dgm:pt>
    <dgm:pt modelId="{785756BE-7E85-4AD8-B9D5-67FCADA25EA5}" type="pres">
      <dgm:prSet presAssocID="{F7EB7F8D-FEF6-4AB4-A865-01517F6F5CE1}" presName="parentLeftMargin" presStyleLbl="node1" presStyleIdx="0" presStyleCnt="1"/>
      <dgm:spPr/>
    </dgm:pt>
    <dgm:pt modelId="{F2308D88-AA26-4C1D-AB48-7DC85519467F}" type="pres">
      <dgm:prSet presAssocID="{F7EB7F8D-FEF6-4AB4-A865-01517F6F5CE1}" presName="parentText" presStyleLbl="node1" presStyleIdx="0" presStyleCnt="1" custScaleX="127625" custLinFactNeighborX="5935">
        <dgm:presLayoutVars>
          <dgm:chMax val="0"/>
          <dgm:bulletEnabled val="1"/>
        </dgm:presLayoutVars>
      </dgm:prSet>
      <dgm:spPr/>
    </dgm:pt>
    <dgm:pt modelId="{41F835D5-A4B1-4523-BCF9-A29D43C9BD10}" type="pres">
      <dgm:prSet presAssocID="{F7EB7F8D-FEF6-4AB4-A865-01517F6F5CE1}" presName="negativeSpace" presStyleCnt="0"/>
      <dgm:spPr/>
    </dgm:pt>
    <dgm:pt modelId="{6CB0CD2B-65C9-4BF8-897A-3E5198BE14EC}" type="pres">
      <dgm:prSet presAssocID="{F7EB7F8D-FEF6-4AB4-A865-01517F6F5CE1}" presName="childText" presStyleLbl="conFgAcc1" presStyleIdx="0" presStyleCnt="1">
        <dgm:presLayoutVars>
          <dgm:bulletEnabled val="1"/>
        </dgm:presLayoutVars>
      </dgm:prSet>
      <dgm:spPr/>
    </dgm:pt>
  </dgm:ptLst>
  <dgm:cxnLst>
    <dgm:cxn modelId="{FAAF0402-6229-49D5-A97C-D0464BE6BB75}" srcId="{F7EB7F8D-FEF6-4AB4-A865-01517F6F5CE1}" destId="{B195ACE6-7DE3-4D75-B390-E00DC3B5FD37}" srcOrd="0" destOrd="0" parTransId="{AC9E0A8F-B951-4756-AA5C-0ECB20FD53CF}" sibTransId="{946EC06D-44FA-4687-822A-12313401C0F6}"/>
    <dgm:cxn modelId="{C307D318-FD11-43AA-9247-D286D9471EB3}" type="presOf" srcId="{F3A35E02-2528-4AE0-B062-693064503DC1}" destId="{6CB0CD2B-65C9-4BF8-897A-3E5198BE14EC}" srcOrd="0" destOrd="2" presId="urn:microsoft.com/office/officeart/2005/8/layout/list1"/>
    <dgm:cxn modelId="{0B8A0F1E-B30D-42F1-BADC-243A4EA54572}" srcId="{F7EB7F8D-FEF6-4AB4-A865-01517F6F5CE1}" destId="{F3A35E02-2528-4AE0-B062-693064503DC1}" srcOrd="2" destOrd="0" parTransId="{060A9B20-6282-4A40-9AAB-7AA34C68F083}" sibTransId="{2EF49D00-FFEC-40AA-A318-BE650100AE9C}"/>
    <dgm:cxn modelId="{AD3A8C62-99A4-478D-9F1E-A4B58BFA350C}" srcId="{519E0A4E-6BC4-4937-AD66-A8DE00C2DDD5}" destId="{F7EB7F8D-FEF6-4AB4-A865-01517F6F5CE1}" srcOrd="0" destOrd="0" parTransId="{EDDEDA1E-EF5B-4135-BE1D-B6A38EE6D779}" sibTransId="{74FBCCAC-E59E-4F5B-8781-FF2BFD25FB61}"/>
    <dgm:cxn modelId="{FE182764-DEB9-4CB9-87D8-E4C02B2B882C}" type="presOf" srcId="{B195ACE6-7DE3-4D75-B390-E00DC3B5FD37}" destId="{6CB0CD2B-65C9-4BF8-897A-3E5198BE14EC}" srcOrd="0" destOrd="0" presId="urn:microsoft.com/office/officeart/2005/8/layout/list1"/>
    <dgm:cxn modelId="{2268C774-8291-4C11-B3E7-5F63874394CA}" type="presOf" srcId="{519E0A4E-6BC4-4937-AD66-A8DE00C2DDD5}" destId="{49AFE414-0934-469A-A59B-21D83B473E0A}" srcOrd="0" destOrd="0" presId="urn:microsoft.com/office/officeart/2005/8/layout/list1"/>
    <dgm:cxn modelId="{E4F7F792-1B3E-4696-819B-53A1BE715CEB}" type="presOf" srcId="{4618E6BA-7633-4360-AAC1-442D678D78BE}" destId="{6CB0CD2B-65C9-4BF8-897A-3E5198BE14EC}" srcOrd="0" destOrd="1" presId="urn:microsoft.com/office/officeart/2005/8/layout/list1"/>
    <dgm:cxn modelId="{45E568BD-5B51-46F6-A178-4EAE653F7318}" srcId="{F7EB7F8D-FEF6-4AB4-A865-01517F6F5CE1}" destId="{4618E6BA-7633-4360-AAC1-442D678D78BE}" srcOrd="1" destOrd="0" parTransId="{9CDE5C49-A387-4699-8EDE-12E330521D68}" sibTransId="{ECDD9E1E-0132-4F5D-8C63-1D7B6160560E}"/>
    <dgm:cxn modelId="{206C91DD-3CBE-4323-BDB8-839EE721D1E2}" type="presOf" srcId="{F7EB7F8D-FEF6-4AB4-A865-01517F6F5CE1}" destId="{785756BE-7E85-4AD8-B9D5-67FCADA25EA5}" srcOrd="0" destOrd="0" presId="urn:microsoft.com/office/officeart/2005/8/layout/list1"/>
    <dgm:cxn modelId="{205462FE-DCAA-477E-A43E-747C22813AC2}" type="presOf" srcId="{F7EB7F8D-FEF6-4AB4-A865-01517F6F5CE1}" destId="{F2308D88-AA26-4C1D-AB48-7DC85519467F}" srcOrd="1" destOrd="0" presId="urn:microsoft.com/office/officeart/2005/8/layout/list1"/>
    <dgm:cxn modelId="{18825429-27ED-44CC-A4C0-8C67EBD5E83C}" type="presParOf" srcId="{49AFE414-0934-469A-A59B-21D83B473E0A}" destId="{C34DA6D2-D83D-4C16-97AA-E833BF487BFE}" srcOrd="0" destOrd="0" presId="urn:microsoft.com/office/officeart/2005/8/layout/list1"/>
    <dgm:cxn modelId="{B40B9B59-033B-4755-B858-8055A7CCE62D}" type="presParOf" srcId="{C34DA6D2-D83D-4C16-97AA-E833BF487BFE}" destId="{785756BE-7E85-4AD8-B9D5-67FCADA25EA5}" srcOrd="0" destOrd="0" presId="urn:microsoft.com/office/officeart/2005/8/layout/list1"/>
    <dgm:cxn modelId="{4E5AAE3D-07F2-4DA9-87DE-0E2673EF168D}" type="presParOf" srcId="{C34DA6D2-D83D-4C16-97AA-E833BF487BFE}" destId="{F2308D88-AA26-4C1D-AB48-7DC85519467F}" srcOrd="1" destOrd="0" presId="urn:microsoft.com/office/officeart/2005/8/layout/list1"/>
    <dgm:cxn modelId="{90BAE0F8-6CE4-469C-83EA-98B7D0B36CE1}" type="presParOf" srcId="{49AFE414-0934-469A-A59B-21D83B473E0A}" destId="{41F835D5-A4B1-4523-BCF9-A29D43C9BD10}" srcOrd="1" destOrd="0" presId="urn:microsoft.com/office/officeart/2005/8/layout/list1"/>
    <dgm:cxn modelId="{AEEFB83E-E8EF-4D12-BDC5-C001F91A8C51}" type="presParOf" srcId="{49AFE414-0934-469A-A59B-21D83B473E0A}" destId="{6CB0CD2B-65C9-4BF8-897A-3E5198BE14EC}"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3CAE4-7EDF-444B-B9BD-5553090920CF}">
      <dsp:nvSpPr>
        <dsp:cNvPr id="0" name=""/>
        <dsp:cNvSpPr/>
      </dsp:nvSpPr>
      <dsp:spPr>
        <a:xfrm>
          <a:off x="0" y="0"/>
          <a:ext cx="8412162" cy="69951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Objectives</a:t>
          </a:r>
        </a:p>
      </dsp:txBody>
      <dsp:txXfrm>
        <a:off x="34147" y="34147"/>
        <a:ext cx="8343868" cy="631216"/>
      </dsp:txXfrm>
    </dsp:sp>
    <dsp:sp modelId="{58A7249F-54EF-434D-9C88-1BCF06BF9408}">
      <dsp:nvSpPr>
        <dsp:cNvPr id="0" name=""/>
        <dsp:cNvSpPr/>
      </dsp:nvSpPr>
      <dsp:spPr>
        <a:xfrm>
          <a:off x="0" y="1070231"/>
          <a:ext cx="8412162"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086"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kern="1200" dirty="0"/>
        </a:p>
        <a:p>
          <a:pPr marL="285750" lvl="1" indent="-285750" algn="l" defTabSz="1244600">
            <a:lnSpc>
              <a:spcPct val="90000"/>
            </a:lnSpc>
            <a:spcBef>
              <a:spcPct val="0"/>
            </a:spcBef>
            <a:spcAft>
              <a:spcPct val="20000"/>
            </a:spcAft>
            <a:buChar char="•"/>
          </a:pPr>
          <a:r>
            <a:rPr lang="en-US" sz="2800" kern="1200" dirty="0"/>
            <a:t>The Psychological Effects of Self-Doubt and Confidence</a:t>
          </a:r>
        </a:p>
        <a:p>
          <a:pPr marL="285750" lvl="1" indent="-285750" algn="l" defTabSz="1244600">
            <a:lnSpc>
              <a:spcPct val="90000"/>
            </a:lnSpc>
            <a:spcBef>
              <a:spcPct val="0"/>
            </a:spcBef>
            <a:spcAft>
              <a:spcPct val="20000"/>
            </a:spcAft>
            <a:buChar char="•"/>
          </a:pPr>
          <a:r>
            <a:rPr lang="en-US" sz="2800" kern="1200" dirty="0"/>
            <a:t>What Matters to You (Your Authentic Self) </a:t>
          </a:r>
        </a:p>
        <a:p>
          <a:pPr marL="285750" lvl="1" indent="-285750" algn="l" defTabSz="1244600">
            <a:lnSpc>
              <a:spcPct val="90000"/>
            </a:lnSpc>
            <a:spcBef>
              <a:spcPct val="0"/>
            </a:spcBef>
            <a:spcAft>
              <a:spcPct val="20000"/>
            </a:spcAft>
            <a:buChar char="•"/>
          </a:pPr>
          <a:r>
            <a:rPr lang="en-US" sz="2800" kern="1200" dirty="0"/>
            <a:t>How the Body Shapes the Mind</a:t>
          </a:r>
        </a:p>
        <a:p>
          <a:pPr marL="285750" lvl="1" indent="-285750" algn="l" defTabSz="1244600">
            <a:lnSpc>
              <a:spcPct val="90000"/>
            </a:lnSpc>
            <a:spcBef>
              <a:spcPct val="0"/>
            </a:spcBef>
            <a:spcAft>
              <a:spcPct val="20000"/>
            </a:spcAft>
            <a:buChar char="•"/>
          </a:pPr>
          <a:r>
            <a:rPr lang="en-US" sz="2800" kern="1200" dirty="0"/>
            <a:t>Fake It Until You Become It </a:t>
          </a:r>
        </a:p>
      </dsp:txBody>
      <dsp:txXfrm>
        <a:off x="0" y="1070231"/>
        <a:ext cx="8412162" cy="25833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8A14F-8203-4476-9613-8AF1FE1A0BB7}">
      <dsp:nvSpPr>
        <dsp:cNvPr id="0" name=""/>
        <dsp:cNvSpPr/>
      </dsp:nvSpPr>
      <dsp:spPr>
        <a:xfrm>
          <a:off x="0" y="230981"/>
          <a:ext cx="4117975" cy="411797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A51B40-30F8-4736-90DB-30C66165FC94}">
      <dsp:nvSpPr>
        <dsp:cNvPr id="0" name=""/>
        <dsp:cNvSpPr/>
      </dsp:nvSpPr>
      <dsp:spPr>
        <a:xfrm>
          <a:off x="391207" y="622189"/>
          <a:ext cx="1606010" cy="16060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Find Your Passion </a:t>
          </a:r>
        </a:p>
      </dsp:txBody>
      <dsp:txXfrm>
        <a:off x="469606" y="700588"/>
        <a:ext cx="1449212" cy="1449212"/>
      </dsp:txXfrm>
    </dsp:sp>
    <dsp:sp modelId="{6ECABCFE-FF0A-48C2-A44C-5FCA13FA8737}">
      <dsp:nvSpPr>
        <dsp:cNvPr id="0" name=""/>
        <dsp:cNvSpPr/>
      </dsp:nvSpPr>
      <dsp:spPr>
        <a:xfrm>
          <a:off x="2120757" y="622189"/>
          <a:ext cx="1606010" cy="16060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Determine Your Direction</a:t>
          </a:r>
        </a:p>
      </dsp:txBody>
      <dsp:txXfrm>
        <a:off x="2199156" y="700588"/>
        <a:ext cx="1449212" cy="1449212"/>
      </dsp:txXfrm>
    </dsp:sp>
    <dsp:sp modelId="{B16ABA07-BB30-4D6A-A6FC-BF797B57556F}">
      <dsp:nvSpPr>
        <dsp:cNvPr id="0" name=""/>
        <dsp:cNvSpPr/>
      </dsp:nvSpPr>
      <dsp:spPr>
        <a:xfrm>
          <a:off x="391207" y="2351739"/>
          <a:ext cx="1606010" cy="16060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Trust Yourself</a:t>
          </a:r>
        </a:p>
      </dsp:txBody>
      <dsp:txXfrm>
        <a:off x="469606" y="2430138"/>
        <a:ext cx="1449212" cy="1449212"/>
      </dsp:txXfrm>
    </dsp:sp>
    <dsp:sp modelId="{7D6FFF7C-2C36-429E-A861-F7CF1E06CA72}">
      <dsp:nvSpPr>
        <dsp:cNvPr id="0" name=""/>
        <dsp:cNvSpPr/>
      </dsp:nvSpPr>
      <dsp:spPr>
        <a:xfrm>
          <a:off x="2120757" y="2351739"/>
          <a:ext cx="1606010" cy="160601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Own It</a:t>
          </a:r>
        </a:p>
      </dsp:txBody>
      <dsp:txXfrm>
        <a:off x="2199156" y="2430138"/>
        <a:ext cx="1449212" cy="1449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70F1D-369D-4349-BCDF-FD2C48AF86C0}">
      <dsp:nvSpPr>
        <dsp:cNvPr id="0" name=""/>
        <dsp:cNvSpPr/>
      </dsp:nvSpPr>
      <dsp:spPr>
        <a:xfrm rot="10800000">
          <a:off x="1710383" y="1421"/>
          <a:ext cx="5594087" cy="1205387"/>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542"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Feeling Powerless Impairs Thought</a:t>
          </a:r>
        </a:p>
      </dsp:txBody>
      <dsp:txXfrm rot="10800000">
        <a:off x="2011730" y="1421"/>
        <a:ext cx="5292740" cy="1205387"/>
      </dsp:txXfrm>
    </dsp:sp>
    <dsp:sp modelId="{F6FEB2CD-7CC9-4E18-B46E-8F05D49E80CE}">
      <dsp:nvSpPr>
        <dsp:cNvPr id="0" name=""/>
        <dsp:cNvSpPr/>
      </dsp:nvSpPr>
      <dsp:spPr>
        <a:xfrm>
          <a:off x="1107690" y="1421"/>
          <a:ext cx="1205387" cy="12053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8822529-E4BE-4D9B-A3A8-030D372BA291}">
      <dsp:nvSpPr>
        <dsp:cNvPr id="0" name=""/>
        <dsp:cNvSpPr/>
      </dsp:nvSpPr>
      <dsp:spPr>
        <a:xfrm rot="10800000">
          <a:off x="1710383" y="1566625"/>
          <a:ext cx="5594087" cy="1205387"/>
        </a:xfrm>
        <a:prstGeom prst="homePlate">
          <a:avLst/>
        </a:prstGeom>
        <a:gradFill rotWithShape="0">
          <a:gsLst>
            <a:gs pos="0">
              <a:schemeClr val="accent2">
                <a:hueOff val="4296623"/>
                <a:satOff val="6835"/>
                <a:lumOff val="-3431"/>
                <a:alphaOff val="0"/>
                <a:shade val="51000"/>
                <a:satMod val="130000"/>
              </a:schemeClr>
            </a:gs>
            <a:gs pos="80000">
              <a:schemeClr val="accent2">
                <a:hueOff val="4296623"/>
                <a:satOff val="6835"/>
                <a:lumOff val="-3431"/>
                <a:alphaOff val="0"/>
                <a:shade val="93000"/>
                <a:satMod val="130000"/>
              </a:schemeClr>
            </a:gs>
            <a:gs pos="100000">
              <a:schemeClr val="accent2">
                <a:hueOff val="4296623"/>
                <a:satOff val="6835"/>
                <a:lumOff val="-343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542"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Powerlessness Makes Us Self-Absorbed</a:t>
          </a:r>
        </a:p>
      </dsp:txBody>
      <dsp:txXfrm rot="10800000">
        <a:off x="2011730" y="1566625"/>
        <a:ext cx="5292740" cy="1205387"/>
      </dsp:txXfrm>
    </dsp:sp>
    <dsp:sp modelId="{7E47CB3E-DBBA-4617-B6B4-C930D9F3F0B7}">
      <dsp:nvSpPr>
        <dsp:cNvPr id="0" name=""/>
        <dsp:cNvSpPr/>
      </dsp:nvSpPr>
      <dsp:spPr>
        <a:xfrm>
          <a:off x="1107690" y="1574961"/>
          <a:ext cx="1205387" cy="1188716"/>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2067" t="3845" r="-22067" b="-103847"/>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844C6F9-5EE9-461D-82D1-6BAB2077BBFD}">
      <dsp:nvSpPr>
        <dsp:cNvPr id="0" name=""/>
        <dsp:cNvSpPr/>
      </dsp:nvSpPr>
      <dsp:spPr>
        <a:xfrm rot="10800000">
          <a:off x="1710383" y="3131830"/>
          <a:ext cx="5594087" cy="1205387"/>
        </a:xfrm>
        <a:prstGeom prst="homePlate">
          <a:avLst/>
        </a:prstGeom>
        <a:gradFill rotWithShape="0">
          <a:gsLst>
            <a:gs pos="0">
              <a:schemeClr val="accent2">
                <a:hueOff val="8593246"/>
                <a:satOff val="13669"/>
                <a:lumOff val="-6862"/>
                <a:alphaOff val="0"/>
                <a:shade val="51000"/>
                <a:satMod val="130000"/>
              </a:schemeClr>
            </a:gs>
            <a:gs pos="80000">
              <a:schemeClr val="accent2">
                <a:hueOff val="8593246"/>
                <a:satOff val="13669"/>
                <a:lumOff val="-6862"/>
                <a:alphaOff val="0"/>
                <a:shade val="93000"/>
                <a:satMod val="130000"/>
              </a:schemeClr>
            </a:gs>
            <a:gs pos="100000">
              <a:schemeClr val="accent2">
                <a:hueOff val="8593246"/>
                <a:satOff val="13669"/>
                <a:lumOff val="-686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1542"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Powerlessness Prevents Presence</a:t>
          </a:r>
        </a:p>
      </dsp:txBody>
      <dsp:txXfrm rot="10800000">
        <a:off x="2011730" y="3131830"/>
        <a:ext cx="5292740" cy="1205387"/>
      </dsp:txXfrm>
    </dsp:sp>
    <dsp:sp modelId="{C39134A9-4E29-43F1-BB6E-318766372CF5}">
      <dsp:nvSpPr>
        <dsp:cNvPr id="0" name=""/>
        <dsp:cNvSpPr/>
      </dsp:nvSpPr>
      <dsp:spPr>
        <a:xfrm>
          <a:off x="1107690" y="3131830"/>
          <a:ext cx="1205387" cy="1205387"/>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070" r="-7793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B0307-2783-4CD6-A360-F80A1DA19D62}">
      <dsp:nvSpPr>
        <dsp:cNvPr id="0" name=""/>
        <dsp:cNvSpPr/>
      </dsp:nvSpPr>
      <dsp:spPr>
        <a:xfrm>
          <a:off x="1371377" y="2258396"/>
          <a:ext cx="1583135" cy="1359414"/>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It Can Protect Us</a:t>
          </a:r>
        </a:p>
      </dsp:txBody>
      <dsp:txXfrm>
        <a:off x="1616589" y="2468956"/>
        <a:ext cx="1092711" cy="938294"/>
      </dsp:txXfrm>
    </dsp:sp>
    <dsp:sp modelId="{D2A8EB78-7544-486A-9BCD-FA21C6A45A7C}">
      <dsp:nvSpPr>
        <dsp:cNvPr id="0" name=""/>
        <dsp:cNvSpPr/>
      </dsp:nvSpPr>
      <dsp:spPr>
        <a:xfrm>
          <a:off x="1409151" y="2866325"/>
          <a:ext cx="184671" cy="15931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F64BA2-0AF9-4089-BE0D-7AB9B109EA98}">
      <dsp:nvSpPr>
        <dsp:cNvPr id="0" name=""/>
        <dsp:cNvSpPr/>
      </dsp:nvSpPr>
      <dsp:spPr>
        <a:xfrm>
          <a:off x="9008" y="1506910"/>
          <a:ext cx="1583135" cy="1359414"/>
        </a:xfrm>
        <a:prstGeom prst="hexagon">
          <a:avLst>
            <a:gd name="adj" fmla="val 25000"/>
            <a:gd name="vf" fmla="val 11547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535" r="-1983"/>
          </a:stretch>
        </a:blip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B8A1533-52A6-401F-B07B-427309265A50}">
      <dsp:nvSpPr>
        <dsp:cNvPr id="0" name=""/>
        <dsp:cNvSpPr/>
      </dsp:nvSpPr>
      <dsp:spPr>
        <a:xfrm>
          <a:off x="1093531" y="2686004"/>
          <a:ext cx="184671" cy="15931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781204"/>
              <a:satOff val="1243"/>
              <a:lumOff val="-624"/>
              <a:alphaOff val="0"/>
            </a:schemeClr>
          </a:solidFill>
          <a:prstDash val="solid"/>
        </a:ln>
        <a:effectLst/>
      </dsp:spPr>
      <dsp:style>
        <a:lnRef idx="1">
          <a:scrgbClr r="0" g="0" b="0"/>
        </a:lnRef>
        <a:fillRef idx="1">
          <a:scrgbClr r="0" g="0" b="0"/>
        </a:fillRef>
        <a:effectRef idx="0">
          <a:scrgbClr r="0" g="0" b="0"/>
        </a:effectRef>
        <a:fontRef idx="minor"/>
      </dsp:style>
    </dsp:sp>
    <dsp:sp modelId="{C98D8422-1B1B-49AF-9ABD-A8B61C03B68B}">
      <dsp:nvSpPr>
        <dsp:cNvPr id="0" name=""/>
        <dsp:cNvSpPr/>
      </dsp:nvSpPr>
      <dsp:spPr>
        <a:xfrm>
          <a:off x="2733747" y="1502971"/>
          <a:ext cx="1583135" cy="1359414"/>
        </a:xfrm>
        <a:prstGeom prst="hexagon">
          <a:avLst>
            <a:gd name="adj" fmla="val 25000"/>
            <a:gd name="vf" fmla="val 115470"/>
          </a:avLst>
        </a:prstGeom>
        <a:gradFill rotWithShape="0">
          <a:gsLst>
            <a:gs pos="0">
              <a:schemeClr val="accent2">
                <a:hueOff val="1718649"/>
                <a:satOff val="2734"/>
                <a:lumOff val="-1372"/>
                <a:alphaOff val="0"/>
                <a:shade val="51000"/>
                <a:satMod val="130000"/>
              </a:schemeClr>
            </a:gs>
            <a:gs pos="80000">
              <a:schemeClr val="accent2">
                <a:hueOff val="1718649"/>
                <a:satOff val="2734"/>
                <a:lumOff val="-1372"/>
                <a:alphaOff val="0"/>
                <a:shade val="93000"/>
                <a:satMod val="130000"/>
              </a:schemeClr>
            </a:gs>
            <a:gs pos="100000">
              <a:schemeClr val="accent2">
                <a:hueOff val="1718649"/>
                <a:satOff val="2734"/>
                <a:lumOff val="-1372"/>
                <a:alphaOff val="0"/>
                <a:shade val="94000"/>
                <a:satMod val="135000"/>
              </a:schemeClr>
            </a:gs>
          </a:gsLst>
          <a:lin ang="16200000" scaled="0"/>
        </a:gradFill>
        <a:ln w="9525" cap="flat" cmpd="sng" algn="ctr">
          <a:solidFill>
            <a:schemeClr val="accent2">
              <a:hueOff val="1718649"/>
              <a:satOff val="2734"/>
              <a:lumOff val="-137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It Can Connect Us</a:t>
          </a:r>
        </a:p>
      </dsp:txBody>
      <dsp:txXfrm>
        <a:off x="2978959" y="1713531"/>
        <a:ext cx="1092711" cy="938294"/>
      </dsp:txXfrm>
    </dsp:sp>
    <dsp:sp modelId="{BC008E38-315A-429A-A18C-4B4A26396096}">
      <dsp:nvSpPr>
        <dsp:cNvPr id="0" name=""/>
        <dsp:cNvSpPr/>
      </dsp:nvSpPr>
      <dsp:spPr>
        <a:xfrm>
          <a:off x="3823307" y="2678563"/>
          <a:ext cx="184671" cy="15931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562408"/>
              <a:satOff val="2485"/>
              <a:lumOff val="-1248"/>
              <a:alphaOff val="0"/>
            </a:schemeClr>
          </a:solidFill>
          <a:prstDash val="solid"/>
        </a:ln>
        <a:effectLst/>
      </dsp:spPr>
      <dsp:style>
        <a:lnRef idx="1">
          <a:scrgbClr r="0" g="0" b="0"/>
        </a:lnRef>
        <a:fillRef idx="1">
          <a:scrgbClr r="0" g="0" b="0"/>
        </a:fillRef>
        <a:effectRef idx="0">
          <a:scrgbClr r="0" g="0" b="0"/>
        </a:effectRef>
        <a:fontRef idx="minor"/>
      </dsp:style>
    </dsp:sp>
    <dsp:sp modelId="{BB4DF90A-2E2A-47B9-8F02-A2D463874030}">
      <dsp:nvSpPr>
        <dsp:cNvPr id="0" name=""/>
        <dsp:cNvSpPr/>
      </dsp:nvSpPr>
      <dsp:spPr>
        <a:xfrm>
          <a:off x="4095278" y="2255770"/>
          <a:ext cx="1583135" cy="1359414"/>
        </a:xfrm>
        <a:prstGeom prst="hexagon">
          <a:avLst>
            <a:gd name="adj" fmla="val 25000"/>
            <a:gd name="vf" fmla="val 11547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793" t="2915" r="3793" b="2915"/>
          </a:stretch>
        </a:blipFill>
        <a:ln w="9525" cap="flat" cmpd="sng" algn="ctr">
          <a:solidFill>
            <a:schemeClr val="accent2">
              <a:hueOff val="1718649"/>
              <a:satOff val="2734"/>
              <a:lumOff val="-1372"/>
              <a:alphaOff val="0"/>
            </a:schemeClr>
          </a:solidFill>
          <a:prstDash val="solid"/>
        </a:ln>
        <a:effectLst/>
      </dsp:spPr>
      <dsp:style>
        <a:lnRef idx="1">
          <a:scrgbClr r="0" g="0" b="0"/>
        </a:lnRef>
        <a:fillRef idx="1">
          <a:scrgbClr r="0" g="0" b="0"/>
        </a:fillRef>
        <a:effectRef idx="0">
          <a:scrgbClr r="0" g="0" b="0"/>
        </a:effectRef>
        <a:fontRef idx="minor"/>
      </dsp:style>
    </dsp:sp>
    <dsp:sp modelId="{B179196E-D0E5-4BC4-A44D-21E435B95757}">
      <dsp:nvSpPr>
        <dsp:cNvPr id="0" name=""/>
        <dsp:cNvSpPr/>
      </dsp:nvSpPr>
      <dsp:spPr>
        <a:xfrm>
          <a:off x="4133891" y="2860635"/>
          <a:ext cx="184671" cy="15931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2343613"/>
              <a:satOff val="3728"/>
              <a:lumOff val="-1871"/>
              <a:alphaOff val="0"/>
            </a:schemeClr>
          </a:solidFill>
          <a:prstDash val="solid"/>
        </a:ln>
        <a:effectLst/>
      </dsp:spPr>
      <dsp:style>
        <a:lnRef idx="1">
          <a:scrgbClr r="0" g="0" b="0"/>
        </a:lnRef>
        <a:fillRef idx="1">
          <a:scrgbClr r="0" g="0" b="0"/>
        </a:fillRef>
        <a:effectRef idx="0">
          <a:scrgbClr r="0" g="0" b="0"/>
        </a:effectRef>
        <a:fontRef idx="minor"/>
      </dsp:style>
    </dsp:sp>
    <dsp:sp modelId="{B0530940-ABBD-46CF-B215-4BDD31B347E6}">
      <dsp:nvSpPr>
        <dsp:cNvPr id="0" name=""/>
        <dsp:cNvSpPr/>
      </dsp:nvSpPr>
      <dsp:spPr>
        <a:xfrm>
          <a:off x="1371377" y="755862"/>
          <a:ext cx="1583135" cy="1359414"/>
        </a:xfrm>
        <a:prstGeom prst="hexagon">
          <a:avLst>
            <a:gd name="adj" fmla="val 25000"/>
            <a:gd name="vf" fmla="val 115470"/>
          </a:avLst>
        </a:prstGeom>
        <a:gradFill rotWithShape="0">
          <a:gsLst>
            <a:gs pos="0">
              <a:schemeClr val="accent2">
                <a:hueOff val="3437298"/>
                <a:satOff val="5468"/>
                <a:lumOff val="-2745"/>
                <a:alphaOff val="0"/>
                <a:shade val="51000"/>
                <a:satMod val="130000"/>
              </a:schemeClr>
            </a:gs>
            <a:gs pos="80000">
              <a:schemeClr val="accent2">
                <a:hueOff val="3437298"/>
                <a:satOff val="5468"/>
                <a:lumOff val="-2745"/>
                <a:alphaOff val="0"/>
                <a:shade val="93000"/>
                <a:satMod val="130000"/>
              </a:schemeClr>
            </a:gs>
            <a:gs pos="100000">
              <a:schemeClr val="accent2">
                <a:hueOff val="3437298"/>
                <a:satOff val="5468"/>
                <a:lumOff val="-2745"/>
                <a:alphaOff val="0"/>
                <a:shade val="94000"/>
                <a:satMod val="135000"/>
              </a:schemeClr>
            </a:gs>
          </a:gsLst>
          <a:lin ang="16200000" scaled="0"/>
        </a:gradFill>
        <a:ln w="9525" cap="flat" cmpd="sng" algn="ctr">
          <a:solidFill>
            <a:schemeClr val="accent2">
              <a:hueOff val="3437298"/>
              <a:satOff val="5468"/>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It Can Liberate Our Thinking</a:t>
          </a:r>
        </a:p>
      </dsp:txBody>
      <dsp:txXfrm>
        <a:off x="1616589" y="966422"/>
        <a:ext cx="1092711" cy="938294"/>
      </dsp:txXfrm>
    </dsp:sp>
    <dsp:sp modelId="{0F01B61A-788C-4A01-89D1-0CE8890C8897}">
      <dsp:nvSpPr>
        <dsp:cNvPr id="0" name=""/>
        <dsp:cNvSpPr/>
      </dsp:nvSpPr>
      <dsp:spPr>
        <a:xfrm>
          <a:off x="2455901" y="781685"/>
          <a:ext cx="184671" cy="15931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3124817"/>
              <a:satOff val="4971"/>
              <a:lumOff val="-2495"/>
              <a:alphaOff val="0"/>
            </a:schemeClr>
          </a:solidFill>
          <a:prstDash val="solid"/>
        </a:ln>
        <a:effectLst/>
      </dsp:spPr>
      <dsp:style>
        <a:lnRef idx="1">
          <a:scrgbClr r="0" g="0" b="0"/>
        </a:lnRef>
        <a:fillRef idx="1">
          <a:scrgbClr r="0" g="0" b="0"/>
        </a:fillRef>
        <a:effectRef idx="0">
          <a:scrgbClr r="0" g="0" b="0"/>
        </a:effectRef>
        <a:fontRef idx="minor"/>
      </dsp:style>
    </dsp:sp>
    <dsp:sp modelId="{B4226A08-B75C-4468-97ED-EF1FFF66FAE3}">
      <dsp:nvSpPr>
        <dsp:cNvPr id="0" name=""/>
        <dsp:cNvSpPr/>
      </dsp:nvSpPr>
      <dsp:spPr>
        <a:xfrm>
          <a:off x="2733747" y="0"/>
          <a:ext cx="1583135" cy="1359414"/>
        </a:xfrm>
        <a:prstGeom prst="hexagon">
          <a:avLst>
            <a:gd name="adj" fmla="val 25000"/>
            <a:gd name="vf" fmla="val 115470"/>
          </a:avLst>
        </a:prstGeom>
        <a:blipFill rotWithShape="1">
          <a:blip xmlns:r="http://schemas.openxmlformats.org/officeDocument/2006/relationships" r:embed="rId3"/>
          <a:stretch>
            <a:fillRect/>
          </a:stretch>
        </a:blipFill>
        <a:ln w="9525" cap="flat" cmpd="sng" algn="ctr">
          <a:solidFill>
            <a:schemeClr val="accent2">
              <a:hueOff val="3437298"/>
              <a:satOff val="5468"/>
              <a:lumOff val="-2745"/>
              <a:alphaOff val="0"/>
            </a:schemeClr>
          </a:solidFill>
          <a:prstDash val="solid"/>
        </a:ln>
        <a:effectLst/>
      </dsp:spPr>
      <dsp:style>
        <a:lnRef idx="1">
          <a:scrgbClr r="0" g="0" b="0"/>
        </a:lnRef>
        <a:fillRef idx="1">
          <a:scrgbClr r="0" g="0" b="0"/>
        </a:fillRef>
        <a:effectRef idx="0">
          <a:scrgbClr r="0" g="0" b="0"/>
        </a:effectRef>
        <a:fontRef idx="minor"/>
      </dsp:style>
    </dsp:sp>
    <dsp:sp modelId="{CFB6C728-FA46-4246-9956-3AA9980DCAFB}">
      <dsp:nvSpPr>
        <dsp:cNvPr id="0" name=""/>
        <dsp:cNvSpPr/>
      </dsp:nvSpPr>
      <dsp:spPr>
        <a:xfrm>
          <a:off x="2778236" y="602239"/>
          <a:ext cx="184671" cy="15931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3906021"/>
              <a:satOff val="6213"/>
              <a:lumOff val="-3119"/>
              <a:alphaOff val="0"/>
            </a:schemeClr>
          </a:solidFill>
          <a:prstDash val="solid"/>
        </a:ln>
        <a:effectLst/>
      </dsp:spPr>
      <dsp:style>
        <a:lnRef idx="1">
          <a:scrgbClr r="0" g="0" b="0"/>
        </a:lnRef>
        <a:fillRef idx="1">
          <a:scrgbClr r="0" g="0" b="0"/>
        </a:fillRef>
        <a:effectRef idx="0">
          <a:scrgbClr r="0" g="0" b="0"/>
        </a:effectRef>
        <a:fontRef idx="minor"/>
      </dsp:style>
    </dsp:sp>
    <dsp:sp modelId="{77F5B6ED-0578-4B27-AF34-8A7C9381A3DD}">
      <dsp:nvSpPr>
        <dsp:cNvPr id="0" name=""/>
        <dsp:cNvSpPr/>
      </dsp:nvSpPr>
      <dsp:spPr>
        <a:xfrm>
          <a:off x="4095278" y="752798"/>
          <a:ext cx="1583135" cy="1359414"/>
        </a:xfrm>
        <a:prstGeom prst="hexagon">
          <a:avLst>
            <a:gd name="adj" fmla="val 25000"/>
            <a:gd name="vf" fmla="val 115470"/>
          </a:avLst>
        </a:prstGeom>
        <a:gradFill rotWithShape="0">
          <a:gsLst>
            <a:gs pos="0">
              <a:schemeClr val="accent2">
                <a:hueOff val="5155948"/>
                <a:satOff val="8201"/>
                <a:lumOff val="-4117"/>
                <a:alphaOff val="0"/>
                <a:shade val="51000"/>
                <a:satMod val="130000"/>
              </a:schemeClr>
            </a:gs>
            <a:gs pos="80000">
              <a:schemeClr val="accent2">
                <a:hueOff val="5155948"/>
                <a:satOff val="8201"/>
                <a:lumOff val="-4117"/>
                <a:alphaOff val="0"/>
                <a:shade val="93000"/>
                <a:satMod val="130000"/>
              </a:schemeClr>
            </a:gs>
            <a:gs pos="100000">
              <a:schemeClr val="accent2">
                <a:hueOff val="5155948"/>
                <a:satOff val="8201"/>
                <a:lumOff val="-4117"/>
                <a:alphaOff val="0"/>
                <a:shade val="94000"/>
                <a:satMod val="135000"/>
              </a:schemeClr>
            </a:gs>
          </a:gsLst>
          <a:lin ang="16200000" scaled="0"/>
        </a:gradFill>
        <a:ln w="9525" cap="flat" cmpd="sng" algn="ctr">
          <a:solidFill>
            <a:schemeClr val="accent2">
              <a:hueOff val="5155948"/>
              <a:satOff val="8201"/>
              <a:lumOff val="-411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It Can </a:t>
          </a:r>
          <a:r>
            <a:rPr lang="en-US" sz="1600" kern="1200" dirty="0"/>
            <a:t>Synchronize</a:t>
          </a:r>
          <a:r>
            <a:rPr lang="en-US" sz="2000" kern="1200" dirty="0"/>
            <a:t> Us</a:t>
          </a:r>
        </a:p>
      </dsp:txBody>
      <dsp:txXfrm>
        <a:off x="4340490" y="963358"/>
        <a:ext cx="1092711" cy="938294"/>
      </dsp:txXfrm>
    </dsp:sp>
    <dsp:sp modelId="{A77C56A9-FB05-43FE-9097-ED11FC3B526A}">
      <dsp:nvSpPr>
        <dsp:cNvPr id="0" name=""/>
        <dsp:cNvSpPr/>
      </dsp:nvSpPr>
      <dsp:spPr>
        <a:xfrm>
          <a:off x="5465202" y="1355038"/>
          <a:ext cx="184671" cy="15931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4687225"/>
              <a:satOff val="7456"/>
              <a:lumOff val="-3743"/>
              <a:alphaOff val="0"/>
            </a:schemeClr>
          </a:solidFill>
          <a:prstDash val="solid"/>
        </a:ln>
        <a:effectLst/>
      </dsp:spPr>
      <dsp:style>
        <a:lnRef idx="1">
          <a:scrgbClr r="0" g="0" b="0"/>
        </a:lnRef>
        <a:fillRef idx="1">
          <a:scrgbClr r="0" g="0" b="0"/>
        </a:fillRef>
        <a:effectRef idx="0">
          <a:scrgbClr r="0" g="0" b="0"/>
        </a:effectRef>
        <a:fontRef idx="minor"/>
      </dsp:style>
    </dsp:sp>
    <dsp:sp modelId="{A6A6D215-74B6-4908-AC79-DBB37E732B43}">
      <dsp:nvSpPr>
        <dsp:cNvPr id="0" name=""/>
        <dsp:cNvSpPr/>
      </dsp:nvSpPr>
      <dsp:spPr>
        <a:xfrm>
          <a:off x="5457648" y="1516977"/>
          <a:ext cx="1583135" cy="1359414"/>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9000" r="-79000"/>
          </a:stretch>
        </a:blipFill>
        <a:ln w="9525" cap="flat" cmpd="sng" algn="ctr">
          <a:solidFill>
            <a:schemeClr val="accent2">
              <a:hueOff val="5155948"/>
              <a:satOff val="8201"/>
              <a:lumOff val="-4117"/>
              <a:alphaOff val="0"/>
            </a:schemeClr>
          </a:solidFill>
          <a:prstDash val="solid"/>
        </a:ln>
        <a:effectLst/>
      </dsp:spPr>
      <dsp:style>
        <a:lnRef idx="1">
          <a:scrgbClr r="0" g="0" b="0"/>
        </a:lnRef>
        <a:fillRef idx="1">
          <a:scrgbClr r="0" g="0" b="0"/>
        </a:fillRef>
        <a:effectRef idx="0">
          <a:scrgbClr r="0" g="0" b="0"/>
        </a:effectRef>
        <a:fontRef idx="minor"/>
      </dsp:style>
    </dsp:sp>
    <dsp:sp modelId="{063E6D47-CC7C-4E0E-8A3C-8C0E572B1B6B}">
      <dsp:nvSpPr>
        <dsp:cNvPr id="0" name=""/>
        <dsp:cNvSpPr/>
      </dsp:nvSpPr>
      <dsp:spPr>
        <a:xfrm>
          <a:off x="5766552" y="1541487"/>
          <a:ext cx="184671" cy="15931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5468429"/>
              <a:satOff val="8698"/>
              <a:lumOff val="-4367"/>
              <a:alphaOff val="0"/>
            </a:schemeClr>
          </a:solidFill>
          <a:prstDash val="solid"/>
        </a:ln>
        <a:effectLst/>
      </dsp:spPr>
      <dsp:style>
        <a:lnRef idx="1">
          <a:scrgbClr r="0" g="0" b="0"/>
        </a:lnRef>
        <a:fillRef idx="1">
          <a:scrgbClr r="0" g="0" b="0"/>
        </a:fillRef>
        <a:effectRef idx="0">
          <a:scrgbClr r="0" g="0" b="0"/>
        </a:effectRef>
        <a:fontRef idx="minor"/>
      </dsp:style>
    </dsp:sp>
    <dsp:sp modelId="{0B632CDA-3122-4DE6-8DB0-3C9CCABC50EA}">
      <dsp:nvSpPr>
        <dsp:cNvPr id="0" name=""/>
        <dsp:cNvSpPr/>
      </dsp:nvSpPr>
      <dsp:spPr>
        <a:xfrm>
          <a:off x="5457648" y="14443"/>
          <a:ext cx="1583135" cy="1359414"/>
        </a:xfrm>
        <a:prstGeom prst="hexagon">
          <a:avLst>
            <a:gd name="adj" fmla="val 25000"/>
            <a:gd name="vf" fmla="val 115470"/>
          </a:avLst>
        </a:prstGeom>
        <a:gradFill rotWithShape="0">
          <a:gsLst>
            <a:gs pos="0">
              <a:schemeClr val="accent2">
                <a:hueOff val="6874597"/>
                <a:satOff val="10935"/>
                <a:lumOff val="-5490"/>
                <a:alphaOff val="0"/>
                <a:shade val="51000"/>
                <a:satMod val="130000"/>
              </a:schemeClr>
            </a:gs>
            <a:gs pos="80000">
              <a:schemeClr val="accent2">
                <a:hueOff val="6874597"/>
                <a:satOff val="10935"/>
                <a:lumOff val="-5490"/>
                <a:alphaOff val="0"/>
                <a:shade val="93000"/>
                <a:satMod val="130000"/>
              </a:schemeClr>
            </a:gs>
            <a:gs pos="100000">
              <a:schemeClr val="accent2">
                <a:hueOff val="6874597"/>
                <a:satOff val="10935"/>
                <a:lumOff val="-5490"/>
                <a:alphaOff val="0"/>
                <a:shade val="94000"/>
                <a:satMod val="135000"/>
              </a:schemeClr>
            </a:gs>
          </a:gsLst>
          <a:lin ang="16200000" scaled="0"/>
        </a:gradFill>
        <a:ln w="9525" cap="flat" cmpd="sng" algn="ctr">
          <a:solidFill>
            <a:schemeClr val="accent2">
              <a:hueOff val="6874597"/>
              <a:satOff val="10935"/>
              <a:lumOff val="-549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It Can Incite Action </a:t>
          </a:r>
        </a:p>
      </dsp:txBody>
      <dsp:txXfrm>
        <a:off x="5702860" y="225003"/>
        <a:ext cx="1092711" cy="938294"/>
      </dsp:txXfrm>
    </dsp:sp>
    <dsp:sp modelId="{BE734A5E-0F09-4D57-8659-CDA886ADFEFB}">
      <dsp:nvSpPr>
        <dsp:cNvPr id="0" name=""/>
        <dsp:cNvSpPr/>
      </dsp:nvSpPr>
      <dsp:spPr>
        <a:xfrm>
          <a:off x="6827572" y="623685"/>
          <a:ext cx="184671" cy="15931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6249634"/>
              <a:satOff val="9941"/>
              <a:lumOff val="-4991"/>
              <a:alphaOff val="0"/>
            </a:schemeClr>
          </a:solidFill>
          <a:prstDash val="solid"/>
        </a:ln>
        <a:effectLst/>
      </dsp:spPr>
      <dsp:style>
        <a:lnRef idx="1">
          <a:scrgbClr r="0" g="0" b="0"/>
        </a:lnRef>
        <a:fillRef idx="1">
          <a:scrgbClr r="0" g="0" b="0"/>
        </a:fillRef>
        <a:effectRef idx="0">
          <a:scrgbClr r="0" g="0" b="0"/>
        </a:effectRef>
        <a:fontRef idx="minor"/>
      </dsp:style>
    </dsp:sp>
    <dsp:sp modelId="{1A962ECF-7E8E-40BE-9630-325CB7B1EA06}">
      <dsp:nvSpPr>
        <dsp:cNvPr id="0" name=""/>
        <dsp:cNvSpPr/>
      </dsp:nvSpPr>
      <dsp:spPr>
        <a:xfrm>
          <a:off x="6820018" y="772931"/>
          <a:ext cx="1583135" cy="1359414"/>
        </a:xfrm>
        <a:prstGeom prst="hexagon">
          <a:avLst>
            <a:gd name="adj" fmla="val 25000"/>
            <a:gd name="vf" fmla="val 115470"/>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3793" t="-47000" r="3793" b="-47000"/>
          </a:stretch>
        </a:blipFill>
        <a:ln w="9525" cap="flat" cmpd="sng" algn="ctr">
          <a:solidFill>
            <a:schemeClr val="accent2">
              <a:hueOff val="6874597"/>
              <a:satOff val="10935"/>
              <a:lumOff val="-5490"/>
              <a:alphaOff val="0"/>
            </a:schemeClr>
          </a:solidFill>
          <a:prstDash val="solid"/>
        </a:ln>
        <a:effectLst/>
      </dsp:spPr>
      <dsp:style>
        <a:lnRef idx="1">
          <a:scrgbClr r="0" g="0" b="0"/>
        </a:lnRef>
        <a:fillRef idx="1">
          <a:scrgbClr r="0" g="0" b="0"/>
        </a:fillRef>
        <a:effectRef idx="0">
          <a:scrgbClr r="0" g="0" b="0"/>
        </a:effectRef>
        <a:fontRef idx="minor"/>
      </dsp:style>
    </dsp:sp>
    <dsp:sp modelId="{2B464691-2529-4C5E-928F-900E57786A7D}">
      <dsp:nvSpPr>
        <dsp:cNvPr id="0" name=""/>
        <dsp:cNvSpPr/>
      </dsp:nvSpPr>
      <dsp:spPr>
        <a:xfrm>
          <a:off x="7135637" y="803131"/>
          <a:ext cx="184671" cy="15931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7030838"/>
              <a:satOff val="11184"/>
              <a:lumOff val="-5614"/>
              <a:alphaOff val="0"/>
            </a:schemeClr>
          </a:solidFill>
          <a:prstDash val="solid"/>
        </a:ln>
        <a:effectLst/>
      </dsp:spPr>
      <dsp:style>
        <a:lnRef idx="1">
          <a:scrgbClr r="0" g="0" b="0"/>
        </a:lnRef>
        <a:fillRef idx="1">
          <a:scrgbClr r="0" g="0" b="0"/>
        </a:fillRef>
        <a:effectRef idx="0">
          <a:scrgbClr r="0" g="0" b="0"/>
        </a:effectRef>
        <a:fontRef idx="minor"/>
      </dsp:style>
    </dsp:sp>
    <dsp:sp modelId="{3839D16F-6448-4804-BF21-7F0DA4B0384D}">
      <dsp:nvSpPr>
        <dsp:cNvPr id="0" name=""/>
        <dsp:cNvSpPr/>
      </dsp:nvSpPr>
      <dsp:spPr>
        <a:xfrm>
          <a:off x="6820018" y="2273277"/>
          <a:ext cx="1583135" cy="1359414"/>
        </a:xfrm>
        <a:prstGeom prst="hexagon">
          <a:avLst>
            <a:gd name="adj" fmla="val 25000"/>
            <a:gd name="vf" fmla="val 115470"/>
          </a:avLst>
        </a:prstGeom>
        <a:gradFill rotWithShape="0">
          <a:gsLst>
            <a:gs pos="0">
              <a:schemeClr val="accent2">
                <a:hueOff val="8593246"/>
                <a:satOff val="13669"/>
                <a:lumOff val="-6862"/>
                <a:alphaOff val="0"/>
                <a:shade val="51000"/>
                <a:satMod val="130000"/>
              </a:schemeClr>
            </a:gs>
            <a:gs pos="80000">
              <a:schemeClr val="accent2">
                <a:hueOff val="8593246"/>
                <a:satOff val="13669"/>
                <a:lumOff val="-6862"/>
                <a:alphaOff val="0"/>
                <a:shade val="93000"/>
                <a:satMod val="130000"/>
              </a:schemeClr>
            </a:gs>
            <a:gs pos="100000">
              <a:schemeClr val="accent2">
                <a:hueOff val="8593246"/>
                <a:satOff val="13669"/>
                <a:lumOff val="-6862"/>
                <a:alphaOff val="0"/>
                <a:shade val="94000"/>
                <a:satMod val="135000"/>
              </a:schemeClr>
            </a:gs>
          </a:gsLst>
          <a:lin ang="16200000" scaled="0"/>
        </a:gradFill>
        <a:ln w="9525" cap="flat" cmpd="sng" algn="ctr">
          <a:solidFill>
            <a:schemeClr val="accent2">
              <a:hueOff val="8593246"/>
              <a:satOff val="13669"/>
              <a:lumOff val="-686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It Can Make Our Actions More Effective</a:t>
          </a:r>
        </a:p>
      </dsp:txBody>
      <dsp:txXfrm>
        <a:off x="7065230" y="2483837"/>
        <a:ext cx="1092711" cy="938294"/>
      </dsp:txXfrm>
    </dsp:sp>
    <dsp:sp modelId="{A00C4764-99A9-4EAA-A942-350E6ACA7B88}">
      <dsp:nvSpPr>
        <dsp:cNvPr id="0" name=""/>
        <dsp:cNvSpPr/>
      </dsp:nvSpPr>
      <dsp:spPr>
        <a:xfrm>
          <a:off x="7133959" y="3463750"/>
          <a:ext cx="184671" cy="15931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7812042"/>
              <a:satOff val="12426"/>
              <a:lumOff val="-6238"/>
              <a:alphaOff val="0"/>
            </a:schemeClr>
          </a:solidFill>
          <a:prstDash val="solid"/>
        </a:ln>
        <a:effectLst/>
      </dsp:spPr>
      <dsp:style>
        <a:lnRef idx="1">
          <a:scrgbClr r="0" g="0" b="0"/>
        </a:lnRef>
        <a:fillRef idx="1">
          <a:scrgbClr r="0" g="0" b="0"/>
        </a:fillRef>
        <a:effectRef idx="0">
          <a:scrgbClr r="0" g="0" b="0"/>
        </a:effectRef>
        <a:fontRef idx="minor"/>
      </dsp:style>
    </dsp:sp>
    <dsp:sp modelId="{E9D1D3C0-8651-4AB8-9C3C-9A0F81A11CD4}">
      <dsp:nvSpPr>
        <dsp:cNvPr id="0" name=""/>
        <dsp:cNvSpPr/>
      </dsp:nvSpPr>
      <dsp:spPr>
        <a:xfrm>
          <a:off x="5457648" y="3017323"/>
          <a:ext cx="1583135" cy="1359414"/>
        </a:xfrm>
        <a:prstGeom prst="hexagon">
          <a:avLst>
            <a:gd name="adj" fmla="val 25000"/>
            <a:gd name="vf" fmla="val 115470"/>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10647" t="-448" r="-10647" b="-448"/>
          </a:stretch>
        </a:blipFill>
        <a:ln w="9525" cap="flat" cmpd="sng" algn="ctr">
          <a:solidFill>
            <a:schemeClr val="accent2">
              <a:hueOff val="8593246"/>
              <a:satOff val="13669"/>
              <a:lumOff val="-6862"/>
              <a:alphaOff val="0"/>
            </a:schemeClr>
          </a:solidFill>
          <a:prstDash val="solid"/>
        </a:ln>
        <a:effectLst/>
      </dsp:spPr>
      <dsp:style>
        <a:lnRef idx="1">
          <a:scrgbClr r="0" g="0" b="0"/>
        </a:lnRef>
        <a:fillRef idx="1">
          <a:scrgbClr r="0" g="0" b="0"/>
        </a:fillRef>
        <a:effectRef idx="0">
          <a:scrgbClr r="0" g="0" b="0"/>
        </a:effectRef>
        <a:fontRef idx="minor"/>
      </dsp:style>
    </dsp:sp>
    <dsp:sp modelId="{F6C1A30E-630D-476A-A916-868C8C730256}">
      <dsp:nvSpPr>
        <dsp:cNvPr id="0" name=""/>
        <dsp:cNvSpPr/>
      </dsp:nvSpPr>
      <dsp:spPr>
        <a:xfrm>
          <a:off x="6840163" y="3613872"/>
          <a:ext cx="184671" cy="15931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8593246"/>
              <a:satOff val="13669"/>
              <a:lumOff val="-6862"/>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2528E-C810-49BE-82A4-8EA1F3F0491E}">
      <dsp:nvSpPr>
        <dsp:cNvPr id="0" name=""/>
        <dsp:cNvSpPr/>
      </dsp:nvSpPr>
      <dsp:spPr>
        <a:xfrm>
          <a:off x="1416081" y="2118"/>
          <a:ext cx="5580000" cy="139819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What 3 words best describe you as an individual?</a:t>
          </a:r>
        </a:p>
      </dsp:txBody>
      <dsp:txXfrm>
        <a:off x="1416081" y="2118"/>
        <a:ext cx="5580000" cy="1398193"/>
      </dsp:txXfrm>
    </dsp:sp>
    <dsp:sp modelId="{136B3022-6DB3-4090-8C33-8E7C36785F50}">
      <dsp:nvSpPr>
        <dsp:cNvPr id="0" name=""/>
        <dsp:cNvSpPr/>
      </dsp:nvSpPr>
      <dsp:spPr>
        <a:xfrm>
          <a:off x="0" y="1470222"/>
          <a:ext cx="8412162" cy="1398193"/>
        </a:xfrm>
        <a:prstGeom prst="rect">
          <a:avLst/>
        </a:prstGeom>
        <a:gradFill rotWithShape="0">
          <a:gsLst>
            <a:gs pos="0">
              <a:schemeClr val="accent2">
                <a:hueOff val="4296623"/>
                <a:satOff val="6835"/>
                <a:lumOff val="-3431"/>
                <a:alphaOff val="0"/>
                <a:shade val="51000"/>
                <a:satMod val="130000"/>
              </a:schemeClr>
            </a:gs>
            <a:gs pos="80000">
              <a:schemeClr val="accent2">
                <a:hueOff val="4296623"/>
                <a:satOff val="6835"/>
                <a:lumOff val="-3431"/>
                <a:alphaOff val="0"/>
                <a:shade val="93000"/>
                <a:satMod val="130000"/>
              </a:schemeClr>
            </a:gs>
            <a:gs pos="100000">
              <a:schemeClr val="accent2">
                <a:hueOff val="4296623"/>
                <a:satOff val="6835"/>
                <a:lumOff val="-343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What is unique about you that leads you to your happiest time and best performance?</a:t>
          </a:r>
        </a:p>
      </dsp:txBody>
      <dsp:txXfrm>
        <a:off x="0" y="1470222"/>
        <a:ext cx="8412162" cy="1398193"/>
      </dsp:txXfrm>
    </dsp:sp>
    <dsp:sp modelId="{46CB1ED0-977D-4953-887A-67CAD47226D7}">
      <dsp:nvSpPr>
        <dsp:cNvPr id="0" name=""/>
        <dsp:cNvSpPr/>
      </dsp:nvSpPr>
      <dsp:spPr>
        <a:xfrm>
          <a:off x="786081" y="2938325"/>
          <a:ext cx="6840000" cy="1398193"/>
        </a:xfrm>
        <a:prstGeom prst="rect">
          <a:avLst/>
        </a:prstGeom>
        <a:gradFill rotWithShape="0">
          <a:gsLst>
            <a:gs pos="0">
              <a:schemeClr val="accent2">
                <a:hueOff val="8593246"/>
                <a:satOff val="13669"/>
                <a:lumOff val="-6862"/>
                <a:alphaOff val="0"/>
                <a:shade val="51000"/>
                <a:satMod val="130000"/>
              </a:schemeClr>
            </a:gs>
            <a:gs pos="80000">
              <a:schemeClr val="accent2">
                <a:hueOff val="8593246"/>
                <a:satOff val="13669"/>
                <a:lumOff val="-6862"/>
                <a:alphaOff val="0"/>
                <a:shade val="93000"/>
                <a:satMod val="130000"/>
              </a:schemeClr>
            </a:gs>
            <a:gs pos="100000">
              <a:schemeClr val="accent2">
                <a:hueOff val="8593246"/>
                <a:satOff val="13669"/>
                <a:lumOff val="-686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What are your signature strengths and how can you use them?</a:t>
          </a:r>
        </a:p>
      </dsp:txBody>
      <dsp:txXfrm>
        <a:off x="786081" y="2938325"/>
        <a:ext cx="6840000" cy="13981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02DF9-F41C-4E0A-8A7A-2AB5D9D666D4}">
      <dsp:nvSpPr>
        <dsp:cNvPr id="0" name=""/>
        <dsp:cNvSpPr/>
      </dsp:nvSpPr>
      <dsp:spPr>
        <a:xfrm>
          <a:off x="8211952" y="866413"/>
          <a:ext cx="200209" cy="370545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F5B62-66AC-4A7A-A3DD-4EDF5AFD8C5B}">
      <dsp:nvSpPr>
        <dsp:cNvPr id="0" name=""/>
        <dsp:cNvSpPr/>
      </dsp:nvSpPr>
      <dsp:spPr>
        <a:xfrm>
          <a:off x="200209" y="866413"/>
          <a:ext cx="5207128" cy="3705450"/>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A847F-C356-4E29-905A-6DC3CD4A5DCD}">
      <dsp:nvSpPr>
        <dsp:cNvPr id="0" name=""/>
        <dsp:cNvSpPr/>
      </dsp:nvSpPr>
      <dsp:spPr>
        <a:xfrm>
          <a:off x="0" y="198574"/>
          <a:ext cx="5006918" cy="395273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7000" b="-4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875C9F-1283-4A34-81F6-74D775DE06D5}">
      <dsp:nvSpPr>
        <dsp:cNvPr id="0" name=""/>
        <dsp:cNvSpPr/>
      </dsp:nvSpPr>
      <dsp:spPr>
        <a:xfrm>
          <a:off x="403783" y="4081251"/>
          <a:ext cx="4803344" cy="43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marL="0" lvl="0" indent="0" algn="l" defTabSz="1066800" rtl="0">
            <a:lnSpc>
              <a:spcPct val="90000"/>
            </a:lnSpc>
            <a:spcBef>
              <a:spcPct val="0"/>
            </a:spcBef>
            <a:spcAft>
              <a:spcPct val="35000"/>
            </a:spcAft>
            <a:buNone/>
          </a:pPr>
          <a:endParaRPr lang="en-US" sz="2400" b="1" kern="1200" dirty="0">
            <a:solidFill>
              <a:srgbClr val="FF0000"/>
            </a:solidFill>
          </a:endParaRPr>
        </a:p>
      </dsp:txBody>
      <dsp:txXfrm>
        <a:off x="403783" y="4081251"/>
        <a:ext cx="4803344" cy="439840"/>
      </dsp:txXfrm>
    </dsp:sp>
    <dsp:sp modelId="{DC70C460-8258-45A9-AC6E-2B94EC49CDB4}">
      <dsp:nvSpPr>
        <dsp:cNvPr id="0" name=""/>
        <dsp:cNvSpPr/>
      </dsp:nvSpPr>
      <dsp:spPr>
        <a:xfrm>
          <a:off x="5619324" y="866413"/>
          <a:ext cx="2380641" cy="3705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rtl="0">
            <a:lnSpc>
              <a:spcPct val="90000"/>
            </a:lnSpc>
            <a:spcBef>
              <a:spcPct val="0"/>
            </a:spcBef>
            <a:spcAft>
              <a:spcPct val="35000"/>
            </a:spcAft>
            <a:buNone/>
          </a:pPr>
          <a:r>
            <a:rPr lang="en-US" sz="2100" kern="1200" dirty="0"/>
            <a:t>It is </a:t>
          </a:r>
          <a:r>
            <a:rPr lang="en-US" sz="2100" u="sng" kern="1200" dirty="0"/>
            <a:t>NOT</a:t>
          </a:r>
          <a:r>
            <a:rPr lang="en-US" sz="2100" kern="1200" dirty="0"/>
            <a:t> reciting generic one-liners to yourself</a:t>
          </a:r>
        </a:p>
        <a:p>
          <a:pPr marL="0" lvl="0" indent="0" algn="l" defTabSz="933450" rtl="0">
            <a:lnSpc>
              <a:spcPct val="90000"/>
            </a:lnSpc>
            <a:spcBef>
              <a:spcPct val="0"/>
            </a:spcBef>
            <a:spcAft>
              <a:spcPct val="35000"/>
            </a:spcAft>
            <a:buNone/>
          </a:pPr>
          <a:r>
            <a:rPr lang="en-US" sz="2100" kern="1200" dirty="0"/>
            <a:t>It is </a:t>
          </a:r>
          <a:r>
            <a:rPr lang="en-US" sz="2100" u="sng" kern="1200" dirty="0"/>
            <a:t>NOT</a:t>
          </a:r>
          <a:r>
            <a:rPr lang="en-US" sz="2100" kern="1200" dirty="0"/>
            <a:t> boasting or self-aggrandizement</a:t>
          </a:r>
        </a:p>
        <a:p>
          <a:pPr marL="0" lvl="0" indent="0" algn="l" defTabSz="933450" rtl="0">
            <a:lnSpc>
              <a:spcPct val="90000"/>
            </a:lnSpc>
            <a:spcBef>
              <a:spcPct val="0"/>
            </a:spcBef>
            <a:spcAft>
              <a:spcPct val="35000"/>
            </a:spcAft>
            <a:buNone/>
          </a:pPr>
          <a:r>
            <a:rPr lang="en-US" sz="2100" kern="1200" dirty="0"/>
            <a:t>It </a:t>
          </a:r>
          <a:r>
            <a:rPr lang="en-US" sz="2100" u="sng" kern="1200" dirty="0"/>
            <a:t>IS</a:t>
          </a:r>
          <a:r>
            <a:rPr lang="en-US" sz="2100" kern="1200" dirty="0"/>
            <a:t> reminding ourselves about what matters to most to us, what are our values, and by extension, who we are. </a:t>
          </a:r>
        </a:p>
      </dsp:txBody>
      <dsp:txXfrm>
        <a:off x="5619324" y="866413"/>
        <a:ext cx="2380641" cy="3705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E6FE8-8D83-DF42-9D35-8E484FC319B4}">
      <dsp:nvSpPr>
        <dsp:cNvPr id="0" name=""/>
        <dsp:cNvSpPr/>
      </dsp:nvSpPr>
      <dsp:spPr>
        <a:xfrm>
          <a:off x="2894319" y="2940161"/>
          <a:ext cx="2396797" cy="239679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Proxima Sans"/>
              <a:cs typeface="Proxima Sans"/>
            </a:rPr>
            <a:t>LEADERSHIP PRESENCE</a:t>
          </a:r>
        </a:p>
      </dsp:txBody>
      <dsp:txXfrm>
        <a:off x="3245322" y="3291164"/>
        <a:ext cx="1694791" cy="1694791"/>
      </dsp:txXfrm>
    </dsp:sp>
    <dsp:sp modelId="{4E1C65F5-4D7B-BD40-831A-AF8B4EFBA29F}">
      <dsp:nvSpPr>
        <dsp:cNvPr id="0" name=""/>
        <dsp:cNvSpPr/>
      </dsp:nvSpPr>
      <dsp:spPr>
        <a:xfrm rot="12900000">
          <a:off x="1281009" y="2497552"/>
          <a:ext cx="1911762" cy="683087"/>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85FCE0B-60CA-624A-93C4-D2EF4647F275}">
      <dsp:nvSpPr>
        <dsp:cNvPr id="0" name=""/>
        <dsp:cNvSpPr/>
      </dsp:nvSpPr>
      <dsp:spPr>
        <a:xfrm>
          <a:off x="315399" y="1380041"/>
          <a:ext cx="2276958" cy="182156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Proxima Sans"/>
              <a:cs typeface="Proxima Sans"/>
            </a:rPr>
            <a:t>Words</a:t>
          </a:r>
        </a:p>
      </dsp:txBody>
      <dsp:txXfrm>
        <a:off x="368751" y="1433393"/>
        <a:ext cx="2170254" cy="1714862"/>
      </dsp:txXfrm>
    </dsp:sp>
    <dsp:sp modelId="{FA656744-237E-DC40-AA6A-272D136E5A49}">
      <dsp:nvSpPr>
        <dsp:cNvPr id="0" name=""/>
        <dsp:cNvSpPr/>
      </dsp:nvSpPr>
      <dsp:spPr>
        <a:xfrm rot="16200000">
          <a:off x="3136836" y="1531469"/>
          <a:ext cx="1911762" cy="683087"/>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42B6FF5-80B5-B447-B6D6-7209AB034FF0}">
      <dsp:nvSpPr>
        <dsp:cNvPr id="0" name=""/>
        <dsp:cNvSpPr/>
      </dsp:nvSpPr>
      <dsp:spPr>
        <a:xfrm>
          <a:off x="2954238" y="-2959"/>
          <a:ext cx="2276958" cy="184018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Proxima Sans"/>
              <a:cs typeface="Proxima Sans"/>
            </a:rPr>
            <a:t>Vocal Tone</a:t>
          </a:r>
        </a:p>
      </dsp:txBody>
      <dsp:txXfrm>
        <a:off x="3008135" y="50938"/>
        <a:ext cx="2169164" cy="1732388"/>
      </dsp:txXfrm>
    </dsp:sp>
    <dsp:sp modelId="{7CACDBB0-51F5-5543-9167-5EF6CF55A671}">
      <dsp:nvSpPr>
        <dsp:cNvPr id="0" name=""/>
        <dsp:cNvSpPr/>
      </dsp:nvSpPr>
      <dsp:spPr>
        <a:xfrm rot="19500000">
          <a:off x="4992664" y="2497552"/>
          <a:ext cx="1911762" cy="683087"/>
        </a:xfrm>
        <a:prstGeom prst="leftArrow">
          <a:avLst>
            <a:gd name="adj1" fmla="val 60000"/>
            <a:gd name="adj2" fmla="val 5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1A6DBEC7-6B63-C24E-855E-11658F9EAA8B}">
      <dsp:nvSpPr>
        <dsp:cNvPr id="0" name=""/>
        <dsp:cNvSpPr/>
      </dsp:nvSpPr>
      <dsp:spPr>
        <a:xfrm>
          <a:off x="5593078" y="1380041"/>
          <a:ext cx="2276958" cy="1821566"/>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Proxima Sans"/>
              <a:cs typeface="Proxima Sans"/>
            </a:rPr>
            <a:t>Body Language</a:t>
          </a:r>
        </a:p>
      </dsp:txBody>
      <dsp:txXfrm>
        <a:off x="5646430" y="1433393"/>
        <a:ext cx="2170254" cy="1714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7F914-5C38-4130-BAA3-494E73C61483}">
      <dsp:nvSpPr>
        <dsp:cNvPr id="0" name=""/>
        <dsp:cNvSpPr/>
      </dsp:nvSpPr>
      <dsp:spPr>
        <a:xfrm>
          <a:off x="0" y="430762"/>
          <a:ext cx="4110037" cy="191992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8985" tIns="479044" rIns="318985"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Chin up, Shoulders Back, Expansive Movements</a:t>
          </a:r>
        </a:p>
        <a:p>
          <a:pPr marL="228600" lvl="1" indent="-228600" algn="l" defTabSz="1022350">
            <a:lnSpc>
              <a:spcPct val="90000"/>
            </a:lnSpc>
            <a:spcBef>
              <a:spcPct val="0"/>
            </a:spcBef>
            <a:spcAft>
              <a:spcPct val="15000"/>
            </a:spcAft>
            <a:buChar char="•"/>
          </a:pPr>
          <a:r>
            <a:rPr lang="en-US" sz="2300" kern="1200" dirty="0"/>
            <a:t>Look others in the eye &amp; acknowledge them</a:t>
          </a:r>
        </a:p>
      </dsp:txBody>
      <dsp:txXfrm>
        <a:off x="0" y="430762"/>
        <a:ext cx="4110037" cy="1919925"/>
      </dsp:txXfrm>
    </dsp:sp>
    <dsp:sp modelId="{E7D03C24-59C2-49BC-A89D-A7E36D54F0DA}">
      <dsp:nvSpPr>
        <dsp:cNvPr id="0" name=""/>
        <dsp:cNvSpPr/>
      </dsp:nvSpPr>
      <dsp:spPr>
        <a:xfrm>
          <a:off x="205501" y="91281"/>
          <a:ext cx="2877025" cy="678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745" tIns="0" rIns="108745" bIns="0" numCol="1" spcCol="1270" anchor="ctr" anchorCtr="0">
          <a:noAutofit/>
        </a:bodyPr>
        <a:lstStyle/>
        <a:p>
          <a:pPr marL="0" lvl="0" indent="0" algn="l" defTabSz="1022350">
            <a:lnSpc>
              <a:spcPct val="90000"/>
            </a:lnSpc>
            <a:spcBef>
              <a:spcPct val="0"/>
            </a:spcBef>
            <a:spcAft>
              <a:spcPct val="35000"/>
            </a:spcAft>
            <a:buNone/>
          </a:pPr>
          <a:r>
            <a:rPr lang="en-US" sz="2300" kern="1200" dirty="0"/>
            <a:t>Walking </a:t>
          </a:r>
        </a:p>
      </dsp:txBody>
      <dsp:txXfrm>
        <a:off x="238645" y="124425"/>
        <a:ext cx="2810737" cy="612672"/>
      </dsp:txXfrm>
    </dsp:sp>
    <dsp:sp modelId="{5147D8B6-E7B1-4610-A70F-900FF904185C}">
      <dsp:nvSpPr>
        <dsp:cNvPr id="0" name=""/>
        <dsp:cNvSpPr/>
      </dsp:nvSpPr>
      <dsp:spPr>
        <a:xfrm>
          <a:off x="0" y="2814367"/>
          <a:ext cx="4110037" cy="16663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8985" tIns="479044" rIns="318985"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Speak slowly</a:t>
          </a:r>
        </a:p>
        <a:p>
          <a:pPr marL="228600" lvl="1" indent="-228600" algn="l" defTabSz="1022350">
            <a:lnSpc>
              <a:spcPct val="90000"/>
            </a:lnSpc>
            <a:spcBef>
              <a:spcPct val="0"/>
            </a:spcBef>
            <a:spcAft>
              <a:spcPct val="15000"/>
            </a:spcAft>
            <a:buChar char="•"/>
          </a:pPr>
          <a:r>
            <a:rPr lang="en-US" sz="2300" kern="1200" dirty="0"/>
            <a:t>Eye Contact</a:t>
          </a:r>
        </a:p>
        <a:p>
          <a:pPr marL="228600" lvl="1" indent="-228600" algn="l" defTabSz="1022350">
            <a:lnSpc>
              <a:spcPct val="90000"/>
            </a:lnSpc>
            <a:spcBef>
              <a:spcPct val="0"/>
            </a:spcBef>
            <a:spcAft>
              <a:spcPct val="15000"/>
            </a:spcAft>
            <a:buChar char="•"/>
          </a:pPr>
          <a:r>
            <a:rPr lang="en-US" sz="2300" kern="1200" dirty="0"/>
            <a:t>Avoid “I” and “me”</a:t>
          </a:r>
        </a:p>
      </dsp:txBody>
      <dsp:txXfrm>
        <a:off x="0" y="2814367"/>
        <a:ext cx="4110037" cy="1666350"/>
      </dsp:txXfrm>
    </dsp:sp>
    <dsp:sp modelId="{17F09382-6202-4C2A-AEB8-4B93E41F6BE8}">
      <dsp:nvSpPr>
        <dsp:cNvPr id="0" name=""/>
        <dsp:cNvSpPr/>
      </dsp:nvSpPr>
      <dsp:spPr>
        <a:xfrm>
          <a:off x="205501" y="2474887"/>
          <a:ext cx="2877025" cy="6789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745" tIns="0" rIns="108745" bIns="0" numCol="1" spcCol="1270" anchor="ctr" anchorCtr="0">
          <a:noAutofit/>
        </a:bodyPr>
        <a:lstStyle/>
        <a:p>
          <a:pPr marL="0" lvl="0" indent="0" algn="l" defTabSz="1022350">
            <a:lnSpc>
              <a:spcPct val="90000"/>
            </a:lnSpc>
            <a:spcBef>
              <a:spcPct val="0"/>
            </a:spcBef>
            <a:spcAft>
              <a:spcPct val="35000"/>
            </a:spcAft>
            <a:buNone/>
          </a:pPr>
          <a:r>
            <a:rPr lang="en-US" sz="2300" kern="1200"/>
            <a:t>Talking</a:t>
          </a:r>
          <a:endParaRPr lang="en-US" sz="2300" kern="1200" dirty="0"/>
        </a:p>
      </dsp:txBody>
      <dsp:txXfrm>
        <a:off x="238645" y="2508031"/>
        <a:ext cx="2810737" cy="61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470DE-D06E-4F97-BA44-CA01BBA4ED90}">
      <dsp:nvSpPr>
        <dsp:cNvPr id="0" name=""/>
        <dsp:cNvSpPr/>
      </dsp:nvSpPr>
      <dsp:spPr>
        <a:xfrm>
          <a:off x="0" y="5784"/>
          <a:ext cx="4110037" cy="116617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rtl="0">
            <a:lnSpc>
              <a:spcPct val="90000"/>
            </a:lnSpc>
            <a:spcBef>
              <a:spcPct val="0"/>
            </a:spcBef>
            <a:spcAft>
              <a:spcPct val="35000"/>
            </a:spcAft>
            <a:buNone/>
          </a:pPr>
          <a:r>
            <a:rPr lang="en-US" sz="3400" kern="1200" dirty="0"/>
            <a:t>Mindful Body Awareness </a:t>
          </a:r>
        </a:p>
      </dsp:txBody>
      <dsp:txXfrm>
        <a:off x="0" y="5784"/>
        <a:ext cx="4110037" cy="1166179"/>
      </dsp:txXfrm>
    </dsp:sp>
    <dsp:sp modelId="{692399D9-D906-44F9-986C-5E30F6E15517}">
      <dsp:nvSpPr>
        <dsp:cNvPr id="0" name=""/>
        <dsp:cNvSpPr/>
      </dsp:nvSpPr>
      <dsp:spPr>
        <a:xfrm>
          <a:off x="0" y="1171964"/>
          <a:ext cx="4110037" cy="284656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lang="en-US" sz="3400" kern="1200" dirty="0"/>
            <a:t>Control Your Breathing </a:t>
          </a:r>
        </a:p>
        <a:p>
          <a:pPr marL="285750" lvl="1" indent="-285750" algn="l" defTabSz="1511300" rtl="0">
            <a:lnSpc>
              <a:spcPct val="90000"/>
            </a:lnSpc>
            <a:spcBef>
              <a:spcPct val="0"/>
            </a:spcBef>
            <a:spcAft>
              <a:spcPct val="15000"/>
            </a:spcAft>
            <a:buChar char="•"/>
          </a:pPr>
          <a:r>
            <a:rPr lang="en-US" sz="3400" kern="1200" dirty="0"/>
            <a:t>Expansive Body Postures</a:t>
          </a:r>
        </a:p>
        <a:p>
          <a:pPr marL="285750" lvl="1" indent="-285750" algn="l" defTabSz="1511300" rtl="0">
            <a:lnSpc>
              <a:spcPct val="90000"/>
            </a:lnSpc>
            <a:spcBef>
              <a:spcPct val="0"/>
            </a:spcBef>
            <a:spcAft>
              <a:spcPct val="15000"/>
            </a:spcAft>
            <a:buChar char="•"/>
          </a:pPr>
          <a:r>
            <a:rPr lang="en-US" sz="3400" kern="1200" dirty="0"/>
            <a:t>Horizontal Space</a:t>
          </a:r>
        </a:p>
      </dsp:txBody>
      <dsp:txXfrm>
        <a:off x="0" y="1171964"/>
        <a:ext cx="4110037" cy="28465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0CD2B-65C9-4BF8-897A-3E5198BE14EC}">
      <dsp:nvSpPr>
        <dsp:cNvPr id="0" name=""/>
        <dsp:cNvSpPr/>
      </dsp:nvSpPr>
      <dsp:spPr>
        <a:xfrm>
          <a:off x="0" y="550379"/>
          <a:ext cx="4279900" cy="453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2168" tIns="749808" rIns="332168" bIns="256032" numCol="1" spcCol="1270" anchor="t" anchorCtr="0">
          <a:noAutofit/>
        </a:bodyPr>
        <a:lstStyle/>
        <a:p>
          <a:pPr marL="285750" lvl="1" indent="-285750" algn="l" defTabSz="1600200" rtl="0">
            <a:lnSpc>
              <a:spcPct val="90000"/>
            </a:lnSpc>
            <a:spcBef>
              <a:spcPct val="0"/>
            </a:spcBef>
            <a:spcAft>
              <a:spcPct val="15000"/>
            </a:spcAft>
            <a:buChar char="•"/>
          </a:pPr>
          <a:r>
            <a:rPr lang="en-US" sz="3600" kern="1200" dirty="0"/>
            <a:t>Don’t Freak Out, Get Pumped Up!</a:t>
          </a:r>
        </a:p>
        <a:p>
          <a:pPr marL="285750" lvl="1" indent="-285750" algn="l" defTabSz="1600200" rtl="0">
            <a:lnSpc>
              <a:spcPct val="90000"/>
            </a:lnSpc>
            <a:spcBef>
              <a:spcPct val="0"/>
            </a:spcBef>
            <a:spcAft>
              <a:spcPct val="15000"/>
            </a:spcAft>
            <a:buChar char="•"/>
          </a:pPr>
          <a:r>
            <a:rPr lang="en-US" sz="3600" kern="1200" dirty="0"/>
            <a:t>Find Compassion for Yourself</a:t>
          </a:r>
        </a:p>
        <a:p>
          <a:pPr marL="285750" lvl="1" indent="-285750" algn="l" defTabSz="1600200" rtl="0">
            <a:lnSpc>
              <a:spcPct val="90000"/>
            </a:lnSpc>
            <a:spcBef>
              <a:spcPct val="0"/>
            </a:spcBef>
            <a:spcAft>
              <a:spcPct val="15000"/>
            </a:spcAft>
            <a:buChar char="•"/>
          </a:pPr>
          <a:r>
            <a:rPr lang="en-US" sz="3600" kern="1200" dirty="0"/>
            <a:t>Dress for Success</a:t>
          </a:r>
        </a:p>
      </dsp:txBody>
      <dsp:txXfrm>
        <a:off x="0" y="550379"/>
        <a:ext cx="4279900" cy="4536000"/>
      </dsp:txXfrm>
    </dsp:sp>
    <dsp:sp modelId="{F2308D88-AA26-4C1D-AB48-7DC85519467F}">
      <dsp:nvSpPr>
        <dsp:cNvPr id="0" name=""/>
        <dsp:cNvSpPr/>
      </dsp:nvSpPr>
      <dsp:spPr>
        <a:xfrm>
          <a:off x="226695" y="19019"/>
          <a:ext cx="3823555" cy="106272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3239" tIns="0" rIns="113239" bIns="0" numCol="1" spcCol="1270" anchor="ctr" anchorCtr="0">
          <a:noAutofit/>
        </a:bodyPr>
        <a:lstStyle/>
        <a:p>
          <a:pPr marL="0" lvl="0" indent="0" algn="l" defTabSz="1955800" rtl="0">
            <a:lnSpc>
              <a:spcPct val="90000"/>
            </a:lnSpc>
            <a:spcBef>
              <a:spcPct val="0"/>
            </a:spcBef>
            <a:spcAft>
              <a:spcPct val="35000"/>
            </a:spcAft>
            <a:buNone/>
          </a:pPr>
          <a:r>
            <a:rPr lang="en-US" sz="4400" b="1" kern="1200" dirty="0"/>
            <a:t>Self-Nudges</a:t>
          </a:r>
          <a:endParaRPr lang="en-US" sz="5400" b="1" kern="1200" dirty="0"/>
        </a:p>
      </dsp:txBody>
      <dsp:txXfrm>
        <a:off x="278573" y="70897"/>
        <a:ext cx="3719799"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84199851-DF5C-446E-9E8D-D2A686A4D068}" type="datetimeFigureOut">
              <a:rPr lang="en-US" smtClean="0"/>
              <a:pPr/>
              <a:t>1/31/2019</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1E48755A-BABC-4660-B485-714E724CDE40}" type="slidenum">
              <a:rPr lang="en-US" smtClean="0"/>
              <a:pPr/>
              <a:t>‹#›</a:t>
            </a:fld>
            <a:endParaRPr lang="en-US"/>
          </a:p>
        </p:txBody>
      </p:sp>
    </p:spTree>
    <p:extLst>
      <p:ext uri="{BB962C8B-B14F-4D97-AF65-F5344CB8AC3E}">
        <p14:creationId xmlns:p14="http://schemas.microsoft.com/office/powerpoint/2010/main" val="3853203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33C4C7A4-5524-4A21-9D0D-38895D6EAB8C}" type="datetimeFigureOut">
              <a:rPr lang="en-US" smtClean="0"/>
              <a:pPr/>
              <a:t>1/31/2019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65C5AF36-6E7E-4E13-B1B0-A5B973D50073}" type="slidenum">
              <a:rPr lang="en-US" smtClean="0"/>
              <a:pPr/>
              <a:t>‹#›</a:t>
            </a:fld>
            <a:endParaRPr lang="en-US"/>
          </a:p>
        </p:txBody>
      </p:sp>
    </p:spTree>
    <p:extLst>
      <p:ext uri="{BB962C8B-B14F-4D97-AF65-F5344CB8AC3E}">
        <p14:creationId xmlns:p14="http://schemas.microsoft.com/office/powerpoint/2010/main" val="2539205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SNL Skit – Will Ferrell (Blue Oyster Cult)</a:t>
            </a:r>
          </a:p>
          <a:p>
            <a:r>
              <a:rPr lang="en-US" dirty="0"/>
              <a:t>10:08 – 15:54 (5</a:t>
            </a:r>
            <a:r>
              <a:rPr lang="en-US" baseline="0" dirty="0"/>
              <a:t> mins, 46 secs)</a:t>
            </a:r>
          </a:p>
          <a:p>
            <a:pPr defTabSz="915772"/>
            <a:r>
              <a:rPr lang="en-US" dirty="0"/>
              <a:t>What did you think about Will Ferrell’s character? Are</a:t>
            </a:r>
            <a:r>
              <a:rPr lang="en-US" baseline="0" dirty="0"/>
              <a:t> there traits or qualities that he displays that you admire? </a:t>
            </a:r>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pPr/>
              <a:t>0</a:t>
            </a:fld>
            <a:endParaRPr lang="en-US"/>
          </a:p>
        </p:txBody>
      </p:sp>
    </p:spTree>
    <p:extLst>
      <p:ext uri="{BB962C8B-B14F-4D97-AF65-F5344CB8AC3E}">
        <p14:creationId xmlns:p14="http://schemas.microsoft.com/office/powerpoint/2010/main" val="1923939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a:t>
            </a:r>
            <a:r>
              <a:rPr lang="en-US" baseline="0" dirty="0"/>
              <a:t> you describe Oprah’s or Mark Zuckerberg’s demeanor in these picture? </a:t>
            </a:r>
          </a:p>
          <a:p>
            <a:r>
              <a:rPr lang="en-US" baseline="0" dirty="0"/>
              <a:t>What make him seem that way from just a picture?</a:t>
            </a:r>
          </a:p>
          <a:p>
            <a:endParaRPr lang="en-US" baseline="0" dirty="0"/>
          </a:p>
          <a:p>
            <a:r>
              <a:rPr lang="en-US" baseline="0" dirty="0"/>
              <a:t>What are some of the non-verbal behaviors you have witnessed in people how exude confidence or power?</a:t>
            </a:r>
            <a:br>
              <a:rPr lang="en-US" baseline="0" dirty="0"/>
            </a:br>
            <a:r>
              <a:rPr lang="en-US" baseline="0" dirty="0"/>
              <a:t>- Initiate Handshakes</a:t>
            </a:r>
          </a:p>
          <a:p>
            <a:pPr marL="171707" indent="-171707">
              <a:buFontTx/>
              <a:buChar char="-"/>
            </a:pPr>
            <a:r>
              <a:rPr lang="en-US" baseline="0" dirty="0"/>
              <a:t>Make More &amp; Longer Eye Contact</a:t>
            </a:r>
          </a:p>
          <a:p>
            <a:pPr marL="171707" indent="-171707">
              <a:buFontTx/>
              <a:buChar char="-"/>
            </a:pPr>
            <a:r>
              <a:rPr lang="en-US" baseline="0" dirty="0"/>
              <a:t>Use Broader Gestures</a:t>
            </a:r>
          </a:p>
          <a:p>
            <a:pPr marL="171707" indent="-171707">
              <a:buFontTx/>
              <a:buChar char="-"/>
            </a:pPr>
            <a:r>
              <a:rPr lang="en-US" baseline="0" dirty="0"/>
              <a:t>Have Open and Erect Posture</a:t>
            </a:r>
          </a:p>
          <a:p>
            <a:pPr marL="171707" indent="-171707">
              <a:buFontTx/>
              <a:buChar char="-"/>
            </a:pPr>
            <a:r>
              <a:rPr lang="en-US" baseline="0" dirty="0"/>
              <a:t>Lean Forward</a:t>
            </a:r>
          </a:p>
          <a:p>
            <a:pPr marL="171707" indent="-171707">
              <a:buFontTx/>
              <a:buChar char="-"/>
            </a:pPr>
            <a:r>
              <a:rPr lang="en-US" baseline="0" dirty="0"/>
              <a:t>Orient the Body &amp; Head Towards Others</a:t>
            </a:r>
          </a:p>
          <a:p>
            <a:pPr marL="171707" indent="-171707">
              <a:buFontTx/>
              <a:buChar char="-"/>
            </a:pPr>
            <a:r>
              <a:rPr lang="en-US" baseline="0" dirty="0"/>
              <a:t>Be Animated &amp; Self Assured in the Physical Expression</a:t>
            </a:r>
          </a:p>
          <a:p>
            <a:r>
              <a:rPr lang="en-US" baseline="0" dirty="0"/>
              <a:t>-  Finger </a:t>
            </a:r>
            <a:r>
              <a:rPr lang="en-US" baseline="0" dirty="0" err="1"/>
              <a:t>Steepling</a:t>
            </a:r>
            <a:r>
              <a:rPr lang="en-US" baseline="0" dirty="0"/>
              <a:t>  - Subtle sign that we are confident and unwavering in our thoughts and trusting in ourselves </a:t>
            </a:r>
          </a:p>
        </p:txBody>
      </p:sp>
      <p:sp>
        <p:nvSpPr>
          <p:cNvPr id="4" name="Slide Number Placeholder 3"/>
          <p:cNvSpPr>
            <a:spLocks noGrp="1"/>
          </p:cNvSpPr>
          <p:nvPr>
            <p:ph type="sldNum" sz="quarter" idx="10"/>
          </p:nvPr>
        </p:nvSpPr>
        <p:spPr/>
        <p:txBody>
          <a:bodyPr/>
          <a:lstStyle/>
          <a:p>
            <a:fld id="{65C5AF36-6E7E-4E13-B1B0-A5B973D50073}" type="slidenum">
              <a:rPr lang="en-US" smtClean="0"/>
              <a:pPr/>
              <a:t>9</a:t>
            </a:fld>
            <a:endParaRPr lang="en-US"/>
          </a:p>
        </p:txBody>
      </p:sp>
    </p:spTree>
    <p:extLst>
      <p:ext uri="{BB962C8B-B14F-4D97-AF65-F5344CB8AC3E}">
        <p14:creationId xmlns:p14="http://schemas.microsoft.com/office/powerpoint/2010/main" val="735346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Walking </a:t>
            </a:r>
          </a:p>
          <a:p>
            <a:r>
              <a:rPr lang="en-US" dirty="0"/>
              <a:t>When we feel powerful,</a:t>
            </a:r>
            <a:r>
              <a:rPr lang="en-US" baseline="0" dirty="0"/>
              <a:t> self-assured we expand our bodies. It is a sign of power and confidence to others.</a:t>
            </a:r>
          </a:p>
          <a:p>
            <a:r>
              <a:rPr lang="en-US" baseline="0" dirty="0"/>
              <a:t>We walk with a longer stride, we move our arms freely, and a more pronounced vertical head movement. Powerless walking much more restrictive. We have shorter strides, little arm movement and virtually a stationary head.</a:t>
            </a:r>
            <a:endParaRPr lang="en-US" dirty="0"/>
          </a:p>
          <a:p>
            <a:endParaRPr lang="en-US" dirty="0"/>
          </a:p>
          <a:p>
            <a:r>
              <a:rPr lang="en-US" dirty="0"/>
              <a:t>Talking</a:t>
            </a:r>
          </a:p>
          <a:p>
            <a:r>
              <a:rPr lang="en-US" dirty="0"/>
              <a:t> - When people speak slowly they</a:t>
            </a:r>
            <a:r>
              <a:rPr lang="en-US" baseline="0" dirty="0"/>
              <a:t> run the risk of being interrupted by others or afraid to pause. By speaking slowly, you indicate that you don’t fear being interrupted. This shows confidence and openness. </a:t>
            </a:r>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pPr/>
              <a:t>10</a:t>
            </a:fld>
            <a:endParaRPr lang="en-US"/>
          </a:p>
        </p:txBody>
      </p:sp>
    </p:spTree>
    <p:extLst>
      <p:ext uri="{BB962C8B-B14F-4D97-AF65-F5344CB8AC3E}">
        <p14:creationId xmlns:p14="http://schemas.microsoft.com/office/powerpoint/2010/main" val="3693907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a:t>
            </a:r>
            <a:r>
              <a:rPr lang="en-US" baseline="0" dirty="0"/>
              <a:t> Action: Take a second right now to focus on your breath: Inhale Quickly and slowly exhale. One more time: Inhale for 2 </a:t>
            </a:r>
            <a:r>
              <a:rPr lang="en-US" baseline="0" dirty="0" err="1"/>
              <a:t>secs</a:t>
            </a:r>
            <a:r>
              <a:rPr lang="en-US" baseline="0" dirty="0"/>
              <a:t> and exhale for 5. Do you notice anything? Slow exhalation triggers your </a:t>
            </a:r>
            <a:r>
              <a:rPr lang="en-US" baseline="0" dirty="0" err="1"/>
              <a:t>psyasympathic</a:t>
            </a:r>
            <a:r>
              <a:rPr lang="en-US" baseline="0" dirty="0"/>
              <a:t> nervous system which:</a:t>
            </a:r>
          </a:p>
          <a:p>
            <a:pPr marL="171450" indent="-171450">
              <a:buFont typeface="Arial" panose="020B0604020202020204" pitchFamily="34" charset="0"/>
              <a:buChar char="•"/>
            </a:pPr>
            <a:r>
              <a:rPr lang="en-US" baseline="0" dirty="0"/>
              <a:t>Decrease your blood pressure</a:t>
            </a:r>
          </a:p>
          <a:p>
            <a:pPr marL="171450" indent="-171450">
              <a:buFont typeface="Arial" panose="020B0604020202020204" pitchFamily="34" charset="0"/>
              <a:buChar char="•"/>
            </a:pPr>
            <a:r>
              <a:rPr lang="en-US" dirty="0"/>
              <a:t>Increases</a:t>
            </a:r>
            <a:r>
              <a:rPr lang="en-US" baseline="0" dirty="0"/>
              <a:t> your HRV</a:t>
            </a:r>
          </a:p>
          <a:p>
            <a:pPr marL="0" indent="0">
              <a:buFont typeface="Arial" panose="020B0604020202020204" pitchFamily="34" charset="0"/>
              <a:buNone/>
            </a:pPr>
            <a:r>
              <a:rPr lang="en-US" baseline="0" dirty="0"/>
              <a:t>Psychologically controlled breathing:</a:t>
            </a:r>
          </a:p>
          <a:p>
            <a:pPr marL="171450" indent="-171450">
              <a:buFont typeface="Arial" panose="020B0604020202020204" pitchFamily="34" charset="0"/>
              <a:buChar char="•"/>
            </a:pPr>
            <a:r>
              <a:rPr lang="en-US" baseline="0" dirty="0"/>
              <a:t>Reduces Anxiety and Depression</a:t>
            </a:r>
          </a:p>
          <a:p>
            <a:pPr marL="171450" indent="-171450">
              <a:buFont typeface="Arial" panose="020B0604020202020204" pitchFamily="34" charset="0"/>
              <a:buChar char="•"/>
            </a:pPr>
            <a:r>
              <a:rPr lang="en-US" baseline="0" dirty="0"/>
              <a:t>Improves Optimism, Emotional Control &amp; Pain Management.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Power Posing</a:t>
            </a:r>
          </a:p>
          <a:p>
            <a:pPr marL="171450" indent="-171450">
              <a:buFont typeface="Arial" panose="020B0604020202020204" pitchFamily="34" charset="0"/>
              <a:buChar char="•"/>
            </a:pPr>
            <a:r>
              <a:rPr lang="en-US" dirty="0"/>
              <a:t>Holding</a:t>
            </a:r>
            <a:r>
              <a:rPr lang="en-US" baseline="0" dirty="0"/>
              <a:t> a sign expansive pose has a direct impact on our confidence &amp; anxiety. Saliva sample collected before and after power posing – 19% increase in testosterone &amp; 25% decrease in cortisol (stress hormone)</a:t>
            </a:r>
          </a:p>
          <a:p>
            <a:pPr marL="171450" indent="-171450">
              <a:buFont typeface="Arial" panose="020B0604020202020204" pitchFamily="34" charset="0"/>
              <a:buChar char="•"/>
            </a:pPr>
            <a:r>
              <a:rPr lang="en-US" baseline="0" dirty="0"/>
              <a:t>Low power posing 10% decrease in testosterone &amp; 17% increase </a:t>
            </a:r>
            <a:r>
              <a:rPr lang="en-US" baseline="0"/>
              <a:t>in cortisol </a:t>
            </a:r>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pPr/>
              <a:t>11</a:t>
            </a:fld>
            <a:endParaRPr lang="en-US"/>
          </a:p>
        </p:txBody>
      </p:sp>
    </p:spTree>
    <p:extLst>
      <p:ext uri="{BB962C8B-B14F-4D97-AF65-F5344CB8AC3E}">
        <p14:creationId xmlns:p14="http://schemas.microsoft.com/office/powerpoint/2010/main" val="2352271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Reframe your anxiety into excitement. Switch your mind from thinking about everything can go wrong to all the positives that can come out of you speaking/presenting/problem-solving. Research has shown that by doing there are compounding returns.</a:t>
            </a:r>
          </a:p>
          <a:p>
            <a:r>
              <a:rPr lang="en-US" baseline="0" dirty="0"/>
              <a:t>The more excited you become before a high pressure situation, the happier &amp; more successful you become. </a:t>
            </a:r>
          </a:p>
          <a:p>
            <a:endParaRPr lang="en-US" baseline="0" dirty="0"/>
          </a:p>
          <a:p>
            <a:r>
              <a:rPr lang="en-US" baseline="0" dirty="0"/>
              <a:t>Think about your future self. </a:t>
            </a:r>
          </a:p>
          <a:p>
            <a:endParaRPr lang="en-US" baseline="0" dirty="0"/>
          </a:p>
          <a:p>
            <a:r>
              <a:rPr lang="en-US" baseline="0" dirty="0"/>
              <a:t>Dress for the role.</a:t>
            </a:r>
          </a:p>
          <a:p>
            <a:endParaRPr lang="en-US" dirty="0"/>
          </a:p>
          <a:p>
            <a:r>
              <a:rPr lang="en-US" dirty="0"/>
              <a:t>So, these things</a:t>
            </a:r>
            <a:r>
              <a:rPr lang="en-US" baseline="0" dirty="0"/>
              <a:t> are not the fairy dust that will remove all self-doubt from you. However, if by doing these things inspires you to take action, to approach rather than flee, you will begin to create new moments of success and build upon your confidence. </a:t>
            </a:r>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pPr/>
              <a:t>12</a:t>
            </a:fld>
            <a:endParaRPr lang="en-US"/>
          </a:p>
        </p:txBody>
      </p:sp>
    </p:spTree>
    <p:extLst>
      <p:ext uri="{BB962C8B-B14F-4D97-AF65-F5344CB8AC3E}">
        <p14:creationId xmlns:p14="http://schemas.microsoft.com/office/powerpoint/2010/main" val="4001417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pPr/>
              <a:t>13</a:t>
            </a:fld>
            <a:endParaRPr lang="en-US"/>
          </a:p>
        </p:txBody>
      </p:sp>
    </p:spTree>
    <p:extLst>
      <p:ext uri="{BB962C8B-B14F-4D97-AF65-F5344CB8AC3E}">
        <p14:creationId xmlns:p14="http://schemas.microsoft.com/office/powerpoint/2010/main" val="52875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you think about Will Ferrell’s character? Are</a:t>
            </a:r>
            <a:r>
              <a:rPr lang="en-US" baseline="0" dirty="0"/>
              <a:t> there traits or qualities that he displays that you admire? </a:t>
            </a:r>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pPr/>
              <a:t>1</a:t>
            </a:fld>
            <a:endParaRPr lang="en-US"/>
          </a:p>
        </p:txBody>
      </p:sp>
    </p:spTree>
    <p:extLst>
      <p:ext uri="{BB962C8B-B14F-4D97-AF65-F5344CB8AC3E}">
        <p14:creationId xmlns:p14="http://schemas.microsoft.com/office/powerpoint/2010/main" val="411099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pPr/>
              <a:t>2</a:t>
            </a:fld>
            <a:endParaRPr lang="en-US"/>
          </a:p>
        </p:txBody>
      </p:sp>
    </p:spTree>
    <p:extLst>
      <p:ext uri="{BB962C8B-B14F-4D97-AF65-F5344CB8AC3E}">
        <p14:creationId xmlns:p14="http://schemas.microsoft.com/office/powerpoint/2010/main" val="1192936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r>
              <a:rPr lang="en-US" baseline="0" dirty="0"/>
              <a:t> so this might have only happened to you in your dreams. At least I hope! </a:t>
            </a:r>
          </a:p>
          <a:p>
            <a:r>
              <a:rPr lang="en-US" baseline="0" dirty="0"/>
              <a:t>But we have all had that time when we felt completely vulnerable or exposed. </a:t>
            </a:r>
          </a:p>
          <a:p>
            <a:endParaRPr lang="en-US" baseline="0" dirty="0"/>
          </a:p>
          <a:p>
            <a:r>
              <a:rPr lang="en-US" baseline="0" dirty="0"/>
              <a:t>What happens to us in those moments? Physically &amp; Emotionally?</a:t>
            </a:r>
          </a:p>
          <a:p>
            <a:r>
              <a:rPr lang="en-US" baseline="0" dirty="0"/>
              <a:t>Vocal Cords &amp; Diaphragm Constricts making Voice thin &amp; tight</a:t>
            </a:r>
          </a:p>
          <a:p>
            <a:endParaRPr lang="en-US" baseline="0" dirty="0"/>
          </a:p>
          <a:p>
            <a:endParaRPr lang="en-US" baseline="0" dirty="0"/>
          </a:p>
          <a:p>
            <a:r>
              <a:rPr lang="en-US" baseline="0" dirty="0"/>
              <a:t>Personal story…</a:t>
            </a:r>
          </a:p>
          <a:p>
            <a:r>
              <a:rPr lang="en-US" baseline="0" dirty="0"/>
              <a:t>I was looking for my next opportunity. I had planned to take the advice that I had given so many other employees. Look for experiences that will broaden your skills set. Look for that “stretch assignment”, I used to say! </a:t>
            </a:r>
          </a:p>
          <a:p>
            <a:r>
              <a:rPr lang="en-US" baseline="0" dirty="0"/>
              <a:t>So, I took the job at a new site, not really knowing anyone except a couple of HR peers.  I started from ground zero… As the weeks and months passed, I didn’t recognize myself I felt like a fraud. What was I doing in this job, this was not my expertise. I led myself to believe that no feedback was negative feedback.  </a:t>
            </a:r>
          </a:p>
        </p:txBody>
      </p:sp>
      <p:sp>
        <p:nvSpPr>
          <p:cNvPr id="4" name="Slide Number Placeholder 3"/>
          <p:cNvSpPr>
            <a:spLocks noGrp="1"/>
          </p:cNvSpPr>
          <p:nvPr>
            <p:ph type="sldNum" sz="quarter" idx="10"/>
          </p:nvPr>
        </p:nvSpPr>
        <p:spPr/>
        <p:txBody>
          <a:bodyPr/>
          <a:lstStyle/>
          <a:p>
            <a:fld id="{65C5AF36-6E7E-4E13-B1B0-A5B973D50073}" type="slidenum">
              <a:rPr lang="en-US" smtClean="0"/>
              <a:pPr/>
              <a:t>3</a:t>
            </a:fld>
            <a:endParaRPr lang="en-US"/>
          </a:p>
        </p:txBody>
      </p:sp>
    </p:spTree>
    <p:extLst>
      <p:ext uri="{BB962C8B-B14F-4D97-AF65-F5344CB8AC3E}">
        <p14:creationId xmlns:p14="http://schemas.microsoft.com/office/powerpoint/2010/main" val="114670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a:t>
            </a:r>
            <a:r>
              <a:rPr lang="en-US" baseline="0" dirty="0"/>
              <a:t> #1  - Research shows that in pressure filled situations, when we are distracted by thinking about possible outcomes for our performance, our skills become measurably diminished. The feeling that you might go “blank” or that you are not firing on all cylinders</a:t>
            </a:r>
          </a:p>
          <a:p>
            <a:endParaRPr lang="en-US" baseline="0" dirty="0"/>
          </a:p>
          <a:p>
            <a:r>
              <a:rPr lang="en-US" baseline="0" dirty="0"/>
              <a:t>Bullet #2 – So we turn inward and become keenly focused on our words, actions, and our perceptions of how others are responding to us. </a:t>
            </a:r>
          </a:p>
          <a:p>
            <a:endParaRPr lang="en-US" baseline="0" dirty="0"/>
          </a:p>
          <a:p>
            <a:r>
              <a:rPr lang="en-US" baseline="0" dirty="0"/>
              <a:t>Bullet #3  - We just don’t have enough intellectual bandwidth to perform at our best while simultaneously critiquing our performance. Therefore, we can’t be full present. </a:t>
            </a:r>
          </a:p>
          <a:p>
            <a:r>
              <a:rPr lang="en-US" baseline="0" dirty="0"/>
              <a:t> </a:t>
            </a:r>
          </a:p>
          <a:p>
            <a:endParaRPr lang="en-US" dirty="0"/>
          </a:p>
          <a:p>
            <a:r>
              <a:rPr lang="en-US" dirty="0"/>
              <a:t>Bullet#2</a:t>
            </a:r>
            <a:r>
              <a:rPr lang="en-US" baseline="0" dirty="0"/>
              <a:t> – Personal Story – When I was struggling with confidence in my new role, I turned to a close friend and advisor for help. I was near tears on the phone telling her about how I think I had made a mistake and recalled meetings that I had with the </a:t>
            </a:r>
            <a:r>
              <a:rPr lang="en-US" baseline="0" dirty="0" err="1"/>
              <a:t>SVP</a:t>
            </a:r>
            <a:r>
              <a:rPr lang="en-US" baseline="0" dirty="0"/>
              <a:t> and PM where I would go through my ideas and plans, but never got the affirmation that I was looking for. There were no pats on the back…. </a:t>
            </a:r>
          </a:p>
          <a:p>
            <a:r>
              <a:rPr lang="en-US" baseline="0" dirty="0"/>
              <a:t>As I blabbered on, she stopped me and said with a very stern voice that she felt that I was being a narcissist. I was stunned that she would say that but realized she was right. I shouldn’t </a:t>
            </a:r>
            <a:r>
              <a:rPr lang="en-US" u="sng" baseline="0" dirty="0"/>
              <a:t>need</a:t>
            </a:r>
            <a:r>
              <a:rPr lang="en-US" baseline="0" dirty="0"/>
              <a:t> validation from others to know my own self-worth.</a:t>
            </a:r>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pPr/>
              <a:t>4</a:t>
            </a:fld>
            <a:endParaRPr lang="en-US"/>
          </a:p>
        </p:txBody>
      </p:sp>
    </p:spTree>
    <p:extLst>
      <p:ext uri="{BB962C8B-B14F-4D97-AF65-F5344CB8AC3E}">
        <p14:creationId xmlns:p14="http://schemas.microsoft.com/office/powerpoint/2010/main" val="293103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Liberate – While feeling powerless impairs our thinking</a:t>
            </a:r>
            <a:r>
              <a:rPr lang="en-US" baseline="0" dirty="0"/>
              <a:t>, feeling confident (powerful) improves Decision Making &amp; Creativity b/c it Less Susceptible to Outside Pressures and Expectations.</a:t>
            </a:r>
            <a:endParaRPr lang="en-US" dirty="0"/>
          </a:p>
          <a:p>
            <a:endParaRPr lang="en-US" dirty="0"/>
          </a:p>
          <a:p>
            <a:r>
              <a:rPr lang="en-US" dirty="0"/>
              <a:t>Protect – Research</a:t>
            </a:r>
            <a:r>
              <a:rPr lang="en-US" baseline="0" dirty="0"/>
              <a:t> has shown that feeling powerful acts as a buffer against negative emotions. Thicker Skin against judgement, rejection, stress, and even physical pain. </a:t>
            </a:r>
            <a:endParaRPr lang="en-US" dirty="0"/>
          </a:p>
          <a:p>
            <a:endParaRPr lang="en-US" dirty="0"/>
          </a:p>
          <a:p>
            <a:r>
              <a:rPr lang="en-US" dirty="0"/>
              <a:t>Connect – Confidence</a:t>
            </a:r>
            <a:r>
              <a:rPr lang="en-US" baseline="0" dirty="0"/>
              <a:t> makes us approach vs. avoid. If we our self-assured and trusting of ourselves, we can more easily build trusting relationships with others. </a:t>
            </a:r>
          </a:p>
          <a:p>
            <a:endParaRPr lang="en-US" baseline="0" dirty="0"/>
          </a:p>
          <a:p>
            <a:r>
              <a:rPr lang="en-US" baseline="0" dirty="0"/>
              <a:t>Synchronize – We behave as our most authentic self</a:t>
            </a:r>
          </a:p>
          <a:p>
            <a:endParaRPr lang="en-US" baseline="0" dirty="0"/>
          </a:p>
          <a:p>
            <a:r>
              <a:rPr lang="en-US" baseline="0" dirty="0"/>
              <a:t>Incite – We become more Proactive and feeling of being In Control – Being Lucid, Calm and Not Dependent on the Behaviors of Others</a:t>
            </a:r>
          </a:p>
          <a:p>
            <a:endParaRPr lang="en-US" baseline="0" dirty="0"/>
          </a:p>
          <a:p>
            <a:r>
              <a:rPr lang="en-US" baseline="0" dirty="0"/>
              <a:t>More Effective – Power Positively Affects Performance when the Pressure is On</a:t>
            </a:r>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pPr/>
              <a:t>5</a:t>
            </a:fld>
            <a:endParaRPr lang="en-US"/>
          </a:p>
        </p:txBody>
      </p:sp>
    </p:spTree>
    <p:extLst>
      <p:ext uri="{BB962C8B-B14F-4D97-AF65-F5344CB8AC3E}">
        <p14:creationId xmlns:p14="http://schemas.microsoft.com/office/powerpoint/2010/main" val="169547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handout for this</a:t>
            </a:r>
            <a:r>
              <a:rPr lang="en-US" baseline="0" dirty="0"/>
              <a:t> activity</a:t>
            </a:r>
          </a:p>
          <a:p>
            <a:r>
              <a:rPr lang="en-US" baseline="0" dirty="0"/>
              <a:t>Do I ask for 2 volunteers to share their answers?</a:t>
            </a:r>
          </a:p>
          <a:p>
            <a:endParaRPr lang="en-US" baseline="0" dirty="0"/>
          </a:p>
          <a:p>
            <a:r>
              <a:rPr lang="en-US" baseline="0" dirty="0"/>
              <a:t>Ask – why did I have you go through this exercise?</a:t>
            </a:r>
          </a:p>
        </p:txBody>
      </p:sp>
      <p:sp>
        <p:nvSpPr>
          <p:cNvPr id="4" name="Slide Number Placeholder 3"/>
          <p:cNvSpPr>
            <a:spLocks noGrp="1"/>
          </p:cNvSpPr>
          <p:nvPr>
            <p:ph type="sldNum" sz="quarter" idx="10"/>
          </p:nvPr>
        </p:nvSpPr>
        <p:spPr/>
        <p:txBody>
          <a:bodyPr/>
          <a:lstStyle/>
          <a:p>
            <a:fld id="{65C5AF36-6E7E-4E13-B1B0-A5B973D50073}" type="slidenum">
              <a:rPr lang="en-US" smtClean="0"/>
              <a:pPr/>
              <a:t>6</a:t>
            </a:fld>
            <a:endParaRPr lang="en-US"/>
          </a:p>
        </p:txBody>
      </p:sp>
    </p:spTree>
    <p:extLst>
      <p:ext uri="{BB962C8B-B14F-4D97-AF65-F5344CB8AC3E}">
        <p14:creationId xmlns:p14="http://schemas.microsoft.com/office/powerpoint/2010/main" val="468348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ground ourselves</a:t>
            </a:r>
            <a:r>
              <a:rPr lang="en-US" baseline="0" dirty="0"/>
              <a:t> in truth of our own story, we become less dependent on looking for the approval of others and even get comfortable with their disapproval.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Before heading into a situation where you may be challenged, you can reduce your anxiety levels by reaffirming the parts of your most authentic best selves. When we feel safe with ourselves, we become less defensive and more open to feedback, in turn, making us better problem solvers. </a:t>
            </a:r>
          </a:p>
          <a:p>
            <a:endParaRPr lang="en-US" baseline="0" dirty="0"/>
          </a:p>
          <a:p>
            <a:r>
              <a:rPr lang="en-US" baseline="0" dirty="0"/>
              <a:t>This all grounded in hundreds of studies that examined the effects of performing self-affirmations before high-stress situations -  For example, one group of researchers tests the adrenaline of students before and after mid-term exams. Students who had done self-affirmation exercises before the exams showed no change in their adrenaline levels, but the other group of students had a significant rise of adrenaline over the weeks leading up to the exams.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5C5AF36-6E7E-4E13-B1B0-A5B973D50073}" type="slidenum">
              <a:rPr lang="en-US" smtClean="0"/>
              <a:pPr/>
              <a:t>7</a:t>
            </a:fld>
            <a:endParaRPr lang="en-US"/>
          </a:p>
        </p:txBody>
      </p:sp>
    </p:spTree>
    <p:extLst>
      <p:ext uri="{BB962C8B-B14F-4D97-AF65-F5344CB8AC3E}">
        <p14:creationId xmlns:p14="http://schemas.microsoft.com/office/powerpoint/2010/main" val="463891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a:t>
            </a:r>
            <a:r>
              <a:rPr lang="en-US" baseline="0" dirty="0"/>
              <a:t> STUDY – </a:t>
            </a:r>
          </a:p>
          <a:p>
            <a:r>
              <a:rPr lang="en-US" baseline="0" dirty="0"/>
              <a:t>A Harvard Business School, Lakshmi </a:t>
            </a:r>
            <a:r>
              <a:rPr lang="en-US" baseline="0" dirty="0" err="1"/>
              <a:t>Balachandra</a:t>
            </a:r>
            <a:r>
              <a:rPr lang="en-US" baseline="0" dirty="0"/>
              <a:t>, studied 185 entrepreneur speeches </a:t>
            </a:r>
            <a:r>
              <a:rPr lang="en-US" baseline="0" dirty="0" err="1"/>
              <a:t>presos</a:t>
            </a:r>
            <a:r>
              <a:rPr lang="en-US" baseline="0" dirty="0"/>
              <a:t> if there was any common themes or traits in those that succeeded in getting the funding from venture capitalist. </a:t>
            </a:r>
          </a:p>
          <a:p>
            <a:endParaRPr lang="en-US" baseline="0" dirty="0"/>
          </a:p>
          <a:p>
            <a:r>
              <a:rPr lang="en-US" baseline="0" dirty="0"/>
              <a:t>FINDINGS – The strongest predictor of success was not the person’s credentials or content, but the presenters level of confidence, comfort, and passionate enthusiasm. These characteristics came through mostly through mostly in nonverbal ways – vocal qualities, gestures, facial expressions, and body language. </a:t>
            </a:r>
          </a:p>
          <a:p>
            <a:endParaRPr lang="en-US" baseline="0" dirty="0"/>
          </a:p>
          <a:p>
            <a:r>
              <a:rPr lang="en-US" baseline="0" dirty="0"/>
              <a:t>Through our confidence, comfort, passion and enthusiasm we are signaling something more powerful than words. </a:t>
            </a:r>
            <a:endParaRPr lang="en-US" dirty="0"/>
          </a:p>
        </p:txBody>
      </p:sp>
      <p:sp>
        <p:nvSpPr>
          <p:cNvPr id="4" name="Slide Number Placeholder 3"/>
          <p:cNvSpPr>
            <a:spLocks noGrp="1"/>
          </p:cNvSpPr>
          <p:nvPr>
            <p:ph type="sldNum" sz="quarter" idx="10"/>
          </p:nvPr>
        </p:nvSpPr>
        <p:spPr/>
        <p:txBody>
          <a:bodyPr/>
          <a:lstStyle/>
          <a:p>
            <a:fld id="{90AD280F-1ABF-4524-A022-744F7094229C}" type="slidenum">
              <a:rPr lang="en-US" smtClean="0"/>
              <a:t>8</a:t>
            </a:fld>
            <a:endParaRPr lang="en-US" dirty="0"/>
          </a:p>
        </p:txBody>
      </p:sp>
    </p:spTree>
    <p:extLst>
      <p:ext uri="{BB962C8B-B14F-4D97-AF65-F5344CB8AC3E}">
        <p14:creationId xmlns:p14="http://schemas.microsoft.com/office/powerpoint/2010/main" val="1650684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63538" y="748138"/>
            <a:ext cx="7772400" cy="1470025"/>
          </a:xfrm>
        </p:spPr>
        <p:txBody>
          <a:bodyPr anchor="b" anchorCtr="0"/>
          <a:lstStyle>
            <a:lvl1pPr>
              <a:lnSpc>
                <a:spcPct val="90000"/>
              </a:lnSpc>
              <a:defRPr sz="4000">
                <a:solidFill>
                  <a:schemeClr val="accent3"/>
                </a:solidFill>
              </a:defRPr>
            </a:lvl1pPr>
          </a:lstStyle>
          <a:p>
            <a:r>
              <a:rPr lang="en-US" dirty="0"/>
              <a:t>Click to edit Master</a:t>
            </a:r>
            <a:br>
              <a:rPr lang="en-US" dirty="0"/>
            </a:br>
            <a:r>
              <a:rPr lang="en-US" dirty="0"/>
              <a:t>title style</a:t>
            </a:r>
          </a:p>
        </p:txBody>
      </p:sp>
      <p:sp>
        <p:nvSpPr>
          <p:cNvPr id="3" name="Subtitle 2"/>
          <p:cNvSpPr>
            <a:spLocks noGrp="1"/>
          </p:cNvSpPr>
          <p:nvPr userDrawn="1">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9510" y="6151419"/>
            <a:ext cx="3454397" cy="457200"/>
          </a:xfrm>
          <a:prstGeom prst="rect">
            <a:avLst/>
          </a:prstGeom>
        </p:spPr>
      </p:pic>
    </p:spTree>
    <p:extLst>
      <p:ext uri="{BB962C8B-B14F-4D97-AF65-F5344CB8AC3E}">
        <p14:creationId xmlns:p14="http://schemas.microsoft.com/office/powerpoint/2010/main" val="148136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sp>
        <p:nvSpPr>
          <p:cNvPr id="14" name="Text Placeholder 5"/>
          <p:cNvSpPr>
            <a:spLocks noGrp="1"/>
          </p:cNvSpPr>
          <p:nvPr>
            <p:ph type="body" sz="quarter" idx="17"/>
          </p:nvPr>
        </p:nvSpPr>
        <p:spPr>
          <a:xfrm>
            <a:off x="6587424" y="2054225"/>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kern="1200" dirty="0" smtClean="0">
                <a:solidFill>
                  <a:schemeClr val="bg1"/>
                </a:solidFill>
                <a:latin typeface="+mj-lt"/>
                <a:ea typeface="+mn-ea"/>
                <a:cs typeface="+mn-cs"/>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5"/>
          <p:cNvSpPr>
            <a:spLocks noGrp="1"/>
          </p:cNvSpPr>
          <p:nvPr>
            <p:ph type="body" sz="quarter" idx="16"/>
          </p:nvPr>
        </p:nvSpPr>
        <p:spPr>
          <a:xfrm>
            <a:off x="4964111" y="2054225"/>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kern="1200" dirty="0" smtClean="0">
                <a:solidFill>
                  <a:schemeClr val="bg1"/>
                </a:solidFill>
                <a:latin typeface="+mj-lt"/>
                <a:ea typeface="+mn-ea"/>
                <a:cs typeface="+mn-cs"/>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5"/>
          <p:cNvSpPr>
            <a:spLocks noGrp="1"/>
          </p:cNvSpPr>
          <p:nvPr>
            <p:ph type="body" sz="quarter" idx="15"/>
          </p:nvPr>
        </p:nvSpPr>
        <p:spPr>
          <a:xfrm>
            <a:off x="3340797" y="2054225"/>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kern="1200" dirty="0" smtClean="0">
                <a:solidFill>
                  <a:schemeClr val="bg1"/>
                </a:solidFill>
                <a:latin typeface="+mj-lt"/>
                <a:ea typeface="+mn-ea"/>
                <a:cs typeface="+mn-cs"/>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5"/>
          <p:cNvSpPr>
            <a:spLocks noGrp="1"/>
          </p:cNvSpPr>
          <p:nvPr>
            <p:ph type="body" sz="quarter" idx="14"/>
          </p:nvPr>
        </p:nvSpPr>
        <p:spPr>
          <a:xfrm>
            <a:off x="1717483" y="2054225"/>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2ED86176-D6A4-43D8-BE13-F18245AD9D39}" type="slidenum">
              <a:rPr lang="en-US" smtClean="0"/>
              <a:pPr/>
              <a:t>‹#›</a:t>
            </a:fld>
            <a:endParaRPr lang="en-US"/>
          </a:p>
        </p:txBody>
      </p:sp>
      <p:sp>
        <p:nvSpPr>
          <p:cNvPr id="6" name="Text Placeholder 5"/>
          <p:cNvSpPr>
            <a:spLocks noGrp="1"/>
          </p:cNvSpPr>
          <p:nvPr>
            <p:ph type="body" sz="quarter" idx="13"/>
          </p:nvPr>
        </p:nvSpPr>
        <p:spPr>
          <a:xfrm>
            <a:off x="363538" y="2054225"/>
            <a:ext cx="1890563" cy="840489"/>
          </a:xfrm>
          <a:prstGeom prst="homePlate">
            <a:avLst>
              <a:gd name="adj" fmla="val 31025"/>
            </a:avLst>
          </a:prstGeom>
          <a:solidFill>
            <a:schemeClr val="accent3"/>
          </a:solidFill>
          <a:ln w="19050">
            <a:solidFill>
              <a:schemeClr val="bg1"/>
            </a:solidFill>
          </a:ln>
        </p:spPr>
        <p:txBody>
          <a:bodyPr lIns="91440" tIns="91440" rIns="91440" bIns="91440" anchor="ctr" anchorCtr="0"/>
          <a:lstStyle>
            <a:lvl1pPr>
              <a:defRPr sz="1600">
                <a:solidFill>
                  <a:schemeClr val="bg1"/>
                </a:solidFill>
                <a:latin typeface="+mj-lt"/>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8"/>
          </p:nvPr>
        </p:nvSpPr>
        <p:spPr>
          <a:xfrm>
            <a:off x="363538" y="3169352"/>
            <a:ext cx="1567047" cy="2909186"/>
          </a:xfrm>
        </p:spPr>
        <p:txBody>
          <a:bodyPr/>
          <a:lstStyle>
            <a:lvl1pPr>
              <a:defRPr sz="1400"/>
            </a:lvl1pPr>
            <a:lvl2pPr>
              <a:defRPr sz="1200"/>
            </a:lvl2pPr>
            <a:lvl3pPr>
              <a:defRPr sz="110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5"/>
          <p:cNvSpPr>
            <a:spLocks noGrp="1"/>
          </p:cNvSpPr>
          <p:nvPr>
            <p:ph type="body" sz="quarter" idx="19"/>
          </p:nvPr>
        </p:nvSpPr>
        <p:spPr>
          <a:xfrm>
            <a:off x="2033985" y="3169352"/>
            <a:ext cx="1567047" cy="2909186"/>
          </a:xfrm>
        </p:spPr>
        <p:txBody>
          <a:bodyPr/>
          <a:lstStyle>
            <a:lvl1pPr>
              <a:defRPr sz="1400"/>
            </a:lvl1pPr>
            <a:lvl2pPr>
              <a:defRPr sz="1200"/>
            </a:lvl2pPr>
            <a:lvl3pPr>
              <a:defRPr sz="110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p:cNvSpPr>
            <a:spLocks noGrp="1"/>
          </p:cNvSpPr>
          <p:nvPr>
            <p:ph type="body" sz="quarter" idx="20"/>
          </p:nvPr>
        </p:nvSpPr>
        <p:spPr>
          <a:xfrm>
            <a:off x="3704432" y="3169352"/>
            <a:ext cx="1567047" cy="2909186"/>
          </a:xfrm>
        </p:spPr>
        <p:txBody>
          <a:bodyPr/>
          <a:lstStyle>
            <a:lvl1pPr>
              <a:defRPr sz="1400"/>
            </a:lvl1pPr>
            <a:lvl2pPr>
              <a:defRPr sz="1200"/>
            </a:lvl2pPr>
            <a:lvl3pPr>
              <a:defRPr sz="110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5"/>
          <p:cNvSpPr>
            <a:spLocks noGrp="1"/>
          </p:cNvSpPr>
          <p:nvPr>
            <p:ph type="body" sz="quarter" idx="21"/>
          </p:nvPr>
        </p:nvSpPr>
        <p:spPr>
          <a:xfrm>
            <a:off x="5374879" y="3169352"/>
            <a:ext cx="1567047" cy="2909186"/>
          </a:xfrm>
        </p:spPr>
        <p:txBody>
          <a:bodyPr/>
          <a:lstStyle>
            <a:lvl1pPr>
              <a:defRPr sz="1400"/>
            </a:lvl1pPr>
            <a:lvl2pPr>
              <a:defRPr sz="1200"/>
            </a:lvl2pPr>
            <a:lvl3pPr>
              <a:defRPr sz="110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5"/>
          <p:cNvSpPr>
            <a:spLocks noGrp="1"/>
          </p:cNvSpPr>
          <p:nvPr>
            <p:ph type="body" sz="quarter" idx="22"/>
          </p:nvPr>
        </p:nvSpPr>
        <p:spPr>
          <a:xfrm>
            <a:off x="7045325" y="3169352"/>
            <a:ext cx="1567047" cy="2909186"/>
          </a:xfrm>
        </p:spPr>
        <p:txBody>
          <a:bodyPr/>
          <a:lstStyle>
            <a:lvl1pPr>
              <a:defRPr sz="1400"/>
            </a:lvl1pPr>
            <a:lvl2pPr>
              <a:defRPr sz="1200"/>
            </a:lvl2pPr>
            <a:lvl3pPr>
              <a:defRPr sz="110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251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 and Content">
    <p:spTree>
      <p:nvGrpSpPr>
        <p:cNvPr id="1" name=""/>
        <p:cNvGrpSpPr/>
        <p:nvPr/>
      </p:nvGrpSpPr>
      <p:grpSpPr>
        <a:xfrm>
          <a:off x="0" y="0"/>
          <a:ext cx="0" cy="0"/>
          <a:chOff x="0" y="0"/>
          <a:chExt cx="0" cy="0"/>
        </a:xfrm>
      </p:grpSpPr>
      <p:sp>
        <p:nvSpPr>
          <p:cNvPr id="8" name="Chart Placeholder 7"/>
          <p:cNvSpPr>
            <a:spLocks noGrp="1"/>
          </p:cNvSpPr>
          <p:nvPr>
            <p:ph type="chart" sz="quarter" idx="14"/>
          </p:nvPr>
        </p:nvSpPr>
        <p:spPr>
          <a:xfrm>
            <a:off x="363538" y="1733108"/>
            <a:ext cx="8412162" cy="2157856"/>
          </a:xfrm>
        </p:spPr>
        <p:txBody>
          <a:bodyPr/>
          <a:lstStyle>
            <a:lvl1pPr>
              <a:defRPr>
                <a:solidFill>
                  <a:schemeClr val="tx2"/>
                </a:solidFill>
              </a:defRPr>
            </a:lvl1pPr>
          </a:lstStyle>
          <a:p>
            <a:r>
              <a:rPr lang="en-US"/>
              <a:t>Click icon to add chart</a:t>
            </a:r>
            <a:endParaRPr lang="en-US" dirty="0"/>
          </a:p>
        </p:txBody>
      </p:sp>
      <p:sp>
        <p:nvSpPr>
          <p:cNvPr id="2" name="Title 1"/>
          <p:cNvSpPr>
            <a:spLocks noGrp="1"/>
          </p:cNvSpPr>
          <p:nvPr>
            <p:ph type="title"/>
          </p:nvPr>
        </p:nvSpPr>
        <p:spPr>
          <a:xfrm>
            <a:off x="363538" y="314506"/>
            <a:ext cx="8412162" cy="869950"/>
          </a:xfrm>
        </p:spPr>
        <p:txBody>
          <a:bodyPr anchor="t" anchorCtr="0"/>
          <a:lstStyle/>
          <a:p>
            <a:r>
              <a:rPr lang="en-US"/>
              <a:t>Click to edit Master title style</a:t>
            </a:r>
          </a:p>
        </p:txBody>
      </p:sp>
      <p:sp>
        <p:nvSpPr>
          <p:cNvPr id="3" name="Content Placeholder 2"/>
          <p:cNvSpPr>
            <a:spLocks noGrp="1"/>
          </p:cNvSpPr>
          <p:nvPr>
            <p:ph idx="1"/>
          </p:nvPr>
        </p:nvSpPr>
        <p:spPr>
          <a:xfrm>
            <a:off x="363538" y="1201738"/>
            <a:ext cx="8412162" cy="365805"/>
          </a:xfrm>
        </p:spPr>
        <p:txBody>
          <a:bodyPr/>
          <a:lstStyle>
            <a:lvl1pPr>
              <a:defRPr sz="1800">
                <a:solidFill>
                  <a:schemeClr val="accent3"/>
                </a:solidFill>
              </a:defRPr>
            </a:lvl1pPr>
            <a:lvl2pPr marL="0" indent="0">
              <a:spcBef>
                <a:spcPts val="0"/>
              </a:spcBef>
              <a:buNone/>
              <a:defRPr sz="14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
        <p:nvSpPr>
          <p:cNvPr id="7" name="Content Placeholder 2"/>
          <p:cNvSpPr>
            <a:spLocks noGrp="1"/>
          </p:cNvSpPr>
          <p:nvPr>
            <p:ph idx="13"/>
          </p:nvPr>
        </p:nvSpPr>
        <p:spPr>
          <a:xfrm>
            <a:off x="363538" y="4067174"/>
            <a:ext cx="8412162" cy="2011363"/>
          </a:xfrm>
        </p:spPr>
        <p:txBody>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3083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2ED86176-D6A4-43D8-BE13-F18245AD9D39}" type="slidenum">
              <a:rPr lang="en-US" smtClean="0"/>
              <a:pPr/>
              <a:t>‹#›</a:t>
            </a:fld>
            <a:endParaRPr lang="en-US"/>
          </a:p>
        </p:txBody>
      </p:sp>
    </p:spTree>
    <p:extLst>
      <p:ext uri="{BB962C8B-B14F-4D97-AF65-F5344CB8AC3E}">
        <p14:creationId xmlns:p14="http://schemas.microsoft.com/office/powerpoint/2010/main" val="191460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Full Bleed Image">
    <p:bg bwMode="ltGray">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6024" y="6278753"/>
            <a:ext cx="2625342" cy="347472"/>
          </a:xfrm>
          <a:prstGeom prst="rect">
            <a:avLst/>
          </a:prstGeom>
        </p:spPr>
      </p:pic>
    </p:spTree>
    <p:extLst>
      <p:ext uri="{BB962C8B-B14F-4D97-AF65-F5344CB8AC3E}">
        <p14:creationId xmlns:p14="http://schemas.microsoft.com/office/powerpoint/2010/main" val="2490235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1"/>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58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Image Title Slide">
    <p:bg bwMode="ltGray">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849624" y="4261104"/>
            <a:ext cx="4281487" cy="1470025"/>
          </a:xfrm>
        </p:spPr>
        <p:txBody>
          <a:bodyPr anchor="t" anchorCtr="0"/>
          <a:lstStyle>
            <a:lvl1pPr>
              <a:lnSpc>
                <a:spcPct val="90000"/>
              </a:lnSpc>
              <a:defRPr sz="3200">
                <a:solidFill>
                  <a:schemeClr val="bg1"/>
                </a:solidFill>
              </a:defRPr>
            </a:lvl1pPr>
          </a:lstStyle>
          <a:p>
            <a:r>
              <a:rPr lang="en-US" dirty="0"/>
              <a:t>Click to edit Master</a:t>
            </a:r>
            <a:br>
              <a:rPr lang="en-US" dirty="0"/>
            </a:br>
            <a:r>
              <a:rPr lang="en-US" dirty="0"/>
              <a:t>title style</a:t>
            </a:r>
          </a:p>
        </p:txBody>
      </p:sp>
      <p:sp>
        <p:nvSpPr>
          <p:cNvPr id="3" name="Subtitle 2"/>
          <p:cNvSpPr>
            <a:spLocks noGrp="1"/>
          </p:cNvSpPr>
          <p:nvPr userDrawn="1">
            <p:ph type="subTitle" idx="1"/>
          </p:nvPr>
        </p:nvSpPr>
        <p:spPr>
          <a:xfrm>
            <a:off x="3849624" y="5257800"/>
            <a:ext cx="2771547" cy="448294"/>
          </a:xfrm>
        </p:spPr>
        <p:txBody>
          <a:bodyPr/>
          <a:lstStyle>
            <a:lvl1pPr marL="0" indent="0" algn="l">
              <a:lnSpc>
                <a:spcPct val="9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538" y="319088"/>
            <a:ext cx="3454397" cy="457200"/>
          </a:xfrm>
          <a:prstGeom prst="rect">
            <a:avLst/>
          </a:prstGeom>
        </p:spPr>
      </p:pic>
    </p:spTree>
    <p:extLst>
      <p:ext uri="{BB962C8B-B14F-4D97-AF65-F5344CB8AC3E}">
        <p14:creationId xmlns:p14="http://schemas.microsoft.com/office/powerpoint/2010/main" val="182805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genda">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538" y="1141413"/>
            <a:ext cx="8412162" cy="461962"/>
          </a:xfrm>
        </p:spPr>
        <p:txBody>
          <a:bodyPr anchor="b" anchorCtr="0"/>
          <a:lstStyle/>
          <a:p>
            <a:r>
              <a:rPr lang="en-US"/>
              <a:t>Click to edit Master title style</a:t>
            </a:r>
            <a:endParaRPr lang="en-US" dirty="0"/>
          </a:p>
        </p:txBody>
      </p:sp>
      <p:sp>
        <p:nvSpPr>
          <p:cNvPr id="3" name="Content Placeholder 2"/>
          <p:cNvSpPr>
            <a:spLocks noGrp="1"/>
          </p:cNvSpPr>
          <p:nvPr>
            <p:ph idx="1"/>
          </p:nvPr>
        </p:nvSpPr>
        <p:spPr>
          <a:xfrm>
            <a:off x="363538" y="2054225"/>
            <a:ext cx="8412162" cy="4024313"/>
          </a:xfrm>
        </p:spPr>
        <p:txBody>
          <a:bodyPr/>
          <a:lstStyle>
            <a:lvl1pPr>
              <a:spcBef>
                <a:spcPts val="600"/>
              </a:spcBef>
              <a:defRPr sz="3000"/>
            </a:lvl1pPr>
            <a:lvl2pPr marL="225425" indent="-225425">
              <a:defRPr sz="2800"/>
            </a:lvl2pPr>
            <a:lvl3pPr marL="461963" indent="-231775">
              <a:defRPr/>
            </a:lvl3pPr>
            <a:lvl4pPr marL="625475" indent="-171450">
              <a:defRPr/>
            </a:lvl4pPr>
            <a:lvl5pPr marL="739775" indent="-1143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6024" y="6278753"/>
            <a:ext cx="2625342" cy="347472"/>
          </a:xfrm>
          <a:prstGeom prst="rect">
            <a:avLst/>
          </a:prstGeom>
        </p:spPr>
      </p:pic>
    </p:spTree>
    <p:extLst>
      <p:ext uri="{BB962C8B-B14F-4D97-AF65-F5344CB8AC3E}">
        <p14:creationId xmlns:p14="http://schemas.microsoft.com/office/powerpoint/2010/main" val="58504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538" y="319087"/>
            <a:ext cx="8412162" cy="822325"/>
          </a:xfrm>
        </p:spPr>
        <p:txBody>
          <a:bodyPr anchor="t" anchorCtr="0"/>
          <a:lstStyle/>
          <a:p>
            <a:r>
              <a:rPr lang="en-US"/>
              <a:t>Click to edit Master title style</a:t>
            </a:r>
            <a:endParaRPr lang="en-US" dirty="0"/>
          </a:p>
        </p:txBody>
      </p:sp>
      <p:sp>
        <p:nvSpPr>
          <p:cNvPr id="3" name="Content Placeholder 2"/>
          <p:cNvSpPr>
            <a:spLocks noGrp="1"/>
          </p:cNvSpPr>
          <p:nvPr>
            <p:ph idx="1"/>
          </p:nvPr>
        </p:nvSpPr>
        <p:spPr>
          <a:xfrm>
            <a:off x="363538" y="1211263"/>
            <a:ext cx="8412162" cy="4867275"/>
          </a:xfrm>
        </p:spPr>
        <p:txBody>
          <a:bodyPr/>
          <a:lstStyle>
            <a:lvl1pPr marL="1033463" indent="-1033463">
              <a:spcBef>
                <a:spcPts val="600"/>
              </a:spcBef>
              <a:tabLst>
                <a:tab pos="796925" algn="r"/>
                <a:tab pos="1033463" algn="l"/>
              </a:tabLst>
              <a:defRPr sz="3000"/>
            </a:lvl1pPr>
            <a:lvl2pPr marL="1258888" indent="-225425">
              <a:defRPr sz="2400"/>
            </a:lvl2pPr>
            <a:lvl3pPr marL="1423988" indent="-171450">
              <a:defRPr/>
            </a:lvl3pPr>
            <a:lvl4pPr marL="1606550" indent="-171450">
              <a:defRPr/>
            </a:lvl4pPr>
            <a:lvl5pPr marL="1709738" indent="-1143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6024" y="6278753"/>
            <a:ext cx="2625342" cy="347472"/>
          </a:xfrm>
          <a:prstGeom prst="rect">
            <a:avLst/>
          </a:prstGeom>
        </p:spPr>
      </p:pic>
    </p:spTree>
    <p:extLst>
      <p:ext uri="{BB962C8B-B14F-4D97-AF65-F5344CB8AC3E}">
        <p14:creationId xmlns:p14="http://schemas.microsoft.com/office/powerpoint/2010/main" val="10587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Section Divid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538" y="1157287"/>
            <a:ext cx="8412162" cy="446088"/>
          </a:xfrm>
        </p:spPr>
        <p:txBody>
          <a:bodyPr anchor="b" anchorCtr="0"/>
          <a:lstStyle/>
          <a:p>
            <a:r>
              <a:rPr lang="en-US"/>
              <a:t>Click to edit Master title style</a:t>
            </a:r>
            <a:endParaRPr lang="en-US" dirty="0"/>
          </a:p>
        </p:txBody>
      </p:sp>
      <p:sp>
        <p:nvSpPr>
          <p:cNvPr id="3" name="Content Placeholder 2"/>
          <p:cNvSpPr>
            <a:spLocks noGrp="1"/>
          </p:cNvSpPr>
          <p:nvPr>
            <p:ph idx="1"/>
          </p:nvPr>
        </p:nvSpPr>
        <p:spPr>
          <a:xfrm>
            <a:off x="363538" y="2054225"/>
            <a:ext cx="8412162" cy="4024313"/>
          </a:xfrm>
        </p:spPr>
        <p:txBody>
          <a:bodyPr/>
          <a:lstStyle>
            <a:lvl1pPr>
              <a:spcBef>
                <a:spcPts val="600"/>
              </a:spcBef>
              <a:defRPr sz="3000"/>
            </a:lvl1pPr>
            <a:lvl2pPr marL="225425" indent="-225425">
              <a:defRPr sz="2400"/>
            </a:lvl2pPr>
            <a:lvl3pPr marL="401638" indent="-171450">
              <a:defRPr/>
            </a:lvl3pPr>
            <a:lvl4pPr marL="573088" indent="-171450">
              <a:defRPr/>
            </a:lvl4pPr>
            <a:lvl5pPr marL="688975" indent="-1143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6024" y="6278753"/>
            <a:ext cx="2625342" cy="347472"/>
          </a:xfrm>
          <a:prstGeom prst="rect">
            <a:avLst/>
          </a:prstGeom>
        </p:spPr>
      </p:pic>
    </p:spTree>
    <p:extLst>
      <p:ext uri="{BB962C8B-B14F-4D97-AF65-F5344CB8AC3E}">
        <p14:creationId xmlns:p14="http://schemas.microsoft.com/office/powerpoint/2010/main" val="56656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2054225"/>
            <a:ext cx="8412162" cy="4024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Tree>
    <p:extLst>
      <p:ext uri="{BB962C8B-B14F-4D97-AF65-F5344CB8AC3E}">
        <p14:creationId xmlns:p14="http://schemas.microsoft.com/office/powerpoint/2010/main" val="243895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2054225"/>
            <a:ext cx="4117975" cy="4024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
        <p:nvSpPr>
          <p:cNvPr id="7" name="Content Placeholder 2"/>
          <p:cNvSpPr>
            <a:spLocks noGrp="1"/>
          </p:cNvSpPr>
          <p:nvPr>
            <p:ph idx="13"/>
          </p:nvPr>
        </p:nvSpPr>
        <p:spPr>
          <a:xfrm>
            <a:off x="4665662" y="2054225"/>
            <a:ext cx="4110037" cy="4024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83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Quadra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8" y="1606362"/>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2ED86176-D6A4-43D8-BE13-F18245AD9D39}" type="slidenum">
              <a:rPr lang="en-US" smtClean="0"/>
              <a:pPr/>
              <a:t>‹#›</a:t>
            </a:fld>
            <a:endParaRPr lang="en-US"/>
          </a:p>
        </p:txBody>
      </p:sp>
      <p:sp>
        <p:nvSpPr>
          <p:cNvPr id="7" name="Content Placeholder 2"/>
          <p:cNvSpPr>
            <a:spLocks noGrp="1"/>
          </p:cNvSpPr>
          <p:nvPr>
            <p:ph idx="13"/>
          </p:nvPr>
        </p:nvSpPr>
        <p:spPr>
          <a:xfrm>
            <a:off x="4665662" y="1606362"/>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marL="0" lvl="0" indent="0" algn="l" defTabSz="914400" rtl="0" eaLnBrk="1" latinLnBrk="0" hangingPunct="1">
              <a:spcBef>
                <a:spcPts val="900"/>
              </a:spcBef>
              <a:buFontTx/>
              <a:buNone/>
            </a:pPr>
            <a:r>
              <a:rPr lang="en-US"/>
              <a:t>Click to edit Master text styles</a:t>
            </a:r>
          </a:p>
          <a:p>
            <a:pPr marL="0" lvl="1" indent="0" algn="l" defTabSz="914400" rtl="0" eaLnBrk="1" latinLnBrk="0" hangingPunct="1">
              <a:spcBef>
                <a:spcPts val="900"/>
              </a:spcBef>
              <a:buFontTx/>
              <a:buNone/>
            </a:pPr>
            <a:r>
              <a:rPr lang="en-US"/>
              <a:t>Second level</a:t>
            </a:r>
          </a:p>
          <a:p>
            <a:pPr marL="0" lvl="2" indent="0" algn="l" defTabSz="914400" rtl="0" eaLnBrk="1" latinLnBrk="0" hangingPunct="1">
              <a:spcBef>
                <a:spcPts val="900"/>
              </a:spcBef>
              <a:buFontTx/>
              <a:buNone/>
            </a:pPr>
            <a:r>
              <a:rPr lang="en-US"/>
              <a:t>Third level</a:t>
            </a:r>
          </a:p>
          <a:p>
            <a:pPr marL="0" lvl="3" indent="0" algn="l" defTabSz="914400" rtl="0" eaLnBrk="1" latinLnBrk="0" hangingPunct="1">
              <a:spcBef>
                <a:spcPts val="900"/>
              </a:spcBef>
              <a:buFontTx/>
              <a:buNone/>
            </a:pPr>
            <a:r>
              <a:rPr lang="en-US"/>
              <a:t>Fourth level</a:t>
            </a:r>
          </a:p>
          <a:p>
            <a:pPr marL="0" lvl="4" indent="0" algn="l" defTabSz="914400" rtl="0" eaLnBrk="1" latinLnBrk="0" hangingPunct="1">
              <a:spcBef>
                <a:spcPts val="900"/>
              </a:spcBef>
              <a:buFontTx/>
              <a:buNone/>
            </a:pPr>
            <a:r>
              <a:rPr lang="en-US"/>
              <a:t>Fifth level</a:t>
            </a:r>
            <a:endParaRPr lang="en-US" dirty="0"/>
          </a:p>
        </p:txBody>
      </p:sp>
      <p:cxnSp>
        <p:nvCxnSpPr>
          <p:cNvPr id="10" name="Straight Connector 9"/>
          <p:cNvCxnSpPr/>
          <p:nvPr/>
        </p:nvCxnSpPr>
        <p:spPr>
          <a:xfrm>
            <a:off x="4665663" y="1966773"/>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1476" y="1966773"/>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p:nvPr>
        </p:nvSpPr>
        <p:spPr>
          <a:xfrm>
            <a:off x="363538" y="3812853"/>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5"/>
          </p:nvPr>
        </p:nvSpPr>
        <p:spPr>
          <a:xfrm>
            <a:off x="4665662" y="3812853"/>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a:xfrm>
            <a:off x="4665663" y="4173264"/>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71476" y="4173264"/>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7672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2ED86176-D6A4-43D8-BE13-F18245AD9D39}" type="slidenum">
              <a:rPr lang="en-US" smtClean="0"/>
              <a:pPr/>
              <a:t>‹#›</a:t>
            </a:fld>
            <a:endParaRPr lang="en-US"/>
          </a:p>
        </p:txBody>
      </p:sp>
    </p:spTree>
    <p:extLst>
      <p:ext uri="{BB962C8B-B14F-4D97-AF65-F5344CB8AC3E}">
        <p14:creationId xmlns:p14="http://schemas.microsoft.com/office/powerpoint/2010/main" val="173578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25000">
              <a:schemeClr val="bg1"/>
            </a:gs>
            <a:gs pos="100000">
              <a:srgbClr val="CCD6E2"/>
            </a:gs>
          </a:gsLst>
          <a:lin ang="36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3538" y="733425"/>
            <a:ext cx="8412162" cy="86995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63538" y="2054225"/>
            <a:ext cx="8412162" cy="40243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14400" y="6578237"/>
            <a:ext cx="2895600" cy="213088"/>
          </a:xfrm>
          <a:prstGeom prst="rect">
            <a:avLst/>
          </a:prstGeom>
        </p:spPr>
        <p:txBody>
          <a:bodyPr vert="horz" lIns="0" tIns="0" rIns="0" bIns="0" rtlCol="0" anchor="t" anchorCtr="0"/>
          <a:lstStyle>
            <a:lvl1pPr algn="l">
              <a:defRPr sz="1000">
                <a:solidFill>
                  <a:schemeClr val="accent3"/>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363538" y="6578236"/>
            <a:ext cx="490855" cy="213088"/>
          </a:xfrm>
          <a:prstGeom prst="rect">
            <a:avLst/>
          </a:prstGeom>
        </p:spPr>
        <p:txBody>
          <a:bodyPr vert="horz" lIns="0" tIns="0" rIns="0" bIns="0" rtlCol="0" anchor="t" anchorCtr="0"/>
          <a:lstStyle>
            <a:lvl1pPr algn="l">
              <a:defRPr sz="1000">
                <a:solidFill>
                  <a:schemeClr val="accent3"/>
                </a:solidFill>
              </a:defRPr>
            </a:lvl1pPr>
          </a:lstStyle>
          <a:p>
            <a:fld id="{2ED86176-D6A4-43D8-BE13-F18245AD9D39}" type="slidenum">
              <a:rPr lang="en-US" smtClean="0"/>
              <a:pPr/>
              <a:t>‹#›</a:t>
            </a:fld>
            <a:endParaRPr lang="en-US"/>
          </a:p>
        </p:txBody>
      </p:sp>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16024" y="6278753"/>
            <a:ext cx="2625342" cy="347472"/>
          </a:xfrm>
          <a:prstGeom prst="rect">
            <a:avLst/>
          </a:prstGeom>
        </p:spPr>
      </p:pic>
    </p:spTree>
    <p:extLst>
      <p:ext uri="{BB962C8B-B14F-4D97-AF65-F5344CB8AC3E}">
        <p14:creationId xmlns:p14="http://schemas.microsoft.com/office/powerpoint/2010/main" val="202989082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9" r:id="rId3"/>
    <p:sldLayoutId id="2147483700" r:id="rId4"/>
    <p:sldLayoutId id="2147483701" r:id="rId5"/>
    <p:sldLayoutId id="2147483694" r:id="rId6"/>
    <p:sldLayoutId id="2147483695" r:id="rId7"/>
    <p:sldLayoutId id="2147483708" r:id="rId8"/>
    <p:sldLayoutId id="2147483696" r:id="rId9"/>
    <p:sldLayoutId id="2147483697" r:id="rId10"/>
    <p:sldLayoutId id="2147483702" r:id="rId11"/>
    <p:sldLayoutId id="2147483698" r:id="rId12"/>
    <p:sldLayoutId id="2147483703" r:id="rId13"/>
    <p:sldLayoutId id="2147483709" r:id="rId14"/>
  </p:sldLayoutIdLst>
  <p:hf hdr="0" dt="0"/>
  <p:txStyles>
    <p:titleStyle>
      <a:lvl1pPr algn="l" defTabSz="914400" rtl="0" eaLnBrk="1" latinLnBrk="0" hangingPunct="1">
        <a:lnSpc>
          <a:spcPts val="3200"/>
        </a:lnSpc>
        <a:spcBef>
          <a:spcPct val="0"/>
        </a:spcBef>
        <a:buNone/>
        <a:defRPr sz="3000" kern="1200">
          <a:solidFill>
            <a:schemeClr val="accent3"/>
          </a:solidFill>
          <a:latin typeface="+mj-lt"/>
          <a:ea typeface="+mj-ea"/>
          <a:cs typeface="+mj-cs"/>
        </a:defRPr>
      </a:lvl1pPr>
    </p:titleStyle>
    <p:bodyStyle>
      <a:lvl1pPr marL="0" indent="0" algn="l" defTabSz="914400" rtl="0" eaLnBrk="1" latinLnBrk="0" hangingPunct="1">
        <a:spcBef>
          <a:spcPts val="900"/>
        </a:spcBef>
        <a:buFontTx/>
        <a:buNone/>
        <a:defRPr sz="2000" kern="1200">
          <a:solidFill>
            <a:schemeClr val="tx1"/>
          </a:solidFill>
          <a:latin typeface="+mn-lt"/>
          <a:ea typeface="+mn-ea"/>
          <a:cs typeface="+mn-cs"/>
        </a:defRPr>
      </a:lvl1pPr>
      <a:lvl2pPr marL="171450" indent="-171450" algn="l" defTabSz="914400" rtl="0" eaLnBrk="1" latinLnBrk="0" hangingPunct="1">
        <a:spcBef>
          <a:spcPts val="600"/>
        </a:spcBef>
        <a:buFont typeface="Arial" pitchFamily="34" charset="0"/>
        <a:buChar char="•"/>
        <a:defRPr sz="1800" kern="1200">
          <a:solidFill>
            <a:schemeClr val="tx1"/>
          </a:solidFill>
          <a:latin typeface="+mn-lt"/>
          <a:ea typeface="+mn-ea"/>
          <a:cs typeface="+mn-cs"/>
        </a:defRPr>
      </a:lvl2pPr>
      <a:lvl3pPr marL="342900" indent="-171450" algn="l" defTabSz="914400" rtl="0" eaLnBrk="1" latinLnBrk="0" hangingPunct="1">
        <a:spcBef>
          <a:spcPts val="3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spcBef>
          <a:spcPts val="200"/>
        </a:spcBef>
        <a:buFont typeface="Arial" pitchFamily="34" charset="0"/>
        <a:buChar char="•"/>
        <a:defRPr sz="1400" kern="1200">
          <a:solidFill>
            <a:schemeClr val="tx1"/>
          </a:solidFill>
          <a:latin typeface="+mn-lt"/>
          <a:ea typeface="+mn-ea"/>
          <a:cs typeface="+mn-cs"/>
        </a:defRPr>
      </a:lvl4pPr>
      <a:lvl5pPr marL="628650" indent="-1143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mazon.com/gp/video/library/movie/ref=dv_web_yvl_nr_bar_mov?ie=UTF8&amp;sortBy=DATE_ADDED_DESC"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1.gif"/><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2.pn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3.png"/><Relationship Id="rId7"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ED86176-D6A4-43D8-BE13-F18245AD9D39}" type="slidenum">
              <a:rPr lang="en-US" smtClean="0"/>
              <a:pPr/>
              <a:t>0</a:t>
            </a:fld>
            <a:endParaRPr lang="en-US"/>
          </a:p>
        </p:txBody>
      </p:sp>
      <p:sp>
        <p:nvSpPr>
          <p:cNvPr id="4" name="TextBox 3"/>
          <p:cNvSpPr txBox="1"/>
          <p:nvPr/>
        </p:nvSpPr>
        <p:spPr>
          <a:xfrm>
            <a:off x="584200" y="2768600"/>
            <a:ext cx="8013700" cy="769441"/>
          </a:xfrm>
          <a:prstGeom prst="rect">
            <a:avLst/>
          </a:prstGeom>
          <a:noFill/>
        </p:spPr>
        <p:txBody>
          <a:bodyPr wrap="square" rtlCol="0">
            <a:spAutoFit/>
          </a:bodyPr>
          <a:lstStyle/>
          <a:p>
            <a:r>
              <a:rPr lang="en-US" sz="2000" dirty="0">
                <a:hlinkClick r:id="rId3"/>
              </a:rPr>
              <a:t>https://www.amazon.com/dp/B0014C680E/ref=dv_web_wtls_list_pr_5</a:t>
            </a:r>
          </a:p>
          <a:p>
            <a:endParaRPr lang="en-US" sz="1200" dirty="0"/>
          </a:p>
          <a:p>
            <a:endParaRPr lang="en-US" sz="1200" dirty="0"/>
          </a:p>
        </p:txBody>
      </p:sp>
    </p:spTree>
    <p:extLst>
      <p:ext uri="{BB962C8B-B14F-4D97-AF65-F5344CB8AC3E}">
        <p14:creationId xmlns:p14="http://schemas.microsoft.com/office/powerpoint/2010/main" val="4107839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Language Boldness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3538" y="2552700"/>
            <a:ext cx="4117975" cy="3098799"/>
          </a:xfrm>
        </p:spPr>
      </p:pic>
      <p:sp>
        <p:nvSpPr>
          <p:cNvPr id="5" name="Slide Number Placeholder 4"/>
          <p:cNvSpPr>
            <a:spLocks noGrp="1"/>
          </p:cNvSpPr>
          <p:nvPr>
            <p:ph type="sldNum" sz="quarter" idx="12"/>
          </p:nvPr>
        </p:nvSpPr>
        <p:spPr/>
        <p:txBody>
          <a:bodyPr/>
          <a:lstStyle/>
          <a:p>
            <a:fld id="{2ED86176-D6A4-43D8-BE13-F18245AD9D39}" type="slidenum">
              <a:rPr lang="en-US" smtClean="0"/>
              <a:pPr/>
              <a:t>9</a:t>
            </a:fld>
            <a:endParaRPr lang="en-US"/>
          </a:p>
        </p:txBody>
      </p:sp>
      <p:pic>
        <p:nvPicPr>
          <p:cNvPr id="10" name="Content Placeholder 9"/>
          <p:cNvPicPr>
            <a:picLocks noGrp="1" noChangeAspect="1"/>
          </p:cNvPicPr>
          <p:nvPr>
            <p:ph idx="13"/>
          </p:nvPr>
        </p:nvPicPr>
        <p:blipFill rotWithShape="1">
          <a:blip r:embed="rId4" cstate="print">
            <a:extLst>
              <a:ext uri="{28A0092B-C50C-407E-A947-70E740481C1C}">
                <a14:useLocalDpi xmlns:a14="http://schemas.microsoft.com/office/drawing/2010/main" val="0"/>
              </a:ext>
            </a:extLst>
          </a:blip>
          <a:srcRect l="5053" t="8888" r="4948" b="8185"/>
          <a:stretch/>
        </p:blipFill>
        <p:spPr>
          <a:xfrm>
            <a:off x="4665663" y="2525118"/>
            <a:ext cx="4114800" cy="3108960"/>
          </a:xfrm>
        </p:spPr>
      </p:pic>
    </p:spTree>
    <p:extLst>
      <p:ext uri="{BB962C8B-B14F-4D97-AF65-F5344CB8AC3E}">
        <p14:creationId xmlns:p14="http://schemas.microsoft.com/office/powerpoint/2010/main" val="309878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Walking &amp; Talking with Confidence</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133600"/>
            <a:ext cx="3695700" cy="3632200"/>
          </a:xfrm>
        </p:spPr>
      </p:pic>
      <p:sp>
        <p:nvSpPr>
          <p:cNvPr id="5" name="Slide Number Placeholder 4"/>
          <p:cNvSpPr>
            <a:spLocks noGrp="1"/>
          </p:cNvSpPr>
          <p:nvPr>
            <p:ph type="sldNum" sz="quarter" idx="12"/>
          </p:nvPr>
        </p:nvSpPr>
        <p:spPr/>
        <p:txBody>
          <a:bodyPr/>
          <a:lstStyle/>
          <a:p>
            <a:fld id="{2ED86176-D6A4-43D8-BE13-F18245AD9D39}" type="slidenum">
              <a:rPr lang="en-US" smtClean="0"/>
              <a:pPr/>
              <a:t>10</a:t>
            </a:fld>
            <a:endParaRPr lang="en-US"/>
          </a:p>
        </p:txBody>
      </p:sp>
      <p:graphicFrame>
        <p:nvGraphicFramePr>
          <p:cNvPr id="3" name="Content Placeholder 2"/>
          <p:cNvGraphicFramePr>
            <a:graphicFrameLocks noGrp="1"/>
          </p:cNvGraphicFramePr>
          <p:nvPr>
            <p:ph idx="13"/>
            <p:extLst>
              <p:ext uri="{D42A27DB-BD31-4B8C-83A1-F6EECF244321}">
                <p14:modId xmlns:p14="http://schemas.microsoft.com/office/powerpoint/2010/main" val="1634360604"/>
              </p:ext>
            </p:extLst>
          </p:nvPr>
        </p:nvGraphicFramePr>
        <p:xfrm>
          <a:off x="4665663" y="1638300"/>
          <a:ext cx="4110037" cy="4571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8960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Becoming a Star(fish)…What?</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64947" y="2063672"/>
            <a:ext cx="4115157" cy="400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2ED86176-D6A4-43D8-BE13-F18245AD9D39}" type="slidenum">
              <a:rPr lang="en-US" smtClean="0"/>
              <a:pPr/>
              <a:t>11</a:t>
            </a:fld>
            <a:endParaRPr lang="en-US"/>
          </a:p>
        </p:txBody>
      </p:sp>
      <p:graphicFrame>
        <p:nvGraphicFramePr>
          <p:cNvPr id="7" name="Content Placeholder 6"/>
          <p:cNvGraphicFramePr>
            <a:graphicFrameLocks noGrp="1"/>
          </p:cNvGraphicFramePr>
          <p:nvPr>
            <p:ph idx="13"/>
            <p:extLst>
              <p:ext uri="{D42A27DB-BD31-4B8C-83A1-F6EECF244321}">
                <p14:modId xmlns:p14="http://schemas.microsoft.com/office/powerpoint/2010/main" val="1977233393"/>
              </p:ext>
            </p:extLst>
          </p:nvPr>
        </p:nvGraphicFramePr>
        <p:xfrm>
          <a:off x="4665662" y="2054225"/>
          <a:ext cx="4110037" cy="4024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50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D86176-D6A4-43D8-BE13-F18245AD9D39}" type="slidenum">
              <a:rPr lang="en-US" smtClean="0"/>
              <a:pPr/>
              <a:t>12</a:t>
            </a:fld>
            <a:endParaRPr lang="en-US"/>
          </a:p>
        </p:txBody>
      </p:sp>
      <p:pic>
        <p:nvPicPr>
          <p:cNvPr id="8" name="Content Placeholder 7"/>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22300" y="850901"/>
            <a:ext cx="3543300" cy="5461000"/>
          </a:xfrm>
        </p:spPr>
      </p:pic>
      <p:graphicFrame>
        <p:nvGraphicFramePr>
          <p:cNvPr id="9" name="Content Placeholder 8"/>
          <p:cNvGraphicFramePr>
            <a:graphicFrameLocks noGrp="1"/>
          </p:cNvGraphicFramePr>
          <p:nvPr>
            <p:ph idx="4294967295"/>
            <p:extLst>
              <p:ext uri="{D42A27DB-BD31-4B8C-83A1-F6EECF244321}">
                <p14:modId xmlns:p14="http://schemas.microsoft.com/office/powerpoint/2010/main" val="3195007704"/>
              </p:ext>
            </p:extLst>
          </p:nvPr>
        </p:nvGraphicFramePr>
        <p:xfrm>
          <a:off x="4457700" y="863600"/>
          <a:ext cx="42799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7054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609599"/>
            <a:ext cx="8412162" cy="574675"/>
          </a:xfrm>
        </p:spPr>
        <p:txBody>
          <a:bodyPr/>
          <a:lstStyle/>
          <a:p>
            <a:r>
              <a:rPr lang="en-US" dirty="0"/>
              <a:t>Gene’s Gems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2684823"/>
              </p:ext>
            </p:extLst>
          </p:nvPr>
        </p:nvGraphicFramePr>
        <p:xfrm>
          <a:off x="363538" y="1498600"/>
          <a:ext cx="4117975" cy="4579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2ED86176-D6A4-43D8-BE13-F18245AD9D39}" type="slidenum">
              <a:rPr lang="en-US" smtClean="0"/>
              <a:pPr/>
              <a:t>13</a:t>
            </a:fld>
            <a:endParaRPr lang="en-US"/>
          </a:p>
        </p:txBody>
      </p:sp>
      <p:pic>
        <p:nvPicPr>
          <p:cNvPr id="4" name="Content Placeholder 3"/>
          <p:cNvPicPr>
            <a:picLocks noGrp="1" noChangeAspect="1"/>
          </p:cNvPicPr>
          <p:nvPr>
            <p:ph idx="13"/>
          </p:nvPr>
        </p:nvPicPr>
        <p:blipFill>
          <a:blip r:embed="rId8">
            <a:extLst>
              <a:ext uri="{28A0092B-C50C-407E-A947-70E740481C1C}">
                <a14:useLocalDpi xmlns:a14="http://schemas.microsoft.com/office/drawing/2010/main" val="0"/>
              </a:ext>
            </a:extLst>
          </a:blip>
          <a:stretch>
            <a:fillRect/>
          </a:stretch>
        </p:blipFill>
        <p:spPr>
          <a:xfrm>
            <a:off x="4670526" y="1536700"/>
            <a:ext cx="3952774" cy="4279900"/>
          </a:xfrm>
        </p:spPr>
      </p:pic>
    </p:spTree>
    <p:extLst>
      <p:ext uri="{BB962C8B-B14F-4D97-AF65-F5344CB8AC3E}">
        <p14:creationId xmlns:p14="http://schemas.microsoft.com/office/powerpoint/2010/main" val="392167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738" y="1091038"/>
            <a:ext cx="7772400" cy="1470025"/>
          </a:xfrm>
        </p:spPr>
        <p:style>
          <a:lnRef idx="0">
            <a:schemeClr val="accent4"/>
          </a:lnRef>
          <a:fillRef idx="3">
            <a:schemeClr val="accent4"/>
          </a:fillRef>
          <a:effectRef idx="3">
            <a:schemeClr val="accent4"/>
          </a:effectRef>
          <a:fontRef idx="minor">
            <a:schemeClr val="lt1"/>
          </a:fontRef>
        </p:style>
        <p:txBody>
          <a:bodyPr anchor="ctr"/>
          <a:lstStyle/>
          <a:p>
            <a:pPr algn="ctr"/>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anose="02050806060905020404" pitchFamily="18" charset="0"/>
                <a:cs typeface="Aharoni" panose="02010803020104030203" pitchFamily="2" charset="-79"/>
              </a:rPr>
              <a:t>The Cowbell Concept</a:t>
            </a:r>
          </a:p>
        </p:txBody>
      </p:sp>
      <p:sp>
        <p:nvSpPr>
          <p:cNvPr id="3" name="Subtitle 2"/>
          <p:cNvSpPr>
            <a:spLocks noGrp="1"/>
          </p:cNvSpPr>
          <p:nvPr>
            <p:ph type="subTitle" idx="1"/>
          </p:nvPr>
        </p:nvSpPr>
        <p:spPr>
          <a:xfrm>
            <a:off x="388938" y="2953812"/>
            <a:ext cx="7751762" cy="830787"/>
          </a:xfrm>
        </p:spPr>
        <p:txBody>
          <a:bodyPr/>
          <a:lstStyle/>
          <a:p>
            <a:r>
              <a:rPr lang="en-US" i="1" dirty="0">
                <a:latin typeface="Aharoni" panose="02010803020104030203" pitchFamily="2" charset="-79"/>
                <a:cs typeface="Aharoni" panose="02010803020104030203" pitchFamily="2" charset="-79"/>
              </a:rPr>
              <a:t>Overcoming self-doubt to bring your boldest self to your biggest challenges</a:t>
            </a:r>
          </a:p>
        </p:txBody>
      </p:sp>
    </p:spTree>
    <p:extLst>
      <p:ext uri="{BB962C8B-B14F-4D97-AF65-F5344CB8AC3E}">
        <p14:creationId xmlns:p14="http://schemas.microsoft.com/office/powerpoint/2010/main" val="427204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582974050"/>
              </p:ext>
            </p:extLst>
          </p:nvPr>
        </p:nvGraphicFramePr>
        <p:xfrm>
          <a:off x="363538" y="835025"/>
          <a:ext cx="8412162"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2ED86176-D6A4-43D8-BE13-F18245AD9D39}" type="slidenum">
              <a:rPr lang="en-US" smtClean="0"/>
              <a:pPr/>
              <a:t>2</a:t>
            </a:fld>
            <a:endParaRPr lang="en-US"/>
          </a:p>
        </p:txBody>
      </p:sp>
    </p:spTree>
    <p:extLst>
      <p:ext uri="{BB962C8B-B14F-4D97-AF65-F5344CB8AC3E}">
        <p14:creationId xmlns:p14="http://schemas.microsoft.com/office/powerpoint/2010/main" val="3448880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8" y="581025"/>
            <a:ext cx="8412162" cy="765175"/>
          </a:xfrm>
        </p:spPr>
        <p:txBody>
          <a:bodyPr/>
          <a:lstStyle/>
          <a:p>
            <a:r>
              <a:rPr lang="en-US" dirty="0"/>
              <a:t>That time when you went to work naked…</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3100" y="1397000"/>
            <a:ext cx="7531099" cy="4787901"/>
          </a:xfrm>
        </p:spPr>
      </p:pic>
      <p:sp>
        <p:nvSpPr>
          <p:cNvPr id="5" name="Slide Number Placeholder 4"/>
          <p:cNvSpPr>
            <a:spLocks noGrp="1"/>
          </p:cNvSpPr>
          <p:nvPr>
            <p:ph type="sldNum" sz="quarter" idx="12"/>
          </p:nvPr>
        </p:nvSpPr>
        <p:spPr/>
        <p:txBody>
          <a:bodyPr/>
          <a:lstStyle/>
          <a:p>
            <a:fld id="{2ED86176-D6A4-43D8-BE13-F18245AD9D39}" type="slidenum">
              <a:rPr lang="en-US" smtClean="0"/>
              <a:pPr/>
              <a:t>3</a:t>
            </a:fld>
            <a:endParaRPr lang="en-US"/>
          </a:p>
        </p:txBody>
      </p:sp>
    </p:spTree>
    <p:extLst>
      <p:ext uri="{BB962C8B-B14F-4D97-AF65-F5344CB8AC3E}">
        <p14:creationId xmlns:p14="http://schemas.microsoft.com/office/powerpoint/2010/main" val="289348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8" y="448256"/>
            <a:ext cx="8412162" cy="869950"/>
          </a:xfrm>
        </p:spPr>
        <p:txBody>
          <a:bodyPr/>
          <a:lstStyle/>
          <a:p>
            <a:r>
              <a:rPr lang="en-US" dirty="0"/>
              <a:t>The Psychological Effects of Feeling Exposed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09806191"/>
              </p:ext>
            </p:extLst>
          </p:nvPr>
        </p:nvGraphicFramePr>
        <p:xfrm>
          <a:off x="363538" y="1739900"/>
          <a:ext cx="8412162" cy="4338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2ED86176-D6A4-43D8-BE13-F18245AD9D39}" type="slidenum">
              <a:rPr lang="en-US" smtClean="0"/>
              <a:pPr/>
              <a:t>4</a:t>
            </a:fld>
            <a:endParaRPr lang="en-US"/>
          </a:p>
        </p:txBody>
      </p:sp>
    </p:spTree>
    <p:extLst>
      <p:ext uri="{BB962C8B-B14F-4D97-AF65-F5344CB8AC3E}">
        <p14:creationId xmlns:p14="http://schemas.microsoft.com/office/powerpoint/2010/main" val="213312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87" y="601053"/>
            <a:ext cx="8412162" cy="869950"/>
          </a:xfrm>
        </p:spPr>
        <p:txBody>
          <a:bodyPr/>
          <a:lstStyle/>
          <a:p>
            <a:r>
              <a:rPr lang="en-US" dirty="0"/>
              <a:t>The Benefits of Feeling Self-assured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3619204"/>
              </p:ext>
            </p:extLst>
          </p:nvPr>
        </p:nvGraphicFramePr>
        <p:xfrm>
          <a:off x="363538" y="1714501"/>
          <a:ext cx="8412162" cy="4376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2ED86176-D6A4-43D8-BE13-F18245AD9D39}" type="slidenum">
              <a:rPr lang="en-US" smtClean="0"/>
              <a:pPr/>
              <a:t>5</a:t>
            </a:fld>
            <a:endParaRPr lang="en-US"/>
          </a:p>
        </p:txBody>
      </p:sp>
    </p:spTree>
    <p:extLst>
      <p:ext uri="{BB962C8B-B14F-4D97-AF65-F5344CB8AC3E}">
        <p14:creationId xmlns:p14="http://schemas.microsoft.com/office/powerpoint/2010/main" val="419349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38" y="657225"/>
            <a:ext cx="8412162" cy="612775"/>
          </a:xfrm>
        </p:spPr>
        <p:txBody>
          <a:bodyPr/>
          <a:lstStyle/>
          <a:p>
            <a:r>
              <a:rPr lang="en-US" dirty="0"/>
              <a:t>Believing &amp; Owning Your Story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6211354"/>
              </p:ext>
            </p:extLst>
          </p:nvPr>
        </p:nvGraphicFramePr>
        <p:xfrm>
          <a:off x="363538" y="1739901"/>
          <a:ext cx="8412162" cy="4338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2ED86176-D6A4-43D8-BE13-F18245AD9D39}" type="slidenum">
              <a:rPr lang="en-US" smtClean="0"/>
              <a:pPr/>
              <a:t>6</a:t>
            </a:fld>
            <a:endParaRPr lang="en-US"/>
          </a:p>
        </p:txBody>
      </p:sp>
    </p:spTree>
    <p:extLst>
      <p:ext uri="{BB962C8B-B14F-4D97-AF65-F5344CB8AC3E}">
        <p14:creationId xmlns:p14="http://schemas.microsoft.com/office/powerpoint/2010/main" val="360258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796925"/>
            <a:ext cx="8412162" cy="511175"/>
          </a:xfrm>
        </p:spPr>
        <p:txBody>
          <a:bodyPr/>
          <a:lstStyle/>
          <a:p>
            <a:r>
              <a:rPr lang="en-US" dirty="0"/>
              <a:t>Self-Affirmation Works!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17993986"/>
              </p:ext>
            </p:extLst>
          </p:nvPr>
        </p:nvGraphicFramePr>
        <p:xfrm>
          <a:off x="363538" y="1308100"/>
          <a:ext cx="8412162" cy="477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2ED86176-D6A4-43D8-BE13-F18245AD9D39}" type="slidenum">
              <a:rPr lang="en-US" smtClean="0"/>
              <a:pPr/>
              <a:t>7</a:t>
            </a:fld>
            <a:endParaRPr lang="en-US"/>
          </a:p>
        </p:txBody>
      </p:sp>
    </p:spTree>
    <p:extLst>
      <p:ext uri="{BB962C8B-B14F-4D97-AF65-F5344CB8AC3E}">
        <p14:creationId xmlns:p14="http://schemas.microsoft.com/office/powerpoint/2010/main" val="3600776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106" y="263525"/>
            <a:ext cx="8412162" cy="559067"/>
          </a:xfrm>
        </p:spPr>
        <p:txBody>
          <a:bodyPr>
            <a:normAutofit/>
          </a:bodyPr>
          <a:lstStyle/>
          <a:p>
            <a:r>
              <a:rPr lang="en-US" dirty="0"/>
              <a:t>Three Components of Leadership Presence</a:t>
            </a:r>
          </a:p>
        </p:txBody>
      </p:sp>
      <p:graphicFrame>
        <p:nvGraphicFramePr>
          <p:cNvPr id="5" name="Diagram 4"/>
          <p:cNvGraphicFramePr/>
          <p:nvPr>
            <p:extLst>
              <p:ext uri="{D42A27DB-BD31-4B8C-83A1-F6EECF244321}">
                <p14:modId xmlns:p14="http://schemas.microsoft.com/office/powerpoint/2010/main" val="357952337"/>
              </p:ext>
            </p:extLst>
          </p:nvPr>
        </p:nvGraphicFramePr>
        <p:xfrm>
          <a:off x="501364" y="1244600"/>
          <a:ext cx="8185436"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6933401"/>
      </p:ext>
    </p:extLst>
  </p:cSld>
  <p:clrMapOvr>
    <a:masterClrMapping/>
  </p:clrMapOvr>
</p:sld>
</file>

<file path=ppt/theme/theme1.xml><?xml version="1.0" encoding="utf-8"?>
<a:theme xmlns:a="http://schemas.openxmlformats.org/drawingml/2006/main" name="Exelon Generation Grey Presentation">
  <a:themeElements>
    <a:clrScheme name="Custom 4">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solidFill>
              <a:schemeClr val="bg1"/>
            </a:solidFill>
          </a:defRPr>
        </a:defPPr>
      </a:lst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2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Exelon Generation Grey Presentation</Template>
  <TotalTime>20473</TotalTime>
  <Words>1643</Words>
  <Application>Microsoft Office PowerPoint</Application>
  <PresentationFormat>On-screen Show (4:3)</PresentationFormat>
  <Paragraphs>166</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Aharoni</vt:lpstr>
      <vt:lpstr>Arial</vt:lpstr>
      <vt:lpstr>Bernard MT Condensed</vt:lpstr>
      <vt:lpstr>Calibri</vt:lpstr>
      <vt:lpstr>Franklin Gothic Book</vt:lpstr>
      <vt:lpstr>Franklin Gothic Demi</vt:lpstr>
      <vt:lpstr>Proxima Sans</vt:lpstr>
      <vt:lpstr>Exelon Generation Grey Presentation</vt:lpstr>
      <vt:lpstr>PowerPoint Presentation</vt:lpstr>
      <vt:lpstr>The Cowbell Concept</vt:lpstr>
      <vt:lpstr>PowerPoint Presentation</vt:lpstr>
      <vt:lpstr>That time when you went to work naked…</vt:lpstr>
      <vt:lpstr>The Psychological Effects of Feeling Exposed</vt:lpstr>
      <vt:lpstr>The Benefits of Feeling Self-assured </vt:lpstr>
      <vt:lpstr>Believing &amp; Owning Your Story</vt:lpstr>
      <vt:lpstr>Self-Affirmation Works!</vt:lpstr>
      <vt:lpstr>Three Components of Leadership Presence</vt:lpstr>
      <vt:lpstr>Body Language Boldness</vt:lpstr>
      <vt:lpstr>Walking &amp; Talking with Confidence</vt:lpstr>
      <vt:lpstr>Becoming a Star(fish)…What?</vt:lpstr>
      <vt:lpstr>PowerPoint Presentation</vt:lpstr>
      <vt:lpstr>Gene’s Gems</vt:lpstr>
    </vt:vector>
  </TitlesOfParts>
  <Company>Exelon Corp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Cowbell Concept</dc:title>
  <dc:creator>Jacovec, Julie S.:(GenCo-Nuc)</dc:creator>
  <cp:keywords>Exelon Generation; Business Materials; PowerPoint Presentation; Internal; RGB;</cp:keywords>
  <dc:description>Exelon Generation Grey Background PowerPoint Template</dc:description>
  <cp:lastModifiedBy>Appleby, Brooke L:(GenCo-Nuc)</cp:lastModifiedBy>
  <cp:revision>103</cp:revision>
  <cp:lastPrinted>2016-08-25T14:36:53Z</cp:lastPrinted>
  <dcterms:created xsi:type="dcterms:W3CDTF">2016-07-12T18:05:20Z</dcterms:created>
  <dcterms:modified xsi:type="dcterms:W3CDTF">2019-01-31T19:24:48Z</dcterms:modified>
  <cp:category>Business Materials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2012-05-01T04:00:00Z</vt:filetime>
  </property>
</Properties>
</file>