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8" r:id="rId5"/>
    <p:sldId id="261" r:id="rId6"/>
    <p:sldId id="263" r:id="rId7"/>
    <p:sldId id="262" r:id="rId8"/>
    <p:sldId id="267" r:id="rId9"/>
    <p:sldId id="258" r:id="rId10"/>
    <p:sldId id="265" r:id="rId11"/>
    <p:sldId id="266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79448" autoAdjust="0"/>
  </p:normalViewPr>
  <p:slideViewPr>
    <p:cSldViewPr snapToGrid="0">
      <p:cViewPr varScale="1">
        <p:scale>
          <a:sx n="77" d="100"/>
          <a:sy n="7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sko, Maryanne E" userId="8fe10aea-56cc-4c28-b2ab-3695ca9fcbd3" providerId="ADAL" clId="{09761CA6-F2C3-48D9-AE8F-E3A0B1519B72}"/>
    <pc:docChg chg="custSel modSld">
      <pc:chgData name="Stasko, Maryanne E" userId="8fe10aea-56cc-4c28-b2ab-3695ca9fcbd3" providerId="ADAL" clId="{09761CA6-F2C3-48D9-AE8F-E3A0B1519B72}" dt="2023-10-31T14:05:06.050" v="398" actId="20577"/>
      <pc:docMkLst>
        <pc:docMk/>
      </pc:docMkLst>
      <pc:sldChg chg="modNotesTx">
        <pc:chgData name="Stasko, Maryanne E" userId="8fe10aea-56cc-4c28-b2ab-3695ca9fcbd3" providerId="ADAL" clId="{09761CA6-F2C3-48D9-AE8F-E3A0B1519B72}" dt="2023-10-31T14:05:06.050" v="398" actId="20577"/>
        <pc:sldMkLst>
          <pc:docMk/>
          <pc:sldMk cId="3172571014" sldId="260"/>
        </pc:sldMkLst>
      </pc:sldChg>
      <pc:sldChg chg="modNotesTx">
        <pc:chgData name="Stasko, Maryanne E" userId="8fe10aea-56cc-4c28-b2ab-3695ca9fcbd3" providerId="ADAL" clId="{09761CA6-F2C3-48D9-AE8F-E3A0B1519B72}" dt="2023-10-31T14:03:49.696" v="270" actId="20577"/>
        <pc:sldMkLst>
          <pc:docMk/>
          <pc:sldMk cId="2353611140" sldId="263"/>
        </pc:sldMkLst>
      </pc:sldChg>
      <pc:sldChg chg="modNotesTx">
        <pc:chgData name="Stasko, Maryanne E" userId="8fe10aea-56cc-4c28-b2ab-3695ca9fcbd3" providerId="ADAL" clId="{09761CA6-F2C3-48D9-AE8F-E3A0B1519B72}" dt="2023-10-31T14:04:29.435" v="356" actId="20577"/>
        <pc:sldMkLst>
          <pc:docMk/>
          <pc:sldMk cId="2420333890" sldId="265"/>
        </pc:sldMkLst>
      </pc:sldChg>
      <pc:sldChg chg="modSp mod modNotesTx">
        <pc:chgData name="Stasko, Maryanne E" userId="8fe10aea-56cc-4c28-b2ab-3695ca9fcbd3" providerId="ADAL" clId="{09761CA6-F2C3-48D9-AE8F-E3A0B1519B72}" dt="2023-10-31T14:03:00.816" v="165" actId="313"/>
        <pc:sldMkLst>
          <pc:docMk/>
          <pc:sldMk cId="2055972818" sldId="268"/>
        </pc:sldMkLst>
        <pc:spChg chg="mod">
          <ac:chgData name="Stasko, Maryanne E" userId="8fe10aea-56cc-4c28-b2ab-3695ca9fcbd3" providerId="ADAL" clId="{09761CA6-F2C3-48D9-AE8F-E3A0B1519B72}" dt="2023-10-31T14:02:12.373" v="21" actId="20577"/>
          <ac:spMkLst>
            <pc:docMk/>
            <pc:sldMk cId="2055972818" sldId="268"/>
            <ac:spMk id="2" creationId="{85AAB653-E680-B489-8C95-F65406760AC0}"/>
          </ac:spMkLst>
        </pc:spChg>
        <pc:spChg chg="mod">
          <ac:chgData name="Stasko, Maryanne E" userId="8fe10aea-56cc-4c28-b2ab-3695ca9fcbd3" providerId="ADAL" clId="{09761CA6-F2C3-48D9-AE8F-E3A0B1519B72}" dt="2023-10-31T14:01:56.593" v="15" actId="20577"/>
          <ac:spMkLst>
            <pc:docMk/>
            <pc:sldMk cId="2055972818" sldId="268"/>
            <ac:spMk id="3" creationId="{C30CFFAB-E688-DC9A-DD9C-3161FEC34C72}"/>
          </ac:spMkLst>
        </pc:spChg>
      </pc:sldChg>
    </pc:docChg>
  </pc:docChgLst>
  <pc:docChgLst>
    <pc:chgData name="Stasko, Maryanne E" userId="8fe10aea-56cc-4c28-b2ab-3695ca9fcbd3" providerId="ADAL" clId="{D02AA1B7-7720-410A-96C9-00378CF041C9}"/>
    <pc:docChg chg="undo custSel addSld modSld sldOrd">
      <pc:chgData name="Stasko, Maryanne E" userId="8fe10aea-56cc-4c28-b2ab-3695ca9fcbd3" providerId="ADAL" clId="{D02AA1B7-7720-410A-96C9-00378CF041C9}" dt="2023-05-25T17:33:18.159" v="2121" actId="26606"/>
      <pc:docMkLst>
        <pc:docMk/>
      </pc:docMkLst>
      <pc:sldChg chg="addSp delSp modSp mod">
        <pc:chgData name="Stasko, Maryanne E" userId="8fe10aea-56cc-4c28-b2ab-3695ca9fcbd3" providerId="ADAL" clId="{D02AA1B7-7720-410A-96C9-00378CF041C9}" dt="2023-05-25T16:51:54.799" v="1236" actId="14100"/>
        <pc:sldMkLst>
          <pc:docMk/>
          <pc:sldMk cId="4198669573" sldId="258"/>
        </pc:sldMkLst>
        <pc:spChg chg="add mod">
          <ac:chgData name="Stasko, Maryanne E" userId="8fe10aea-56cc-4c28-b2ab-3695ca9fcbd3" providerId="ADAL" clId="{D02AA1B7-7720-410A-96C9-00378CF041C9}" dt="2023-05-25T16:12:29.081" v="713" actId="255"/>
          <ac:spMkLst>
            <pc:docMk/>
            <pc:sldMk cId="4198669573" sldId="258"/>
            <ac:spMk id="2" creationId="{4CD69DFE-585C-1DF2-670D-F3D4BFCCF983}"/>
          </ac:spMkLst>
        </pc:spChg>
        <pc:spChg chg="add mod">
          <ac:chgData name="Stasko, Maryanne E" userId="8fe10aea-56cc-4c28-b2ab-3695ca9fcbd3" providerId="ADAL" clId="{D02AA1B7-7720-410A-96C9-00378CF041C9}" dt="2023-05-25T16:51:54.799" v="1236" actId="14100"/>
          <ac:spMkLst>
            <pc:docMk/>
            <pc:sldMk cId="4198669573" sldId="258"/>
            <ac:spMk id="3" creationId="{B2B734DD-7A92-38FA-BCB0-9FDA985674B9}"/>
          </ac:spMkLst>
        </pc:spChg>
        <pc:spChg chg="del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21" creationId="{ED8E54F9-849C-4865-8C5E-FD967B81D756}"/>
          </ac:spMkLst>
        </pc:spChg>
        <pc:spChg chg="del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23" creationId="{391AE6B3-1D2D-4C67-A4DB-888635B527AC}"/>
          </ac:spMkLst>
        </pc:spChg>
        <pc:spChg chg="del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25" creationId="{6D080EC2-42B5-4E04-BBF7-F0BC5CB7C997}"/>
          </ac:spMkLst>
        </pc:spChg>
        <pc:spChg chg="add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31" creationId="{3B5F8FB9-93B9-4832-A062-85E1B6A5AFA4}"/>
          </ac:spMkLst>
        </pc:spChg>
        <pc:spChg chg="add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33" creationId="{F37E8EB2-7BE0-4F3D-921C-F4E9C2C14929}"/>
          </ac:spMkLst>
        </pc:spChg>
        <pc:spChg chg="add">
          <ac:chgData name="Stasko, Maryanne E" userId="8fe10aea-56cc-4c28-b2ab-3695ca9fcbd3" providerId="ADAL" clId="{D02AA1B7-7720-410A-96C9-00378CF041C9}" dt="2023-05-25T16:11:39.564" v="701" actId="26606"/>
          <ac:spMkLst>
            <pc:docMk/>
            <pc:sldMk cId="4198669573" sldId="258"/>
            <ac:spMk id="35" creationId="{E77AE46B-A945-4A7E-9911-903176079DD0}"/>
          </ac:spMkLst>
        </pc:spChg>
        <pc:picChg chg="add mod">
          <ac:chgData name="Stasko, Maryanne E" userId="8fe10aea-56cc-4c28-b2ab-3695ca9fcbd3" providerId="ADAL" clId="{D02AA1B7-7720-410A-96C9-00378CF041C9}" dt="2023-05-25T16:12:31.285" v="714" actId="1076"/>
          <ac:picMkLst>
            <pc:docMk/>
            <pc:sldMk cId="4198669573" sldId="258"/>
            <ac:picMk id="27" creationId="{9FFCAFA2-F3D2-141F-58AE-53D401293705}"/>
          </ac:picMkLst>
        </pc:picChg>
      </pc:sldChg>
      <pc:sldChg chg="addSp delSp modSp mod ord">
        <pc:chgData name="Stasko, Maryanne E" userId="8fe10aea-56cc-4c28-b2ab-3695ca9fcbd3" providerId="ADAL" clId="{D02AA1B7-7720-410A-96C9-00378CF041C9}" dt="2023-05-25T17:33:18.159" v="2121" actId="26606"/>
        <pc:sldMkLst>
          <pc:docMk/>
          <pc:sldMk cId="3172571014" sldId="260"/>
        </pc:sldMkLst>
        <pc:spChg chg="add del mod">
          <ac:chgData name="Stasko, Maryanne E" userId="8fe10aea-56cc-4c28-b2ab-3695ca9fcbd3" providerId="ADAL" clId="{D02AA1B7-7720-410A-96C9-00378CF041C9}" dt="2023-05-25T14:42:32.152" v="17"/>
          <ac:spMkLst>
            <pc:docMk/>
            <pc:sldMk cId="3172571014" sldId="260"/>
            <ac:spMk id="2" creationId="{A462247D-5940-996C-62B7-11F50E62B76D}"/>
          </ac:spMkLst>
        </pc:spChg>
        <pc:spChg chg="del mod">
          <ac:chgData name="Stasko, Maryanne E" userId="8fe10aea-56cc-4c28-b2ab-3695ca9fcbd3" providerId="ADAL" clId="{D02AA1B7-7720-410A-96C9-00378CF041C9}" dt="2023-05-25T14:41:31.048" v="12"/>
          <ac:spMkLst>
            <pc:docMk/>
            <pc:sldMk cId="3172571014" sldId="260"/>
            <ac:spMk id="10" creationId="{814AE526-4D16-CF18-63BD-07E511CE922B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30" creationId="{59EF30C2-29AC-4A0D-BC0A-A679CF113EDD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32" creationId="{9C682A1A-5B2D-4111-BBD6-620165633E5B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36" creationId="{A04F1504-431A-4D86-9091-AE7E4B33376B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38" creationId="{EA804283-B929-4503-802F-4585376E2B42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40" creationId="{AD3811F5-514E-49A4-B382-673ED228A4CC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42" creationId="{067AD921-1CEE-4C1B-9AA3-C66D908DDD14}"/>
          </ac:spMkLst>
        </pc:spChg>
        <pc:spChg chg="del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44" creationId="{C36A08F5-3B56-47C5-A371-9187BE56E1E5}"/>
          </ac:spMkLst>
        </pc:spChg>
        <pc:spChg chg="add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50" creationId="{3B5F8FB9-93B9-4832-A062-85E1B6A5AFA4}"/>
          </ac:spMkLst>
        </pc:spChg>
        <pc:spChg chg="add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52" creationId="{F37E8EB2-7BE0-4F3D-921C-F4E9C2C14929}"/>
          </ac:spMkLst>
        </pc:spChg>
        <pc:spChg chg="add">
          <ac:chgData name="Stasko, Maryanne E" userId="8fe10aea-56cc-4c28-b2ab-3695ca9fcbd3" providerId="ADAL" clId="{D02AA1B7-7720-410A-96C9-00378CF041C9}" dt="2023-05-25T17:33:18.159" v="2121" actId="26606"/>
          <ac:spMkLst>
            <pc:docMk/>
            <pc:sldMk cId="3172571014" sldId="260"/>
            <ac:spMk id="54" creationId="{E77AE46B-A945-4A7E-9911-903176079DD0}"/>
          </ac:spMkLst>
        </pc:spChg>
        <pc:picChg chg="del">
          <ac:chgData name="Stasko, Maryanne E" userId="8fe10aea-56cc-4c28-b2ab-3695ca9fcbd3" providerId="ADAL" clId="{D02AA1B7-7720-410A-96C9-00378CF041C9}" dt="2023-05-25T14:41:24.511" v="9" actId="21"/>
          <ac:picMkLst>
            <pc:docMk/>
            <pc:sldMk cId="3172571014" sldId="260"/>
            <ac:picMk id="9" creationId="{FF839A98-9F73-2D42-E42D-C6D1A4FA1525}"/>
          </ac:picMkLst>
        </pc:picChg>
        <pc:picChg chg="add">
          <ac:chgData name="Stasko, Maryanne E" userId="8fe10aea-56cc-4c28-b2ab-3695ca9fcbd3" providerId="ADAL" clId="{D02AA1B7-7720-410A-96C9-00378CF041C9}" dt="2023-05-25T17:33:18.159" v="2121" actId="26606"/>
          <ac:picMkLst>
            <pc:docMk/>
            <pc:sldMk cId="3172571014" sldId="260"/>
            <ac:picMk id="46" creationId="{B8DAC8B4-6076-2512-FFB7-08E3B70E2419}"/>
          </ac:picMkLst>
        </pc:picChg>
        <pc:cxnChg chg="del">
          <ac:chgData name="Stasko, Maryanne E" userId="8fe10aea-56cc-4c28-b2ab-3695ca9fcbd3" providerId="ADAL" clId="{D02AA1B7-7720-410A-96C9-00378CF041C9}" dt="2023-05-25T17:33:18.159" v="2121" actId="26606"/>
          <ac:cxnSpMkLst>
            <pc:docMk/>
            <pc:sldMk cId="3172571014" sldId="260"/>
            <ac:cxnSpMk id="34" creationId="{266A0658-1CC4-4B0D-AAB7-A702286AFB03}"/>
          </ac:cxnSpMkLst>
        </pc:cxnChg>
      </pc:sldChg>
      <pc:sldChg chg="addSp delSp modSp add mod">
        <pc:chgData name="Stasko, Maryanne E" userId="8fe10aea-56cc-4c28-b2ab-3695ca9fcbd3" providerId="ADAL" clId="{D02AA1B7-7720-410A-96C9-00378CF041C9}" dt="2023-05-25T16:35:41.524" v="942" actId="14100"/>
        <pc:sldMkLst>
          <pc:docMk/>
          <pc:sldMk cId="1329493609" sldId="261"/>
        </pc:sldMkLst>
        <pc:spChg chg="add del">
          <ac:chgData name="Stasko, Maryanne E" userId="8fe10aea-56cc-4c28-b2ab-3695ca9fcbd3" providerId="ADAL" clId="{D02AA1B7-7720-410A-96C9-00378CF041C9}" dt="2023-05-25T14:40:41.871" v="4" actId="26606"/>
          <ac:spMkLst>
            <pc:docMk/>
            <pc:sldMk cId="1329493609" sldId="261"/>
            <ac:spMk id="10" creationId="{814AE526-4D16-CF18-63BD-07E511CE922B}"/>
          </ac:spMkLst>
        </pc:spChg>
        <pc:graphicFrameChg chg="add del">
          <ac:chgData name="Stasko, Maryanne E" userId="8fe10aea-56cc-4c28-b2ab-3695ca9fcbd3" providerId="ADAL" clId="{D02AA1B7-7720-410A-96C9-00378CF041C9}" dt="2023-05-25T14:40:41.858" v="3" actId="26606"/>
          <ac:graphicFrameMkLst>
            <pc:docMk/>
            <pc:sldMk cId="1329493609" sldId="261"/>
            <ac:graphicFrameMk id="46" creationId="{DFA058AE-F92C-C4D6-C4AB-3F3EE431EE24}"/>
          </ac:graphicFrameMkLst>
        </pc:graphicFrameChg>
        <pc:graphicFrameChg chg="add mod">
          <ac:chgData name="Stasko, Maryanne E" userId="8fe10aea-56cc-4c28-b2ab-3695ca9fcbd3" providerId="ADAL" clId="{D02AA1B7-7720-410A-96C9-00378CF041C9}" dt="2023-05-25T16:35:41.524" v="942" actId="14100"/>
          <ac:graphicFrameMkLst>
            <pc:docMk/>
            <pc:sldMk cId="1329493609" sldId="261"/>
            <ac:graphicFrameMk id="48" creationId="{546CFD1C-F030-3F1C-2A6E-883D901963C1}"/>
          </ac:graphicFrameMkLst>
        </pc:graphicFrameChg>
        <pc:picChg chg="add mod">
          <ac:chgData name="Stasko, Maryanne E" userId="8fe10aea-56cc-4c28-b2ab-3695ca9fcbd3" providerId="ADAL" clId="{D02AA1B7-7720-410A-96C9-00378CF041C9}" dt="2023-05-25T14:41:19.994" v="8" actId="1076"/>
          <ac:picMkLst>
            <pc:docMk/>
            <pc:sldMk cId="1329493609" sldId="261"/>
            <ac:picMk id="2" creationId="{611BAF6D-387B-67A4-F784-FE1FCE9378A3}"/>
          </ac:picMkLst>
        </pc:picChg>
        <pc:picChg chg="del">
          <ac:chgData name="Stasko, Maryanne E" userId="8fe10aea-56cc-4c28-b2ab-3695ca9fcbd3" providerId="ADAL" clId="{D02AA1B7-7720-410A-96C9-00378CF041C9}" dt="2023-05-25T14:40:27.197" v="1" actId="478"/>
          <ac:picMkLst>
            <pc:docMk/>
            <pc:sldMk cId="1329493609" sldId="261"/>
            <ac:picMk id="9" creationId="{FF839A98-9F73-2D42-E42D-C6D1A4FA1525}"/>
          </ac:picMkLst>
        </pc:picChg>
      </pc:sldChg>
      <pc:sldChg chg="addSp delSp modSp add mod">
        <pc:chgData name="Stasko, Maryanne E" userId="8fe10aea-56cc-4c28-b2ab-3695ca9fcbd3" providerId="ADAL" clId="{D02AA1B7-7720-410A-96C9-00378CF041C9}" dt="2023-05-25T16:11:01.260" v="700" actId="1076"/>
        <pc:sldMkLst>
          <pc:docMk/>
          <pc:sldMk cId="267762777" sldId="262"/>
        </pc:sldMkLst>
        <pc:spChg chg="add mod">
          <ac:chgData name="Stasko, Maryanne E" userId="8fe10aea-56cc-4c28-b2ab-3695ca9fcbd3" providerId="ADAL" clId="{D02AA1B7-7720-410A-96C9-00378CF041C9}" dt="2023-05-25T16:11:01.260" v="700" actId="1076"/>
          <ac:spMkLst>
            <pc:docMk/>
            <pc:sldMk cId="267762777" sldId="262"/>
            <ac:spMk id="3" creationId="{01E03549-4DCA-CCD9-94AA-AA84C35F20B6}"/>
          </ac:spMkLst>
        </pc:spChg>
        <pc:graphicFrameChg chg="mod modGraphic">
          <ac:chgData name="Stasko, Maryanne E" userId="8fe10aea-56cc-4c28-b2ab-3695ca9fcbd3" providerId="ADAL" clId="{D02AA1B7-7720-410A-96C9-00378CF041C9}" dt="2023-05-25T16:08:54.196" v="663" actId="1076"/>
          <ac:graphicFrameMkLst>
            <pc:docMk/>
            <pc:sldMk cId="267762777" sldId="262"/>
            <ac:graphicFrameMk id="48" creationId="{546CFD1C-F030-3F1C-2A6E-883D901963C1}"/>
          </ac:graphicFrameMkLst>
        </pc:graphicFrameChg>
        <pc:picChg chg="del">
          <ac:chgData name="Stasko, Maryanne E" userId="8fe10aea-56cc-4c28-b2ab-3695ca9fcbd3" providerId="ADAL" clId="{D02AA1B7-7720-410A-96C9-00378CF041C9}" dt="2023-05-25T15:16:58.303" v="19" actId="21"/>
          <ac:picMkLst>
            <pc:docMk/>
            <pc:sldMk cId="267762777" sldId="262"/>
            <ac:picMk id="2" creationId="{611BAF6D-387B-67A4-F784-FE1FCE9378A3}"/>
          </ac:picMkLst>
        </pc:picChg>
      </pc:sldChg>
      <pc:sldChg chg="addSp delSp modSp add mod ord setBg">
        <pc:chgData name="Stasko, Maryanne E" userId="8fe10aea-56cc-4c28-b2ab-3695ca9fcbd3" providerId="ADAL" clId="{D02AA1B7-7720-410A-96C9-00378CF041C9}" dt="2023-05-25T15:49:07.674" v="522" actId="1076"/>
        <pc:sldMkLst>
          <pc:docMk/>
          <pc:sldMk cId="2353611140" sldId="263"/>
        </pc:sldMkLst>
        <pc:spChg chg="add mod">
          <ac:chgData name="Stasko, Maryanne E" userId="8fe10aea-56cc-4c28-b2ab-3695ca9fcbd3" providerId="ADAL" clId="{D02AA1B7-7720-410A-96C9-00378CF041C9}" dt="2023-05-25T15:47:38.035" v="515" actId="207"/>
          <ac:spMkLst>
            <pc:docMk/>
            <pc:sldMk cId="2353611140" sldId="263"/>
            <ac:spMk id="2" creationId="{013594CD-BC72-4ADD-575E-BBF643BD686A}"/>
          </ac:spMkLst>
        </pc:spChg>
        <pc:spChg chg="del mod">
          <ac:chgData name="Stasko, Maryanne E" userId="8fe10aea-56cc-4c28-b2ab-3695ca9fcbd3" providerId="ADAL" clId="{D02AA1B7-7720-410A-96C9-00378CF041C9}" dt="2023-05-25T15:41:54.593" v="362" actId="21"/>
          <ac:spMkLst>
            <pc:docMk/>
            <pc:sldMk cId="2353611140" sldId="263"/>
            <ac:spMk id="3" creationId="{B82154DB-4786-E878-80F1-F41115B57BA2}"/>
          </ac:spMkLst>
        </pc:spChg>
        <pc:spChg chg="add del mod">
          <ac:chgData name="Stasko, Maryanne E" userId="8fe10aea-56cc-4c28-b2ab-3695ca9fcbd3" providerId="ADAL" clId="{D02AA1B7-7720-410A-96C9-00378CF041C9}" dt="2023-05-25T15:33:23.856" v="37"/>
          <ac:spMkLst>
            <pc:docMk/>
            <pc:sldMk cId="2353611140" sldId="263"/>
            <ac:spMk id="4" creationId="{B7E9D67D-07E6-55C7-ADBA-CE9AE5617AD3}"/>
          </ac:spMkLst>
        </pc:spChg>
        <pc:spChg chg="add mod">
          <ac:chgData name="Stasko, Maryanne E" userId="8fe10aea-56cc-4c28-b2ab-3695ca9fcbd3" providerId="ADAL" clId="{D02AA1B7-7720-410A-96C9-00378CF041C9}" dt="2023-05-25T15:48:18.174" v="520" actId="207"/>
          <ac:spMkLst>
            <pc:docMk/>
            <pc:sldMk cId="2353611140" sldId="263"/>
            <ac:spMk id="6" creationId="{A6073ED3-5804-9B80-F7F7-E70CB97C58D5}"/>
          </ac:spMkLst>
        </pc:spChg>
        <pc:spChg chg="add mod">
          <ac:chgData name="Stasko, Maryanne E" userId="8fe10aea-56cc-4c28-b2ab-3695ca9fcbd3" providerId="ADAL" clId="{D02AA1B7-7720-410A-96C9-00378CF041C9}" dt="2023-05-25T15:48:22.523" v="521" actId="207"/>
          <ac:spMkLst>
            <pc:docMk/>
            <pc:sldMk cId="2353611140" sldId="263"/>
            <ac:spMk id="7" creationId="{E0A95BB7-C4B9-C343-6DB7-9E0B9E72BCE3}"/>
          </ac:spMkLst>
        </pc:spChg>
        <pc:spChg chg="add mod">
          <ac:chgData name="Stasko, Maryanne E" userId="8fe10aea-56cc-4c28-b2ab-3695ca9fcbd3" providerId="ADAL" clId="{D02AA1B7-7720-410A-96C9-00378CF041C9}" dt="2023-05-25T15:49:07.674" v="522" actId="1076"/>
          <ac:spMkLst>
            <pc:docMk/>
            <pc:sldMk cId="2353611140" sldId="263"/>
            <ac:spMk id="8" creationId="{A8DC8261-7AA6-E654-D95D-D7A9D413955B}"/>
          </ac:spMkLst>
        </pc:spChg>
        <pc:spChg chg="add mod">
          <ac:chgData name="Stasko, Maryanne E" userId="8fe10aea-56cc-4c28-b2ab-3695ca9fcbd3" providerId="ADAL" clId="{D02AA1B7-7720-410A-96C9-00378CF041C9}" dt="2023-05-25T15:42:43.820" v="442" actId="1076"/>
          <ac:spMkLst>
            <pc:docMk/>
            <pc:sldMk cId="2353611140" sldId="263"/>
            <ac:spMk id="9" creationId="{E1E8AC46-9DD9-8C5C-9FAE-87826A413A33}"/>
          </ac:spMkLst>
        </pc:spChg>
        <pc:spChg chg="add mod">
          <ac:chgData name="Stasko, Maryanne E" userId="8fe10aea-56cc-4c28-b2ab-3695ca9fcbd3" providerId="ADAL" clId="{D02AA1B7-7720-410A-96C9-00378CF041C9}" dt="2023-05-25T15:47:19.062" v="513" actId="14100"/>
          <ac:spMkLst>
            <pc:docMk/>
            <pc:sldMk cId="2353611140" sldId="263"/>
            <ac:spMk id="10" creationId="{CD456FF4-37D8-B2CC-1CDE-811934C578B4}"/>
          </ac:spMkLst>
        </pc:spChg>
        <pc:spChg chg="del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21" creationId="{4D24BFD5-D814-402B-B6C4-EEF6AE14B0F2}"/>
          </ac:spMkLst>
        </pc:spChg>
        <pc:spChg chg="del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23" creationId="{36FED7E8-9A97-475F-9FA4-113410D4433B}"/>
          </ac:spMkLst>
        </pc:spChg>
        <pc:spChg chg="del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25" creationId="{2A39B854-4B6C-4F7F-A602-6F97770CED70}"/>
          </ac:spMkLst>
        </pc:spChg>
        <pc:spChg chg="add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30" creationId="{3301E07F-4F79-4B58-8698-EF24DC1ECDBF}"/>
          </ac:spMkLst>
        </pc:spChg>
        <pc:spChg chg="add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32" creationId="{E58B2195-5055-402F-A3E7-53FF0E4980C3}"/>
          </ac:spMkLst>
        </pc:spChg>
        <pc:spChg chg="add">
          <ac:chgData name="Stasko, Maryanne E" userId="8fe10aea-56cc-4c28-b2ab-3695ca9fcbd3" providerId="ADAL" clId="{D02AA1B7-7720-410A-96C9-00378CF041C9}" dt="2023-05-25T15:22:07.450" v="30" actId="26606"/>
          <ac:spMkLst>
            <pc:docMk/>
            <pc:sldMk cId="2353611140" sldId="263"/>
            <ac:spMk id="34" creationId="{9EE6F773-742A-491A-9A00-A2A150DF500A}"/>
          </ac:spMkLst>
        </pc:spChg>
        <pc:picChg chg="del mod">
          <ac:chgData name="Stasko, Maryanne E" userId="8fe10aea-56cc-4c28-b2ab-3695ca9fcbd3" providerId="ADAL" clId="{D02AA1B7-7720-410A-96C9-00378CF041C9}" dt="2023-05-25T15:22:11.243" v="31" actId="478"/>
          <ac:picMkLst>
            <pc:docMk/>
            <pc:sldMk cId="2353611140" sldId="263"/>
            <ac:picMk id="5" creationId="{830A5067-C453-7823-8721-CFC359050790}"/>
          </ac:picMkLst>
        </pc:picChg>
      </pc:sldChg>
      <pc:sldChg chg="addSp delSp modSp add mod setBg">
        <pc:chgData name="Stasko, Maryanne E" userId="8fe10aea-56cc-4c28-b2ab-3695ca9fcbd3" providerId="ADAL" clId="{D02AA1B7-7720-410A-96C9-00378CF041C9}" dt="2023-05-25T16:40:48.120" v="1052" actId="255"/>
        <pc:sldMkLst>
          <pc:docMk/>
          <pc:sldMk cId="4256921879" sldId="264"/>
        </pc:sldMkLst>
        <pc:spChg chg="mod">
          <ac:chgData name="Stasko, Maryanne E" userId="8fe10aea-56cc-4c28-b2ab-3695ca9fcbd3" providerId="ADAL" clId="{D02AA1B7-7720-410A-96C9-00378CF041C9}" dt="2023-05-25T16:40:48.120" v="1052" actId="255"/>
          <ac:spMkLst>
            <pc:docMk/>
            <pc:sldMk cId="4256921879" sldId="264"/>
            <ac:spMk id="3" creationId="{B82154DB-4786-E878-80F1-F41115B57BA2}"/>
          </ac:spMkLst>
        </pc:spChg>
        <pc:spChg chg="del">
          <ac:chgData name="Stasko, Maryanne E" userId="8fe10aea-56cc-4c28-b2ab-3695ca9fcbd3" providerId="ADAL" clId="{D02AA1B7-7720-410A-96C9-00378CF041C9}" dt="2023-05-25T16:37:09.732" v="944" actId="26606"/>
          <ac:spMkLst>
            <pc:docMk/>
            <pc:sldMk cId="4256921879" sldId="264"/>
            <ac:spMk id="21" creationId="{4D24BFD5-D814-402B-B6C4-EEF6AE14B0F2}"/>
          </ac:spMkLst>
        </pc:spChg>
        <pc:spChg chg="del">
          <ac:chgData name="Stasko, Maryanne E" userId="8fe10aea-56cc-4c28-b2ab-3695ca9fcbd3" providerId="ADAL" clId="{D02AA1B7-7720-410A-96C9-00378CF041C9}" dt="2023-05-25T16:37:09.732" v="944" actId="26606"/>
          <ac:spMkLst>
            <pc:docMk/>
            <pc:sldMk cId="4256921879" sldId="264"/>
            <ac:spMk id="23" creationId="{36FED7E8-9A97-475F-9FA4-113410D4433B}"/>
          </ac:spMkLst>
        </pc:spChg>
        <pc:spChg chg="del">
          <ac:chgData name="Stasko, Maryanne E" userId="8fe10aea-56cc-4c28-b2ab-3695ca9fcbd3" providerId="ADAL" clId="{D02AA1B7-7720-410A-96C9-00378CF041C9}" dt="2023-05-25T16:37:09.732" v="944" actId="26606"/>
          <ac:spMkLst>
            <pc:docMk/>
            <pc:sldMk cId="4256921879" sldId="264"/>
            <ac:spMk id="25" creationId="{2A39B854-4B6C-4F7F-A602-6F97770CED70}"/>
          </ac:spMkLst>
        </pc:spChg>
        <pc:spChg chg="add del">
          <ac:chgData name="Stasko, Maryanne E" userId="8fe10aea-56cc-4c28-b2ab-3695ca9fcbd3" providerId="ADAL" clId="{D02AA1B7-7720-410A-96C9-00378CF041C9}" dt="2023-05-25T16:38:12.128" v="946" actId="26606"/>
          <ac:spMkLst>
            <pc:docMk/>
            <pc:sldMk cId="4256921879" sldId="264"/>
            <ac:spMk id="30" creationId="{3301E07F-4F79-4B58-8698-EF24DC1ECDBF}"/>
          </ac:spMkLst>
        </pc:spChg>
        <pc:spChg chg="add del">
          <ac:chgData name="Stasko, Maryanne E" userId="8fe10aea-56cc-4c28-b2ab-3695ca9fcbd3" providerId="ADAL" clId="{D02AA1B7-7720-410A-96C9-00378CF041C9}" dt="2023-05-25T16:38:12.128" v="946" actId="26606"/>
          <ac:spMkLst>
            <pc:docMk/>
            <pc:sldMk cId="4256921879" sldId="264"/>
            <ac:spMk id="32" creationId="{E58B2195-5055-402F-A3E7-53FF0E4980C3}"/>
          </ac:spMkLst>
        </pc:spChg>
        <pc:spChg chg="add del">
          <ac:chgData name="Stasko, Maryanne E" userId="8fe10aea-56cc-4c28-b2ab-3695ca9fcbd3" providerId="ADAL" clId="{D02AA1B7-7720-410A-96C9-00378CF041C9}" dt="2023-05-25T16:38:12.128" v="946" actId="26606"/>
          <ac:spMkLst>
            <pc:docMk/>
            <pc:sldMk cId="4256921879" sldId="264"/>
            <ac:spMk id="34" creationId="{9EE6F773-742A-491A-9A00-A2A150DF500A}"/>
          </ac:spMkLst>
        </pc:spChg>
        <pc:spChg chg="add del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39" creationId="{F12E7CC5-C78B-4EBD-9565-3FA00FAA6CF2}"/>
          </ac:spMkLst>
        </pc:spChg>
        <pc:spChg chg="add del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41" creationId="{3A4529A5-F675-429F-8044-01372BB13422}"/>
          </ac:spMkLst>
        </pc:spChg>
        <pc:spChg chg="add del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43" creationId="{32C5B66D-E390-4A14-AB60-69626CBF294E}"/>
          </ac:spMkLst>
        </pc:spChg>
        <pc:spChg chg="add del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45" creationId="{646273DA-F933-4D17-A5FE-B1EF87FD7A20}"/>
          </ac:spMkLst>
        </pc:spChg>
        <pc:spChg chg="add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50" creationId="{4D24BFD5-D814-402B-B6C4-EEF6AE14B0F2}"/>
          </ac:spMkLst>
        </pc:spChg>
        <pc:spChg chg="add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52" creationId="{36FED7E8-9A97-475F-9FA4-113410D4433B}"/>
          </ac:spMkLst>
        </pc:spChg>
        <pc:spChg chg="add">
          <ac:chgData name="Stasko, Maryanne E" userId="8fe10aea-56cc-4c28-b2ab-3695ca9fcbd3" providerId="ADAL" clId="{D02AA1B7-7720-410A-96C9-00378CF041C9}" dt="2023-05-25T16:40:37.769" v="1051" actId="26606"/>
          <ac:spMkLst>
            <pc:docMk/>
            <pc:sldMk cId="4256921879" sldId="264"/>
            <ac:spMk id="54" creationId="{2A39B854-4B6C-4F7F-A602-6F97770CED70}"/>
          </ac:spMkLst>
        </pc:spChg>
        <pc:picChg chg="del mod">
          <ac:chgData name="Stasko, Maryanne E" userId="8fe10aea-56cc-4c28-b2ab-3695ca9fcbd3" providerId="ADAL" clId="{D02AA1B7-7720-410A-96C9-00378CF041C9}" dt="2023-05-25T16:37:39.528" v="945" actId="478"/>
          <ac:picMkLst>
            <pc:docMk/>
            <pc:sldMk cId="4256921879" sldId="264"/>
            <ac:picMk id="5" creationId="{830A5067-C453-7823-8721-CFC359050790}"/>
          </ac:picMkLst>
        </pc:picChg>
      </pc:sldChg>
      <pc:sldChg chg="addSp delSp modSp add mod">
        <pc:chgData name="Stasko, Maryanne E" userId="8fe10aea-56cc-4c28-b2ab-3695ca9fcbd3" providerId="ADAL" clId="{D02AA1B7-7720-410A-96C9-00378CF041C9}" dt="2023-05-25T17:16:06.071" v="1752" actId="1076"/>
        <pc:sldMkLst>
          <pc:docMk/>
          <pc:sldMk cId="2420333890" sldId="265"/>
        </pc:sldMkLst>
        <pc:spChg chg="mod">
          <ac:chgData name="Stasko, Maryanne E" userId="8fe10aea-56cc-4c28-b2ab-3695ca9fcbd3" providerId="ADAL" clId="{D02AA1B7-7720-410A-96C9-00378CF041C9}" dt="2023-05-25T16:55:00.608" v="1261" actId="122"/>
          <ac:spMkLst>
            <pc:docMk/>
            <pc:sldMk cId="2420333890" sldId="265"/>
            <ac:spMk id="2" creationId="{4CD69DFE-585C-1DF2-670D-F3D4BFCCF983}"/>
          </ac:spMkLst>
        </pc:spChg>
        <pc:spChg chg="del mod">
          <ac:chgData name="Stasko, Maryanne E" userId="8fe10aea-56cc-4c28-b2ab-3695ca9fcbd3" providerId="ADAL" clId="{D02AA1B7-7720-410A-96C9-00378CF041C9}" dt="2023-05-25T17:12:57.587" v="1731" actId="26606"/>
          <ac:spMkLst>
            <pc:docMk/>
            <pc:sldMk cId="2420333890" sldId="265"/>
            <ac:spMk id="3" creationId="{B2B734DD-7A92-38FA-BCB0-9FDA985674B9}"/>
          </ac:spMkLst>
        </pc:spChg>
        <pc:spChg chg="add del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31" creationId="{3B5F8FB9-93B9-4832-A062-85E1B6A5AFA4}"/>
          </ac:spMkLst>
        </pc:spChg>
        <pc:spChg chg="add del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33" creationId="{F37E8EB2-7BE0-4F3D-921C-F4E9C2C14929}"/>
          </ac:spMkLst>
        </pc:spChg>
        <pc:spChg chg="add del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35" creationId="{E77AE46B-A945-4A7E-9911-903176079DD0}"/>
          </ac:spMkLst>
        </pc:spChg>
        <pc:spChg chg="add del">
          <ac:chgData name="Stasko, Maryanne E" userId="8fe10aea-56cc-4c28-b2ab-3695ca9fcbd3" providerId="ADAL" clId="{D02AA1B7-7720-410A-96C9-00378CF041C9}" dt="2023-05-25T16:52:43.259" v="1245" actId="26606"/>
          <ac:spMkLst>
            <pc:docMk/>
            <pc:sldMk cId="2420333890" sldId="265"/>
            <ac:spMk id="37" creationId="{45D37F4E-DDB4-456B-97E0-9937730A039F}"/>
          </ac:spMkLst>
        </pc:spChg>
        <pc:spChg chg="add del">
          <ac:chgData name="Stasko, Maryanne E" userId="8fe10aea-56cc-4c28-b2ab-3695ca9fcbd3" providerId="ADAL" clId="{D02AA1B7-7720-410A-96C9-00378CF041C9}" dt="2023-05-25T16:52:43.259" v="1245" actId="26606"/>
          <ac:spMkLst>
            <pc:docMk/>
            <pc:sldMk cId="2420333890" sldId="265"/>
            <ac:spMk id="38" creationId="{B2DD41CD-8F47-4F56-AD12-4E2FF7696987}"/>
          </ac:spMkLst>
        </pc:spChg>
        <pc:spChg chg="add del">
          <ac:chgData name="Stasko, Maryanne E" userId="8fe10aea-56cc-4c28-b2ab-3695ca9fcbd3" providerId="ADAL" clId="{D02AA1B7-7720-410A-96C9-00378CF041C9}" dt="2023-05-25T16:52:31.715" v="1239" actId="26606"/>
          <ac:spMkLst>
            <pc:docMk/>
            <pc:sldMk cId="2420333890" sldId="265"/>
            <ac:spMk id="40" creationId="{04812C46-200A-4DEB-A05E-3ED6C68C2387}"/>
          </ac:spMkLst>
        </pc:spChg>
        <pc:spChg chg="add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41" creationId="{4F7EBAE4-9945-4473-9E34-B2C66EA0F03D}"/>
          </ac:spMkLst>
        </pc:spChg>
        <pc:spChg chg="add del">
          <ac:chgData name="Stasko, Maryanne E" userId="8fe10aea-56cc-4c28-b2ab-3695ca9fcbd3" providerId="ADAL" clId="{D02AA1B7-7720-410A-96C9-00378CF041C9}" dt="2023-05-25T16:52:31.715" v="1239" actId="26606"/>
          <ac:spMkLst>
            <pc:docMk/>
            <pc:sldMk cId="2420333890" sldId="265"/>
            <ac:spMk id="42" creationId="{D1EA859B-E555-4109-94F3-6700E046E008}"/>
          </ac:spMkLst>
        </pc:spChg>
        <pc:spChg chg="add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43" creationId="{70BEB1E7-2F88-40BC-B73D-42E5B6F80BFC}"/>
          </ac:spMkLst>
        </pc:spChg>
        <pc:spChg chg="add del">
          <ac:chgData name="Stasko, Maryanne E" userId="8fe10aea-56cc-4c28-b2ab-3695ca9fcbd3" providerId="ADAL" clId="{D02AA1B7-7720-410A-96C9-00378CF041C9}" dt="2023-05-25T16:52:36.443" v="1241" actId="26606"/>
          <ac:spMkLst>
            <pc:docMk/>
            <pc:sldMk cId="2420333890" sldId="265"/>
            <ac:spMk id="44" creationId="{F13C74B1-5B17-4795-BED0-7140497B445A}"/>
          </ac:spMkLst>
        </pc:spChg>
        <pc:spChg chg="add del">
          <ac:chgData name="Stasko, Maryanne E" userId="8fe10aea-56cc-4c28-b2ab-3695ca9fcbd3" providerId="ADAL" clId="{D02AA1B7-7720-410A-96C9-00378CF041C9}" dt="2023-05-25T16:52:36.443" v="1241" actId="26606"/>
          <ac:spMkLst>
            <pc:docMk/>
            <pc:sldMk cId="2420333890" sldId="265"/>
            <ac:spMk id="45" creationId="{D4974D33-8DC5-464E-8C6D-BE58F0669C17}"/>
          </ac:spMkLst>
        </pc:spChg>
        <pc:spChg chg="add">
          <ac:chgData name="Stasko, Maryanne E" userId="8fe10aea-56cc-4c28-b2ab-3695ca9fcbd3" providerId="ADAL" clId="{D02AA1B7-7720-410A-96C9-00378CF041C9}" dt="2023-05-25T16:52:43.271" v="1246" actId="26606"/>
          <ac:spMkLst>
            <pc:docMk/>
            <pc:sldMk cId="2420333890" sldId="265"/>
            <ac:spMk id="46" creationId="{A7B99495-F43F-4D80-A44F-2CB4764EB90B}"/>
          </ac:spMkLst>
        </pc:spChg>
        <pc:graphicFrameChg chg="add mod modGraphic">
          <ac:chgData name="Stasko, Maryanne E" userId="8fe10aea-56cc-4c28-b2ab-3695ca9fcbd3" providerId="ADAL" clId="{D02AA1B7-7720-410A-96C9-00378CF041C9}" dt="2023-05-25T17:16:06.071" v="1752" actId="1076"/>
          <ac:graphicFrameMkLst>
            <pc:docMk/>
            <pc:sldMk cId="2420333890" sldId="265"/>
            <ac:graphicFrameMk id="48" creationId="{B568C538-896A-CDF1-27D2-8051FB29E75F}"/>
          </ac:graphicFrameMkLst>
        </pc:graphicFrameChg>
        <pc:picChg chg="mod ord">
          <ac:chgData name="Stasko, Maryanne E" userId="8fe10aea-56cc-4c28-b2ab-3695ca9fcbd3" providerId="ADAL" clId="{D02AA1B7-7720-410A-96C9-00378CF041C9}" dt="2023-05-25T17:14:10.374" v="1738" actId="14100"/>
          <ac:picMkLst>
            <pc:docMk/>
            <pc:sldMk cId="2420333890" sldId="265"/>
            <ac:picMk id="27" creationId="{9FFCAFA2-F3D2-141F-58AE-53D401293705}"/>
          </ac:picMkLst>
        </pc:picChg>
      </pc:sldChg>
      <pc:sldChg chg="delSp modSp add mod ord">
        <pc:chgData name="Stasko, Maryanne E" userId="8fe10aea-56cc-4c28-b2ab-3695ca9fcbd3" providerId="ADAL" clId="{D02AA1B7-7720-410A-96C9-00378CF041C9}" dt="2023-05-25T17:32:57.576" v="2120" actId="1076"/>
        <pc:sldMkLst>
          <pc:docMk/>
          <pc:sldMk cId="555844556" sldId="266"/>
        </pc:sldMkLst>
        <pc:spChg chg="mod">
          <ac:chgData name="Stasko, Maryanne E" userId="8fe10aea-56cc-4c28-b2ab-3695ca9fcbd3" providerId="ADAL" clId="{D02AA1B7-7720-410A-96C9-00378CF041C9}" dt="2023-05-25T17:32:57.576" v="2120" actId="1076"/>
          <ac:spMkLst>
            <pc:docMk/>
            <pc:sldMk cId="555844556" sldId="266"/>
            <ac:spMk id="2" creationId="{4CD69DFE-585C-1DF2-670D-F3D4BFCCF983}"/>
          </ac:spMkLst>
        </pc:spChg>
        <pc:spChg chg="mod">
          <ac:chgData name="Stasko, Maryanne E" userId="8fe10aea-56cc-4c28-b2ab-3695ca9fcbd3" providerId="ADAL" clId="{D02AA1B7-7720-410A-96C9-00378CF041C9}" dt="2023-05-25T17:32:53.261" v="2119" actId="14100"/>
          <ac:spMkLst>
            <pc:docMk/>
            <pc:sldMk cId="555844556" sldId="266"/>
            <ac:spMk id="3" creationId="{B2B734DD-7A92-38FA-BCB0-9FDA985674B9}"/>
          </ac:spMkLst>
        </pc:spChg>
        <pc:spChg chg="del">
          <ac:chgData name="Stasko, Maryanne E" userId="8fe10aea-56cc-4c28-b2ab-3695ca9fcbd3" providerId="ADAL" clId="{D02AA1B7-7720-410A-96C9-00378CF041C9}" dt="2023-05-25T17:16:40.927" v="1756" actId="26606"/>
          <ac:spMkLst>
            <pc:docMk/>
            <pc:sldMk cId="555844556" sldId="266"/>
            <ac:spMk id="31" creationId="{3B5F8FB9-93B9-4832-A062-85E1B6A5AFA4}"/>
          </ac:spMkLst>
        </pc:spChg>
        <pc:spChg chg="del">
          <ac:chgData name="Stasko, Maryanne E" userId="8fe10aea-56cc-4c28-b2ab-3695ca9fcbd3" providerId="ADAL" clId="{D02AA1B7-7720-410A-96C9-00378CF041C9}" dt="2023-05-25T17:16:40.927" v="1756" actId="26606"/>
          <ac:spMkLst>
            <pc:docMk/>
            <pc:sldMk cId="555844556" sldId="266"/>
            <ac:spMk id="33" creationId="{F37E8EB2-7BE0-4F3D-921C-F4E9C2C14929}"/>
          </ac:spMkLst>
        </pc:spChg>
        <pc:spChg chg="del">
          <ac:chgData name="Stasko, Maryanne E" userId="8fe10aea-56cc-4c28-b2ab-3695ca9fcbd3" providerId="ADAL" clId="{D02AA1B7-7720-410A-96C9-00378CF041C9}" dt="2023-05-25T17:16:40.927" v="1756" actId="26606"/>
          <ac:spMkLst>
            <pc:docMk/>
            <pc:sldMk cId="555844556" sldId="266"/>
            <ac:spMk id="35" creationId="{E77AE46B-A945-4A7E-9911-903176079DD0}"/>
          </ac:spMkLst>
        </pc:spChg>
        <pc:picChg chg="mod ord">
          <ac:chgData name="Stasko, Maryanne E" userId="8fe10aea-56cc-4c28-b2ab-3695ca9fcbd3" providerId="ADAL" clId="{D02AA1B7-7720-410A-96C9-00378CF041C9}" dt="2023-05-25T17:16:40.927" v="1756" actId="26606"/>
          <ac:picMkLst>
            <pc:docMk/>
            <pc:sldMk cId="555844556" sldId="266"/>
            <ac:picMk id="27" creationId="{9FFCAFA2-F3D2-141F-58AE-53D401293705}"/>
          </ac:picMkLst>
        </pc:picChg>
      </pc:sldChg>
    </pc:docChg>
  </pc:docChgLst>
  <pc:docChgLst>
    <pc:chgData name="Stasko, Maryanne E" userId="8fe10aea-56cc-4c28-b2ab-3695ca9fcbd3" providerId="ADAL" clId="{61E4AB3D-8811-49EC-A5C7-4A4D3144E2C9}"/>
    <pc:docChg chg="undo custSel addSld delSld modSld sldOrd">
      <pc:chgData name="Stasko, Maryanne E" userId="8fe10aea-56cc-4c28-b2ab-3695ca9fcbd3" providerId="ADAL" clId="{61E4AB3D-8811-49EC-A5C7-4A4D3144E2C9}" dt="2023-10-17T18:20:26.016" v="943" actId="20577"/>
      <pc:docMkLst>
        <pc:docMk/>
      </pc:docMkLst>
      <pc:sldChg chg="modSp mod">
        <pc:chgData name="Stasko, Maryanne E" userId="8fe10aea-56cc-4c28-b2ab-3695ca9fcbd3" providerId="ADAL" clId="{61E4AB3D-8811-49EC-A5C7-4A4D3144E2C9}" dt="2023-10-17T18:18:09.685" v="930" actId="255"/>
        <pc:sldMkLst>
          <pc:docMk/>
          <pc:sldMk cId="3978655226" sldId="256"/>
        </pc:sldMkLst>
        <pc:spChg chg="mod">
          <ac:chgData name="Stasko, Maryanne E" userId="8fe10aea-56cc-4c28-b2ab-3695ca9fcbd3" providerId="ADAL" clId="{61E4AB3D-8811-49EC-A5C7-4A4D3144E2C9}" dt="2023-10-17T18:18:09.685" v="930" actId="255"/>
          <ac:spMkLst>
            <pc:docMk/>
            <pc:sldMk cId="3978655226" sldId="256"/>
            <ac:spMk id="2" creationId="{395D349C-BACB-BFDC-44B0-4C2D5AB83762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3" creationId="{B82154DB-4786-E878-80F1-F41115B57BA2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8" creationId="{4E1BEB12-92AF-4445-98AD-4C7756E7C93B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10" creationId="{D0522C2C-7B5C-48A7-A969-03941E5D2E76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12" creationId="{9C682A1A-5B2D-4111-BBD6-620165633E5B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14" creationId="{D6EE29F2-D77F-4BD0-A20B-334D316A1C9D}"/>
          </ac:spMkLst>
        </pc:spChg>
        <pc:spChg chg="mod">
          <ac:chgData name="Stasko, Maryanne E" userId="8fe10aea-56cc-4c28-b2ab-3695ca9fcbd3" providerId="ADAL" clId="{61E4AB3D-8811-49EC-A5C7-4A4D3144E2C9}" dt="2023-10-17T18:17:54.511" v="928" actId="2711"/>
          <ac:spMkLst>
            <pc:docMk/>
            <pc:sldMk cId="3978655226" sldId="256"/>
            <ac:spMk id="16" creationId="{22D09ED2-868F-42C6-866E-F92E0CEF314F}"/>
          </ac:spMkLst>
        </pc:spChg>
      </pc:sldChg>
      <pc:sldChg chg="modNotesTx">
        <pc:chgData name="Stasko, Maryanne E" userId="8fe10aea-56cc-4c28-b2ab-3695ca9fcbd3" providerId="ADAL" clId="{61E4AB3D-8811-49EC-A5C7-4A4D3144E2C9}" dt="2023-10-17T17:35:49.124" v="408" actId="20577"/>
        <pc:sldMkLst>
          <pc:docMk/>
          <pc:sldMk cId="252889174" sldId="257"/>
        </pc:sldMkLst>
      </pc:sldChg>
      <pc:sldChg chg="modSp mod modNotesTx">
        <pc:chgData name="Stasko, Maryanne E" userId="8fe10aea-56cc-4c28-b2ab-3695ca9fcbd3" providerId="ADAL" clId="{61E4AB3D-8811-49EC-A5C7-4A4D3144E2C9}" dt="2023-10-17T18:18:23.026" v="932" actId="27636"/>
        <pc:sldMkLst>
          <pc:docMk/>
          <pc:sldMk cId="145247245" sldId="259"/>
        </pc:sldMkLst>
        <pc:spChg chg="mod">
          <ac:chgData name="Stasko, Maryanne E" userId="8fe10aea-56cc-4c28-b2ab-3695ca9fcbd3" providerId="ADAL" clId="{61E4AB3D-8811-49EC-A5C7-4A4D3144E2C9}" dt="2023-10-17T18:18:23.026" v="932" actId="27636"/>
          <ac:spMkLst>
            <pc:docMk/>
            <pc:sldMk cId="145247245" sldId="259"/>
            <ac:spMk id="3" creationId="{B82154DB-4786-E878-80F1-F41115B57BA2}"/>
          </ac:spMkLst>
        </pc:spChg>
      </pc:sldChg>
      <pc:sldChg chg="addSp modSp mod">
        <pc:chgData name="Stasko, Maryanne E" userId="8fe10aea-56cc-4c28-b2ab-3695ca9fcbd3" providerId="ADAL" clId="{61E4AB3D-8811-49EC-A5C7-4A4D3144E2C9}" dt="2023-10-17T18:20:26.016" v="943" actId="20577"/>
        <pc:sldMkLst>
          <pc:docMk/>
          <pc:sldMk cId="3172571014" sldId="260"/>
        </pc:sldMkLst>
        <pc:spChg chg="add mod">
          <ac:chgData name="Stasko, Maryanne E" userId="8fe10aea-56cc-4c28-b2ab-3695ca9fcbd3" providerId="ADAL" clId="{61E4AB3D-8811-49EC-A5C7-4A4D3144E2C9}" dt="2023-10-17T18:20:26.016" v="943" actId="20577"/>
          <ac:spMkLst>
            <pc:docMk/>
            <pc:sldMk cId="3172571014" sldId="260"/>
            <ac:spMk id="2" creationId="{D1CEF33D-95FB-B0D9-D25D-6E3C51B2E84B}"/>
          </ac:spMkLst>
        </pc:spChg>
      </pc:sldChg>
      <pc:sldChg chg="modSp modNotesTx">
        <pc:chgData name="Stasko, Maryanne E" userId="8fe10aea-56cc-4c28-b2ab-3695ca9fcbd3" providerId="ADAL" clId="{61E4AB3D-8811-49EC-A5C7-4A4D3144E2C9}" dt="2023-10-17T18:19:23.629" v="939" actId="255"/>
        <pc:sldMkLst>
          <pc:docMk/>
          <pc:sldMk cId="1329493609" sldId="261"/>
        </pc:sldMkLst>
        <pc:graphicFrameChg chg="mod">
          <ac:chgData name="Stasko, Maryanne E" userId="8fe10aea-56cc-4c28-b2ab-3695ca9fcbd3" providerId="ADAL" clId="{61E4AB3D-8811-49EC-A5C7-4A4D3144E2C9}" dt="2023-10-17T18:19:23.629" v="939" actId="255"/>
          <ac:graphicFrameMkLst>
            <pc:docMk/>
            <pc:sldMk cId="1329493609" sldId="261"/>
            <ac:graphicFrameMk id="48" creationId="{546CFD1C-F030-3F1C-2A6E-883D901963C1}"/>
          </ac:graphicFrameMkLst>
        </pc:graphicFrameChg>
      </pc:sldChg>
      <pc:sldChg chg="modNotesTx">
        <pc:chgData name="Stasko, Maryanne E" userId="8fe10aea-56cc-4c28-b2ab-3695ca9fcbd3" providerId="ADAL" clId="{61E4AB3D-8811-49EC-A5C7-4A4D3144E2C9}" dt="2023-10-17T17:42:11.326" v="843" actId="20577"/>
        <pc:sldMkLst>
          <pc:docMk/>
          <pc:sldMk cId="267762777" sldId="262"/>
        </pc:sldMkLst>
      </pc:sldChg>
      <pc:sldChg chg="modNotesTx">
        <pc:chgData name="Stasko, Maryanne E" userId="8fe10aea-56cc-4c28-b2ab-3695ca9fcbd3" providerId="ADAL" clId="{61E4AB3D-8811-49EC-A5C7-4A4D3144E2C9}" dt="2023-10-17T17:41:29.389" v="753" actId="20577"/>
        <pc:sldMkLst>
          <pc:docMk/>
          <pc:sldMk cId="2353611140" sldId="263"/>
        </pc:sldMkLst>
      </pc:sldChg>
      <pc:sldChg chg="del">
        <pc:chgData name="Stasko, Maryanne E" userId="8fe10aea-56cc-4c28-b2ab-3695ca9fcbd3" providerId="ADAL" clId="{61E4AB3D-8811-49EC-A5C7-4A4D3144E2C9}" dt="2023-10-17T17:26:15.340" v="293" actId="2696"/>
        <pc:sldMkLst>
          <pc:docMk/>
          <pc:sldMk cId="4256921879" sldId="264"/>
        </pc:sldMkLst>
      </pc:sldChg>
      <pc:sldChg chg="addSp delSp modSp add mod ord">
        <pc:chgData name="Stasko, Maryanne E" userId="8fe10aea-56cc-4c28-b2ab-3695ca9fcbd3" providerId="ADAL" clId="{61E4AB3D-8811-49EC-A5C7-4A4D3144E2C9}" dt="2023-10-17T18:19:59.138" v="941" actId="2711"/>
        <pc:sldMkLst>
          <pc:docMk/>
          <pc:sldMk cId="128877627" sldId="267"/>
        </pc:sldMkLst>
        <pc:spChg chg="add del mod ord">
          <ac:chgData name="Stasko, Maryanne E" userId="8fe10aea-56cc-4c28-b2ab-3695ca9fcbd3" providerId="ADAL" clId="{61E4AB3D-8811-49EC-A5C7-4A4D3144E2C9}" dt="2023-10-17T18:19:59.138" v="941" actId="2711"/>
          <ac:spMkLst>
            <pc:docMk/>
            <pc:sldMk cId="128877627" sldId="267"/>
            <ac:spMk id="2" creationId="{85AAB653-E680-B489-8C95-F65406760AC0}"/>
          </ac:spMkLst>
        </pc:spChg>
        <pc:spChg chg="add mod">
          <ac:chgData name="Stasko, Maryanne E" userId="8fe10aea-56cc-4c28-b2ab-3695ca9fcbd3" providerId="ADAL" clId="{61E4AB3D-8811-49EC-A5C7-4A4D3144E2C9}" dt="2023-10-17T18:19:52.795" v="940" actId="2711"/>
          <ac:spMkLst>
            <pc:docMk/>
            <pc:sldMk cId="128877627" sldId="267"/>
            <ac:spMk id="3" creationId="{C30CFFAB-E688-DC9A-DD9C-3161FEC34C72}"/>
          </ac:spMkLst>
        </pc:spChg>
        <pc:spChg chg="add del">
          <ac:chgData name="Stasko, Maryanne E" userId="8fe10aea-56cc-4c28-b2ab-3695ca9fcbd3" providerId="ADAL" clId="{61E4AB3D-8811-49EC-A5C7-4A4D3144E2C9}" dt="2023-10-17T17:20:43.433" v="213" actId="26606"/>
          <ac:spMkLst>
            <pc:docMk/>
            <pc:sldMk cId="128877627" sldId="267"/>
            <ac:spMk id="50" creationId="{3B5F8FB9-93B9-4832-A062-85E1B6A5AFA4}"/>
          </ac:spMkLst>
        </pc:spChg>
        <pc:spChg chg="add del">
          <ac:chgData name="Stasko, Maryanne E" userId="8fe10aea-56cc-4c28-b2ab-3695ca9fcbd3" providerId="ADAL" clId="{61E4AB3D-8811-49EC-A5C7-4A4D3144E2C9}" dt="2023-10-17T17:20:43.433" v="213" actId="26606"/>
          <ac:spMkLst>
            <pc:docMk/>
            <pc:sldMk cId="128877627" sldId="267"/>
            <ac:spMk id="52" creationId="{F37E8EB2-7BE0-4F3D-921C-F4E9C2C14929}"/>
          </ac:spMkLst>
        </pc:spChg>
        <pc:spChg chg="add del">
          <ac:chgData name="Stasko, Maryanne E" userId="8fe10aea-56cc-4c28-b2ab-3695ca9fcbd3" providerId="ADAL" clId="{61E4AB3D-8811-49EC-A5C7-4A4D3144E2C9}" dt="2023-10-17T17:20:43.433" v="213" actId="26606"/>
          <ac:spMkLst>
            <pc:docMk/>
            <pc:sldMk cId="128877627" sldId="267"/>
            <ac:spMk id="54" creationId="{E77AE46B-A945-4A7E-9911-903176079DD0}"/>
          </ac:spMkLst>
        </pc:spChg>
        <pc:spChg chg="add del">
          <ac:chgData name="Stasko, Maryanne E" userId="8fe10aea-56cc-4c28-b2ab-3695ca9fcbd3" providerId="ADAL" clId="{61E4AB3D-8811-49EC-A5C7-4A4D3144E2C9}" dt="2023-10-17T17:20:43.429" v="212" actId="26606"/>
          <ac:spMkLst>
            <pc:docMk/>
            <pc:sldMk cId="128877627" sldId="267"/>
            <ac:spMk id="59" creationId="{7A5E34FE-8412-1F0A-97E2-8DB45EE287C5}"/>
          </ac:spMkLst>
        </pc:spChg>
        <pc:spChg chg="add del">
          <ac:chgData name="Stasko, Maryanne E" userId="8fe10aea-56cc-4c28-b2ab-3695ca9fcbd3" providerId="ADAL" clId="{61E4AB3D-8811-49EC-A5C7-4A4D3144E2C9}" dt="2023-10-17T17:24:51.715" v="266" actId="26606"/>
          <ac:spMkLst>
            <pc:docMk/>
            <pc:sldMk cId="128877627" sldId="267"/>
            <ac:spMk id="61" creationId="{4613B4A9-1C7C-4729-A016-AB42D3979460}"/>
          </ac:spMkLst>
        </pc:spChg>
        <pc:spChg chg="add">
          <ac:chgData name="Stasko, Maryanne E" userId="8fe10aea-56cc-4c28-b2ab-3695ca9fcbd3" providerId="ADAL" clId="{61E4AB3D-8811-49EC-A5C7-4A4D3144E2C9}" dt="2023-10-17T17:24:51.715" v="266" actId="26606"/>
          <ac:spMkLst>
            <pc:docMk/>
            <pc:sldMk cId="128877627" sldId="267"/>
            <ac:spMk id="64" creationId="{9F7D5CDA-D291-4307-BF55-1381FED29634}"/>
          </ac:spMkLst>
        </pc:spChg>
        <pc:spChg chg="add">
          <ac:chgData name="Stasko, Maryanne E" userId="8fe10aea-56cc-4c28-b2ab-3695ca9fcbd3" providerId="ADAL" clId="{61E4AB3D-8811-49EC-A5C7-4A4D3144E2C9}" dt="2023-10-17T17:24:51.715" v="266" actId="26606"/>
          <ac:spMkLst>
            <pc:docMk/>
            <pc:sldMk cId="128877627" sldId="267"/>
            <ac:spMk id="65" creationId="{59B296B9-C5A5-4E4F-9B60-C907B5F1466C}"/>
          </ac:spMkLst>
        </pc:spChg>
        <pc:spChg chg="add del">
          <ac:chgData name="Stasko, Maryanne E" userId="8fe10aea-56cc-4c28-b2ab-3695ca9fcbd3" providerId="ADAL" clId="{61E4AB3D-8811-49EC-A5C7-4A4D3144E2C9}" dt="2023-10-17T17:24:14.769" v="254" actId="26606"/>
          <ac:spMkLst>
            <pc:docMk/>
            <pc:sldMk cId="128877627" sldId="267"/>
            <ac:spMk id="66" creationId="{C0763A76-9F1C-4FC5-82B7-DD475DA461B2}"/>
          </ac:spMkLst>
        </pc:spChg>
        <pc:spChg chg="add">
          <ac:chgData name="Stasko, Maryanne E" userId="8fe10aea-56cc-4c28-b2ab-3695ca9fcbd3" providerId="ADAL" clId="{61E4AB3D-8811-49EC-A5C7-4A4D3144E2C9}" dt="2023-10-17T17:24:51.715" v="266" actId="26606"/>
          <ac:spMkLst>
            <pc:docMk/>
            <pc:sldMk cId="128877627" sldId="267"/>
            <ac:spMk id="67" creationId="{D0300FD3-5AF1-6305-15FA-9078072672E2}"/>
          </ac:spMkLst>
        </pc:spChg>
        <pc:spChg chg="add del">
          <ac:chgData name="Stasko, Maryanne E" userId="8fe10aea-56cc-4c28-b2ab-3695ca9fcbd3" providerId="ADAL" clId="{61E4AB3D-8811-49EC-A5C7-4A4D3144E2C9}" dt="2023-10-17T17:24:14.769" v="254" actId="26606"/>
          <ac:spMkLst>
            <pc:docMk/>
            <pc:sldMk cId="128877627" sldId="267"/>
            <ac:spMk id="68" creationId="{E81BF4F6-F2CF-4984-9D14-D6966D92F99F}"/>
          </ac:spMkLst>
        </pc:spChg>
        <pc:spChg chg="add del">
          <ac:chgData name="Stasko, Maryanne E" userId="8fe10aea-56cc-4c28-b2ab-3695ca9fcbd3" providerId="ADAL" clId="{61E4AB3D-8811-49EC-A5C7-4A4D3144E2C9}" dt="2023-10-17T17:24:33.324" v="256" actId="26606"/>
          <ac:spMkLst>
            <pc:docMk/>
            <pc:sldMk cId="128877627" sldId="267"/>
            <ac:spMk id="70" creationId="{4613B4A9-1C7C-4729-A016-AB42D3979460}"/>
          </ac:spMkLst>
        </pc:spChg>
        <pc:spChg chg="add del">
          <ac:chgData name="Stasko, Maryanne E" userId="8fe10aea-56cc-4c28-b2ab-3695ca9fcbd3" providerId="ADAL" clId="{61E4AB3D-8811-49EC-A5C7-4A4D3144E2C9}" dt="2023-10-17T17:24:36.485" v="258" actId="26606"/>
          <ac:spMkLst>
            <pc:docMk/>
            <pc:sldMk cId="128877627" sldId="267"/>
            <ac:spMk id="72" creationId="{687AFE0E-B37D-4531-AFE8-231C8348EAF1}"/>
          </ac:spMkLst>
        </pc:spChg>
        <pc:spChg chg="add del">
          <ac:chgData name="Stasko, Maryanne E" userId="8fe10aea-56cc-4c28-b2ab-3695ca9fcbd3" providerId="ADAL" clId="{61E4AB3D-8811-49EC-A5C7-4A4D3144E2C9}" dt="2023-10-17T17:24:36.485" v="258" actId="26606"/>
          <ac:spMkLst>
            <pc:docMk/>
            <pc:sldMk cId="128877627" sldId="267"/>
            <ac:spMk id="73" creationId="{85AAB653-E680-B489-8C95-F65406760AC0}"/>
          </ac:spMkLst>
        </pc:spChg>
        <pc:spChg chg="add del">
          <ac:chgData name="Stasko, Maryanne E" userId="8fe10aea-56cc-4c28-b2ab-3695ca9fcbd3" providerId="ADAL" clId="{61E4AB3D-8811-49EC-A5C7-4A4D3144E2C9}" dt="2023-10-17T17:24:46.436" v="265" actId="26606"/>
          <ac:spMkLst>
            <pc:docMk/>
            <pc:sldMk cId="128877627" sldId="267"/>
            <ac:spMk id="75" creationId="{4613B4A9-1C7C-4729-A016-AB42D3979460}"/>
          </ac:spMkLst>
        </pc:spChg>
        <pc:graphicFrameChg chg="add del">
          <ac:chgData name="Stasko, Maryanne E" userId="8fe10aea-56cc-4c28-b2ab-3695ca9fcbd3" providerId="ADAL" clId="{61E4AB3D-8811-49EC-A5C7-4A4D3144E2C9}" dt="2023-10-17T17:24:33.324" v="256" actId="26606"/>
          <ac:graphicFrameMkLst>
            <pc:docMk/>
            <pc:sldMk cId="128877627" sldId="267"/>
            <ac:graphicFrameMk id="63" creationId="{43D44926-964B-44EC-353B-6424095E1561}"/>
          </ac:graphicFrameMkLst>
        </pc:graphicFrameChg>
        <pc:graphicFrameChg chg="add del mod">
          <ac:chgData name="Stasko, Maryanne E" userId="8fe10aea-56cc-4c28-b2ab-3695ca9fcbd3" providerId="ADAL" clId="{61E4AB3D-8811-49EC-A5C7-4A4D3144E2C9}" dt="2023-10-17T17:24:46.436" v="265" actId="26606"/>
          <ac:graphicFrameMkLst>
            <pc:docMk/>
            <pc:sldMk cId="128877627" sldId="267"/>
            <ac:graphicFrameMk id="76" creationId="{43D44926-964B-44EC-353B-6424095E1561}"/>
          </ac:graphicFrameMkLst>
        </pc:graphicFrameChg>
        <pc:picChg chg="mod ord">
          <ac:chgData name="Stasko, Maryanne E" userId="8fe10aea-56cc-4c28-b2ab-3695ca9fcbd3" providerId="ADAL" clId="{61E4AB3D-8811-49EC-A5C7-4A4D3144E2C9}" dt="2023-10-17T17:24:51.715" v="266" actId="26606"/>
          <ac:picMkLst>
            <pc:docMk/>
            <pc:sldMk cId="128877627" sldId="267"/>
            <ac:picMk id="46" creationId="{B8DAC8B4-6076-2512-FFB7-08E3B70E2419}"/>
          </ac:picMkLst>
        </pc:picChg>
      </pc:sldChg>
      <pc:sldChg chg="addSp delSp modSp add mod ord modNotesTx">
        <pc:chgData name="Stasko, Maryanne E" userId="8fe10aea-56cc-4c28-b2ab-3695ca9fcbd3" providerId="ADAL" clId="{61E4AB3D-8811-49EC-A5C7-4A4D3144E2C9}" dt="2023-10-17T17:38:27.791" v="515" actId="20577"/>
        <pc:sldMkLst>
          <pc:docMk/>
          <pc:sldMk cId="2055972818" sldId="268"/>
        </pc:sldMkLst>
        <pc:spChg chg="mod">
          <ac:chgData name="Stasko, Maryanne E" userId="8fe10aea-56cc-4c28-b2ab-3695ca9fcbd3" providerId="ADAL" clId="{61E4AB3D-8811-49EC-A5C7-4A4D3144E2C9}" dt="2023-10-17T17:28:42.920" v="339" actId="313"/>
          <ac:spMkLst>
            <pc:docMk/>
            <pc:sldMk cId="2055972818" sldId="268"/>
            <ac:spMk id="2" creationId="{85AAB653-E680-B489-8C95-F65406760AC0}"/>
          </ac:spMkLst>
        </pc:spChg>
        <pc:spChg chg="mod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3" creationId="{C30CFFAB-E688-DC9A-DD9C-3161FEC34C72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64" creationId="{9F7D5CDA-D291-4307-BF55-1381FED29634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65" creationId="{59B296B9-C5A5-4E4F-9B60-C907B5F1466C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67" creationId="{D0300FD3-5AF1-6305-15FA-9078072672E2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72" creationId="{69A38EBA-6E97-44A4-B4B8-D9FB5D33FD89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74" creationId="{33AE4636-AEEC-45D6-84D4-7AC2DA48ECF8}"/>
          </ac:spMkLst>
        </pc:spChg>
        <pc:spChg chg="add del">
          <ac:chgData name="Stasko, Maryanne E" userId="8fe10aea-56cc-4c28-b2ab-3695ca9fcbd3" providerId="ADAL" clId="{61E4AB3D-8811-49EC-A5C7-4A4D3144E2C9}" dt="2023-10-17T17:28:18.204" v="337" actId="26606"/>
          <ac:spMkLst>
            <pc:docMk/>
            <pc:sldMk cId="2055972818" sldId="268"/>
            <ac:spMk id="76" creationId="{8D9CE0F4-2EB2-4F1F-8AAC-DB3571D9FE10}"/>
          </ac:spMkLst>
        </pc:spChg>
        <pc:picChg chg="mod ord">
          <ac:chgData name="Stasko, Maryanne E" userId="8fe10aea-56cc-4c28-b2ab-3695ca9fcbd3" providerId="ADAL" clId="{61E4AB3D-8811-49EC-A5C7-4A4D3144E2C9}" dt="2023-10-17T17:28:18.204" v="337" actId="26606"/>
          <ac:picMkLst>
            <pc:docMk/>
            <pc:sldMk cId="2055972818" sldId="268"/>
            <ac:picMk id="46" creationId="{B8DAC8B4-6076-2512-FFB7-08E3B70E2419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6C2D8-C5C0-48D5-BA46-9F2A0EA495E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80702E-DA4A-4DD5-9C8C-4FD45B8E4F7A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are 28.8% of new hires</a:t>
          </a:r>
        </a:p>
      </dgm:t>
    </dgm:pt>
    <dgm:pt modelId="{A12D95D7-9031-4A09-9C98-38C98A5B496D}" type="parTrans" cxnId="{F98ED314-22EB-4F6D-8F1D-3557AB996993}">
      <dgm:prSet/>
      <dgm:spPr/>
      <dgm:t>
        <a:bodyPr/>
        <a:lstStyle/>
        <a:p>
          <a:endParaRPr lang="en-US"/>
        </a:p>
      </dgm:t>
    </dgm:pt>
    <dgm:pt modelId="{46273228-5359-4C81-A6A1-82662B68F4D2}" type="sibTrans" cxnId="{F98ED314-22EB-4F6D-8F1D-3557AB996993}">
      <dgm:prSet/>
      <dgm:spPr/>
      <dgm:t>
        <a:bodyPr/>
        <a:lstStyle/>
        <a:p>
          <a:endParaRPr lang="en-US"/>
        </a:p>
      </dgm:t>
    </dgm:pt>
    <dgm:pt modelId="{7C71F585-48D1-41E2-98B7-239C53605E22}">
      <dgm:prSet custT="1"/>
      <dgm:spPr/>
      <dgm:t>
        <a:bodyPr/>
        <a:lstStyle/>
        <a:p>
          <a:r>
            <a: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STEM 24.6%</a:t>
          </a:r>
        </a:p>
      </dgm:t>
    </dgm:pt>
    <dgm:pt modelId="{FD1F062F-A565-445E-B5BE-23877B368E21}" type="parTrans" cxnId="{C43BBDE8-2B6C-47A5-BA04-3E6B4CCD4894}">
      <dgm:prSet/>
      <dgm:spPr/>
      <dgm:t>
        <a:bodyPr/>
        <a:lstStyle/>
        <a:p>
          <a:endParaRPr lang="en-US"/>
        </a:p>
      </dgm:t>
    </dgm:pt>
    <dgm:pt modelId="{15EA7ABA-FD84-4F06-AFF0-E97A3D366D85}" type="sibTrans" cxnId="{C43BBDE8-2B6C-47A5-BA04-3E6B4CCD4894}">
      <dgm:prSet/>
      <dgm:spPr/>
      <dgm:t>
        <a:bodyPr/>
        <a:lstStyle/>
        <a:p>
          <a:endParaRPr lang="en-US"/>
        </a:p>
      </dgm:t>
    </dgm:pt>
    <dgm:pt modelId="{89DAE7C2-6433-4D65-AB0C-6289A2D659E2}">
      <dgm:prSet custT="1"/>
      <dgm:spPr/>
      <dgm:t>
        <a:bodyPr/>
        <a:lstStyle/>
        <a:p>
          <a:r>
            <a: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Non-STEM 40.7%</a:t>
          </a:r>
        </a:p>
      </dgm:t>
    </dgm:pt>
    <dgm:pt modelId="{255D4072-3372-4FA7-AF74-35B8150D4CB2}" type="parTrans" cxnId="{6FAE60FA-FDBD-4A4B-8061-E8BE8BD57724}">
      <dgm:prSet/>
      <dgm:spPr/>
      <dgm:t>
        <a:bodyPr/>
        <a:lstStyle/>
        <a:p>
          <a:endParaRPr lang="en-US"/>
        </a:p>
      </dgm:t>
    </dgm:pt>
    <dgm:pt modelId="{49C1D00F-5E37-4AB0-B4E9-2BFFC64EA71A}" type="sibTrans" cxnId="{6FAE60FA-FDBD-4A4B-8061-E8BE8BD57724}">
      <dgm:prSet/>
      <dgm:spPr/>
      <dgm:t>
        <a:bodyPr/>
        <a:lstStyle/>
        <a:p>
          <a:endParaRPr lang="en-US"/>
        </a:p>
      </dgm:t>
    </dgm:pt>
    <dgm:pt modelId="{02AB73D9-F87F-41C4-A0D5-D3F752A258F7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Promotion rate 27.1% but clustered in non-STEM roles</a:t>
          </a:r>
        </a:p>
      </dgm:t>
    </dgm:pt>
    <dgm:pt modelId="{75940395-E299-4A37-972A-6CD1B25045ED}" type="parTrans" cxnId="{B2A680E2-B7AA-4644-8507-C1BDF1BAD2A2}">
      <dgm:prSet/>
      <dgm:spPr/>
      <dgm:t>
        <a:bodyPr/>
        <a:lstStyle/>
        <a:p>
          <a:endParaRPr lang="en-US"/>
        </a:p>
      </dgm:t>
    </dgm:pt>
    <dgm:pt modelId="{F96D84AF-0825-4716-B9E0-22452F0F04F0}" type="sibTrans" cxnId="{B2A680E2-B7AA-4644-8507-C1BDF1BAD2A2}">
      <dgm:prSet/>
      <dgm:spPr/>
      <dgm:t>
        <a:bodyPr/>
        <a:lstStyle/>
        <a:p>
          <a:endParaRPr lang="en-US"/>
        </a:p>
      </dgm:t>
    </dgm:pt>
    <dgm:pt modelId="{B806327B-A847-4015-B638-2E7CDD051D3D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constitute 23.9% of the 8.1% attrition rate and current trends indicate women leave the leadership pipeline while in the lower levels of the organization</a:t>
          </a:r>
        </a:p>
      </dgm:t>
    </dgm:pt>
    <dgm:pt modelId="{12054372-269D-4A22-AEEB-E12C875BE77B}" type="parTrans" cxnId="{D7A09233-114C-4F50-AD40-C60BFF17CB82}">
      <dgm:prSet/>
      <dgm:spPr/>
      <dgm:t>
        <a:bodyPr/>
        <a:lstStyle/>
        <a:p>
          <a:endParaRPr lang="en-US"/>
        </a:p>
      </dgm:t>
    </dgm:pt>
    <dgm:pt modelId="{5501C585-F33C-4C56-B292-AF2C6347D38C}" type="sibTrans" cxnId="{D7A09233-114C-4F50-AD40-C60BFF17CB82}">
      <dgm:prSet/>
      <dgm:spPr/>
      <dgm:t>
        <a:bodyPr/>
        <a:lstStyle/>
        <a:p>
          <a:endParaRPr lang="en-US"/>
        </a:p>
      </dgm:t>
    </dgm:pt>
    <dgm:pt modelId="{1043596C-DACF-4A87-9553-EE16660A62D3}" type="pres">
      <dgm:prSet presAssocID="{A996C2D8-C5C0-48D5-BA46-9F2A0EA495E0}" presName="Name0" presStyleCnt="0">
        <dgm:presLayoutVars>
          <dgm:dir/>
          <dgm:animLvl val="lvl"/>
          <dgm:resizeHandles val="exact"/>
        </dgm:presLayoutVars>
      </dgm:prSet>
      <dgm:spPr/>
    </dgm:pt>
    <dgm:pt modelId="{C7E9B4BD-166D-4139-8893-0D981683D0F2}" type="pres">
      <dgm:prSet presAssocID="{B806327B-A847-4015-B638-2E7CDD051D3D}" presName="boxAndChildren" presStyleCnt="0"/>
      <dgm:spPr/>
    </dgm:pt>
    <dgm:pt modelId="{991B812E-7C62-43DD-8FE1-4665B8870C97}" type="pres">
      <dgm:prSet presAssocID="{B806327B-A847-4015-B638-2E7CDD051D3D}" presName="parentTextBox" presStyleLbl="node1" presStyleIdx="0" presStyleCnt="3"/>
      <dgm:spPr/>
    </dgm:pt>
    <dgm:pt modelId="{B3EE65F2-9FE2-4378-AD9A-B12B933B03E0}" type="pres">
      <dgm:prSet presAssocID="{F96D84AF-0825-4716-B9E0-22452F0F04F0}" presName="sp" presStyleCnt="0"/>
      <dgm:spPr/>
    </dgm:pt>
    <dgm:pt modelId="{356E5EB8-81E0-41EE-9ED7-480E638777D8}" type="pres">
      <dgm:prSet presAssocID="{02AB73D9-F87F-41C4-A0D5-D3F752A258F7}" presName="arrowAndChildren" presStyleCnt="0"/>
      <dgm:spPr/>
    </dgm:pt>
    <dgm:pt modelId="{A24F81C8-0CE8-4EFE-AD24-8088F89B01E3}" type="pres">
      <dgm:prSet presAssocID="{02AB73D9-F87F-41C4-A0D5-D3F752A258F7}" presName="parentTextArrow" presStyleLbl="node1" presStyleIdx="1" presStyleCnt="3"/>
      <dgm:spPr/>
    </dgm:pt>
    <dgm:pt modelId="{EA95C98F-D7D1-4582-AE6C-9F0766A4919A}" type="pres">
      <dgm:prSet presAssocID="{46273228-5359-4C81-A6A1-82662B68F4D2}" presName="sp" presStyleCnt="0"/>
      <dgm:spPr/>
    </dgm:pt>
    <dgm:pt modelId="{C0A495CD-3069-4404-BEC0-58699E144081}" type="pres">
      <dgm:prSet presAssocID="{0780702E-DA4A-4DD5-9C8C-4FD45B8E4F7A}" presName="arrowAndChildren" presStyleCnt="0"/>
      <dgm:spPr/>
    </dgm:pt>
    <dgm:pt modelId="{E0182C3D-AB31-402B-A9D8-52F251DFAF0F}" type="pres">
      <dgm:prSet presAssocID="{0780702E-DA4A-4DD5-9C8C-4FD45B8E4F7A}" presName="parentTextArrow" presStyleLbl="node1" presStyleIdx="1" presStyleCnt="3"/>
      <dgm:spPr/>
    </dgm:pt>
    <dgm:pt modelId="{D66BE529-AE9F-4C87-861B-CE221236A71F}" type="pres">
      <dgm:prSet presAssocID="{0780702E-DA4A-4DD5-9C8C-4FD45B8E4F7A}" presName="arrow" presStyleLbl="node1" presStyleIdx="2" presStyleCnt="3"/>
      <dgm:spPr/>
    </dgm:pt>
    <dgm:pt modelId="{7D619BFC-6785-420A-9AD8-B3C237A07812}" type="pres">
      <dgm:prSet presAssocID="{0780702E-DA4A-4DD5-9C8C-4FD45B8E4F7A}" presName="descendantArrow" presStyleCnt="0"/>
      <dgm:spPr/>
    </dgm:pt>
    <dgm:pt modelId="{F16E26ED-F7FC-4081-9EA9-5CDE37E6262B}" type="pres">
      <dgm:prSet presAssocID="{7C71F585-48D1-41E2-98B7-239C53605E22}" presName="childTextArrow" presStyleLbl="fgAccFollowNode1" presStyleIdx="0" presStyleCnt="2">
        <dgm:presLayoutVars>
          <dgm:bulletEnabled val="1"/>
        </dgm:presLayoutVars>
      </dgm:prSet>
      <dgm:spPr/>
    </dgm:pt>
    <dgm:pt modelId="{DEA7DBAC-9E10-4D72-A6DE-D7E8B58FB56E}" type="pres">
      <dgm:prSet presAssocID="{89DAE7C2-6433-4D65-AB0C-6289A2D659E2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D13E8B07-E492-491D-8B46-092F2540E558}" type="presOf" srcId="{7C71F585-48D1-41E2-98B7-239C53605E22}" destId="{F16E26ED-F7FC-4081-9EA9-5CDE37E6262B}" srcOrd="0" destOrd="0" presId="urn:microsoft.com/office/officeart/2005/8/layout/process4"/>
    <dgm:cxn modelId="{C207C312-70DE-4C77-BCAF-090AF6238AB3}" type="presOf" srcId="{0780702E-DA4A-4DD5-9C8C-4FD45B8E4F7A}" destId="{E0182C3D-AB31-402B-A9D8-52F251DFAF0F}" srcOrd="0" destOrd="0" presId="urn:microsoft.com/office/officeart/2005/8/layout/process4"/>
    <dgm:cxn modelId="{F98ED314-22EB-4F6D-8F1D-3557AB996993}" srcId="{A996C2D8-C5C0-48D5-BA46-9F2A0EA495E0}" destId="{0780702E-DA4A-4DD5-9C8C-4FD45B8E4F7A}" srcOrd="0" destOrd="0" parTransId="{A12D95D7-9031-4A09-9C98-38C98A5B496D}" sibTransId="{46273228-5359-4C81-A6A1-82662B68F4D2}"/>
    <dgm:cxn modelId="{1313211E-5050-436D-82E3-64FAF9FD360D}" type="presOf" srcId="{B806327B-A847-4015-B638-2E7CDD051D3D}" destId="{991B812E-7C62-43DD-8FE1-4665B8870C97}" srcOrd="0" destOrd="0" presId="urn:microsoft.com/office/officeart/2005/8/layout/process4"/>
    <dgm:cxn modelId="{52421E2B-1E10-408D-B9EB-626301CB2D7F}" type="presOf" srcId="{02AB73D9-F87F-41C4-A0D5-D3F752A258F7}" destId="{A24F81C8-0CE8-4EFE-AD24-8088F89B01E3}" srcOrd="0" destOrd="0" presId="urn:microsoft.com/office/officeart/2005/8/layout/process4"/>
    <dgm:cxn modelId="{D7A09233-114C-4F50-AD40-C60BFF17CB82}" srcId="{A996C2D8-C5C0-48D5-BA46-9F2A0EA495E0}" destId="{B806327B-A847-4015-B638-2E7CDD051D3D}" srcOrd="2" destOrd="0" parTransId="{12054372-269D-4A22-AEEB-E12C875BE77B}" sibTransId="{5501C585-F33C-4C56-B292-AF2C6347D38C}"/>
    <dgm:cxn modelId="{DEB99760-468C-4FEA-AF84-83D0BB781711}" type="presOf" srcId="{A996C2D8-C5C0-48D5-BA46-9F2A0EA495E0}" destId="{1043596C-DACF-4A87-9553-EE16660A62D3}" srcOrd="0" destOrd="0" presId="urn:microsoft.com/office/officeart/2005/8/layout/process4"/>
    <dgm:cxn modelId="{B02B487C-8BC3-4D6F-B6A8-0F890EEFF249}" type="presOf" srcId="{0780702E-DA4A-4DD5-9C8C-4FD45B8E4F7A}" destId="{D66BE529-AE9F-4C87-861B-CE221236A71F}" srcOrd="1" destOrd="0" presId="urn:microsoft.com/office/officeart/2005/8/layout/process4"/>
    <dgm:cxn modelId="{04FE4B99-4298-432A-9817-6E51851BE9DC}" type="presOf" srcId="{89DAE7C2-6433-4D65-AB0C-6289A2D659E2}" destId="{DEA7DBAC-9E10-4D72-A6DE-D7E8B58FB56E}" srcOrd="0" destOrd="0" presId="urn:microsoft.com/office/officeart/2005/8/layout/process4"/>
    <dgm:cxn modelId="{B2A680E2-B7AA-4644-8507-C1BDF1BAD2A2}" srcId="{A996C2D8-C5C0-48D5-BA46-9F2A0EA495E0}" destId="{02AB73D9-F87F-41C4-A0D5-D3F752A258F7}" srcOrd="1" destOrd="0" parTransId="{75940395-E299-4A37-972A-6CD1B25045ED}" sibTransId="{F96D84AF-0825-4716-B9E0-22452F0F04F0}"/>
    <dgm:cxn modelId="{C43BBDE8-2B6C-47A5-BA04-3E6B4CCD4894}" srcId="{0780702E-DA4A-4DD5-9C8C-4FD45B8E4F7A}" destId="{7C71F585-48D1-41E2-98B7-239C53605E22}" srcOrd="0" destOrd="0" parTransId="{FD1F062F-A565-445E-B5BE-23877B368E21}" sibTransId="{15EA7ABA-FD84-4F06-AFF0-E97A3D366D85}"/>
    <dgm:cxn modelId="{6FAE60FA-FDBD-4A4B-8061-E8BE8BD57724}" srcId="{0780702E-DA4A-4DD5-9C8C-4FD45B8E4F7A}" destId="{89DAE7C2-6433-4D65-AB0C-6289A2D659E2}" srcOrd="1" destOrd="0" parTransId="{255D4072-3372-4FA7-AF74-35B8150D4CB2}" sibTransId="{49C1D00F-5E37-4AB0-B4E9-2BFFC64EA71A}"/>
    <dgm:cxn modelId="{827FBC4F-2CFC-4FE4-8572-2A8DA6FEC12D}" type="presParOf" srcId="{1043596C-DACF-4A87-9553-EE16660A62D3}" destId="{C7E9B4BD-166D-4139-8893-0D981683D0F2}" srcOrd="0" destOrd="0" presId="urn:microsoft.com/office/officeart/2005/8/layout/process4"/>
    <dgm:cxn modelId="{65CFF312-2F5B-4338-9C18-5000B5453A34}" type="presParOf" srcId="{C7E9B4BD-166D-4139-8893-0D981683D0F2}" destId="{991B812E-7C62-43DD-8FE1-4665B8870C97}" srcOrd="0" destOrd="0" presId="urn:microsoft.com/office/officeart/2005/8/layout/process4"/>
    <dgm:cxn modelId="{268726D5-6F30-4DDF-A169-B0F8E134C283}" type="presParOf" srcId="{1043596C-DACF-4A87-9553-EE16660A62D3}" destId="{B3EE65F2-9FE2-4378-AD9A-B12B933B03E0}" srcOrd="1" destOrd="0" presId="urn:microsoft.com/office/officeart/2005/8/layout/process4"/>
    <dgm:cxn modelId="{9176D2DA-1ADB-40D9-875C-A7755E3F945C}" type="presParOf" srcId="{1043596C-DACF-4A87-9553-EE16660A62D3}" destId="{356E5EB8-81E0-41EE-9ED7-480E638777D8}" srcOrd="2" destOrd="0" presId="urn:microsoft.com/office/officeart/2005/8/layout/process4"/>
    <dgm:cxn modelId="{F4B12106-E1C7-4F49-BB61-5A56CB6F5A67}" type="presParOf" srcId="{356E5EB8-81E0-41EE-9ED7-480E638777D8}" destId="{A24F81C8-0CE8-4EFE-AD24-8088F89B01E3}" srcOrd="0" destOrd="0" presId="urn:microsoft.com/office/officeart/2005/8/layout/process4"/>
    <dgm:cxn modelId="{58A8D7EE-8E82-47CE-81AA-A15AF2116977}" type="presParOf" srcId="{1043596C-DACF-4A87-9553-EE16660A62D3}" destId="{EA95C98F-D7D1-4582-AE6C-9F0766A4919A}" srcOrd="3" destOrd="0" presId="urn:microsoft.com/office/officeart/2005/8/layout/process4"/>
    <dgm:cxn modelId="{B0B68E97-077D-4A6A-85CB-3FE6EDDBEF3B}" type="presParOf" srcId="{1043596C-DACF-4A87-9553-EE16660A62D3}" destId="{C0A495CD-3069-4404-BEC0-58699E144081}" srcOrd="4" destOrd="0" presId="urn:microsoft.com/office/officeart/2005/8/layout/process4"/>
    <dgm:cxn modelId="{7BD6BBBD-5313-487E-845E-77CC6BE95191}" type="presParOf" srcId="{C0A495CD-3069-4404-BEC0-58699E144081}" destId="{E0182C3D-AB31-402B-A9D8-52F251DFAF0F}" srcOrd="0" destOrd="0" presId="urn:microsoft.com/office/officeart/2005/8/layout/process4"/>
    <dgm:cxn modelId="{62484F59-7078-4DD1-8388-CF5E012D57BD}" type="presParOf" srcId="{C0A495CD-3069-4404-BEC0-58699E144081}" destId="{D66BE529-AE9F-4C87-861B-CE221236A71F}" srcOrd="1" destOrd="0" presId="urn:microsoft.com/office/officeart/2005/8/layout/process4"/>
    <dgm:cxn modelId="{C71C5B1D-5AF0-4C42-B2D8-344066E92C50}" type="presParOf" srcId="{C0A495CD-3069-4404-BEC0-58699E144081}" destId="{7D619BFC-6785-420A-9AD8-B3C237A07812}" srcOrd="2" destOrd="0" presId="urn:microsoft.com/office/officeart/2005/8/layout/process4"/>
    <dgm:cxn modelId="{03474198-1EB3-4274-8A7B-3F173A734D8B}" type="presParOf" srcId="{7D619BFC-6785-420A-9AD8-B3C237A07812}" destId="{F16E26ED-F7FC-4081-9EA9-5CDE37E6262B}" srcOrd="0" destOrd="0" presId="urn:microsoft.com/office/officeart/2005/8/layout/process4"/>
    <dgm:cxn modelId="{8CFE6B3C-8722-4764-A499-2F6469D6024D}" type="presParOf" srcId="{7D619BFC-6785-420A-9AD8-B3C237A07812}" destId="{DEA7DBAC-9E10-4D72-A6DE-D7E8B58FB56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96C2D8-C5C0-48D5-BA46-9F2A0EA495E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80702E-DA4A-4DD5-9C8C-4FD45B8E4F7A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ATTRACT</a:t>
          </a:r>
          <a:r>
            <a:rPr lang="en-US" sz="3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into the nuclear sector</a:t>
          </a:r>
        </a:p>
      </dgm:t>
    </dgm:pt>
    <dgm:pt modelId="{A12D95D7-9031-4A09-9C98-38C98A5B496D}" type="parTrans" cxnId="{F98ED314-22EB-4F6D-8F1D-3557AB996993}">
      <dgm:prSet/>
      <dgm:spPr/>
      <dgm:t>
        <a:bodyPr/>
        <a:lstStyle/>
        <a:p>
          <a:endParaRPr lang="en-US"/>
        </a:p>
      </dgm:t>
    </dgm:pt>
    <dgm:pt modelId="{46273228-5359-4C81-A6A1-82662B68F4D2}" type="sibTrans" cxnId="{F98ED314-22EB-4F6D-8F1D-3557AB996993}">
      <dgm:prSet/>
      <dgm:spPr/>
      <dgm:t>
        <a:bodyPr/>
        <a:lstStyle/>
        <a:p>
          <a:endParaRPr lang="en-US"/>
        </a:p>
      </dgm:t>
    </dgm:pt>
    <dgm:pt modelId="{02AB73D9-F87F-41C4-A0D5-D3F752A258F7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RETAIN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support women in the workforce</a:t>
          </a:r>
        </a:p>
      </dgm:t>
    </dgm:pt>
    <dgm:pt modelId="{75940395-E299-4A37-972A-6CD1B25045ED}" type="parTrans" cxnId="{B2A680E2-B7AA-4644-8507-C1BDF1BAD2A2}">
      <dgm:prSet/>
      <dgm:spPr/>
      <dgm:t>
        <a:bodyPr/>
        <a:lstStyle/>
        <a:p>
          <a:endParaRPr lang="en-US"/>
        </a:p>
      </dgm:t>
    </dgm:pt>
    <dgm:pt modelId="{F96D84AF-0825-4716-B9E0-22452F0F04F0}" type="sibTrans" cxnId="{B2A680E2-B7AA-4644-8507-C1BDF1BAD2A2}">
      <dgm:prSet/>
      <dgm:spPr/>
      <dgm:t>
        <a:bodyPr/>
        <a:lstStyle/>
        <a:p>
          <a:endParaRPr lang="en-US"/>
        </a:p>
      </dgm:t>
    </dgm:pt>
    <dgm:pt modelId="{B806327B-A847-4015-B638-2E7CDD051D3D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ADVANCE</a:t>
          </a:r>
          <a:r>
            <a:rPr lang="en-US" sz="2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develop women as leaders</a:t>
          </a:r>
        </a:p>
      </dgm:t>
    </dgm:pt>
    <dgm:pt modelId="{12054372-269D-4A22-AEEB-E12C875BE77B}" type="parTrans" cxnId="{D7A09233-114C-4F50-AD40-C60BFF17CB82}">
      <dgm:prSet/>
      <dgm:spPr/>
      <dgm:t>
        <a:bodyPr/>
        <a:lstStyle/>
        <a:p>
          <a:endParaRPr lang="en-US"/>
        </a:p>
      </dgm:t>
    </dgm:pt>
    <dgm:pt modelId="{5501C585-F33C-4C56-B292-AF2C6347D38C}" type="sibTrans" cxnId="{D7A09233-114C-4F50-AD40-C60BFF17CB82}">
      <dgm:prSet/>
      <dgm:spPr/>
      <dgm:t>
        <a:bodyPr/>
        <a:lstStyle/>
        <a:p>
          <a:endParaRPr lang="en-US"/>
        </a:p>
      </dgm:t>
    </dgm:pt>
    <dgm:pt modelId="{8B83EB2A-3EF8-485F-BEA5-7003DC6615BD}" type="pres">
      <dgm:prSet presAssocID="{A996C2D8-C5C0-48D5-BA46-9F2A0EA495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0EA4395-2CB2-4E4D-9CB6-643F3827896D}" type="pres">
      <dgm:prSet presAssocID="{0780702E-DA4A-4DD5-9C8C-4FD45B8E4F7A}" presName="root1" presStyleCnt="0"/>
      <dgm:spPr/>
    </dgm:pt>
    <dgm:pt modelId="{062891A9-F7CC-4A85-817F-4602852B353B}" type="pres">
      <dgm:prSet presAssocID="{0780702E-DA4A-4DD5-9C8C-4FD45B8E4F7A}" presName="LevelOneTextNode" presStyleLbl="node0" presStyleIdx="0" presStyleCnt="3">
        <dgm:presLayoutVars>
          <dgm:chPref val="3"/>
        </dgm:presLayoutVars>
      </dgm:prSet>
      <dgm:spPr/>
    </dgm:pt>
    <dgm:pt modelId="{125500F7-D96F-4789-A4D1-9B3081848814}" type="pres">
      <dgm:prSet presAssocID="{0780702E-DA4A-4DD5-9C8C-4FD45B8E4F7A}" presName="level2hierChild" presStyleCnt="0"/>
      <dgm:spPr/>
    </dgm:pt>
    <dgm:pt modelId="{00007F03-CBC7-43AE-913B-8AED9F10BE41}" type="pres">
      <dgm:prSet presAssocID="{02AB73D9-F87F-41C4-A0D5-D3F752A258F7}" presName="root1" presStyleCnt="0"/>
      <dgm:spPr/>
    </dgm:pt>
    <dgm:pt modelId="{01DEDEE1-05BE-418B-BE76-A8747603C74F}" type="pres">
      <dgm:prSet presAssocID="{02AB73D9-F87F-41C4-A0D5-D3F752A258F7}" presName="LevelOneTextNode" presStyleLbl="node0" presStyleIdx="1" presStyleCnt="3">
        <dgm:presLayoutVars>
          <dgm:chPref val="3"/>
        </dgm:presLayoutVars>
      </dgm:prSet>
      <dgm:spPr/>
    </dgm:pt>
    <dgm:pt modelId="{5C644D96-8243-4363-9E90-3C278C0B82F5}" type="pres">
      <dgm:prSet presAssocID="{02AB73D9-F87F-41C4-A0D5-D3F752A258F7}" presName="level2hierChild" presStyleCnt="0"/>
      <dgm:spPr/>
    </dgm:pt>
    <dgm:pt modelId="{9B1E72BA-CF58-47EF-A3BF-BBEF4CE1DEF8}" type="pres">
      <dgm:prSet presAssocID="{B806327B-A847-4015-B638-2E7CDD051D3D}" presName="root1" presStyleCnt="0"/>
      <dgm:spPr/>
    </dgm:pt>
    <dgm:pt modelId="{DCE4929D-F145-46EB-93E9-3011D7E6A626}" type="pres">
      <dgm:prSet presAssocID="{B806327B-A847-4015-B638-2E7CDD051D3D}" presName="LevelOneTextNode" presStyleLbl="node0" presStyleIdx="2" presStyleCnt="3">
        <dgm:presLayoutVars>
          <dgm:chPref val="3"/>
        </dgm:presLayoutVars>
      </dgm:prSet>
      <dgm:spPr/>
    </dgm:pt>
    <dgm:pt modelId="{6700D4A7-6DB4-4BA9-8598-6208A646CD5E}" type="pres">
      <dgm:prSet presAssocID="{B806327B-A847-4015-B638-2E7CDD051D3D}" presName="level2hierChild" presStyleCnt="0"/>
      <dgm:spPr/>
    </dgm:pt>
  </dgm:ptLst>
  <dgm:cxnLst>
    <dgm:cxn modelId="{47CBFA08-1713-4F95-B118-32B4C5EA2CEF}" type="presOf" srcId="{02AB73D9-F87F-41C4-A0D5-D3F752A258F7}" destId="{01DEDEE1-05BE-418B-BE76-A8747603C74F}" srcOrd="0" destOrd="0" presId="urn:microsoft.com/office/officeart/2005/8/layout/hierarchy2"/>
    <dgm:cxn modelId="{F98ED314-22EB-4F6D-8F1D-3557AB996993}" srcId="{A996C2D8-C5C0-48D5-BA46-9F2A0EA495E0}" destId="{0780702E-DA4A-4DD5-9C8C-4FD45B8E4F7A}" srcOrd="0" destOrd="0" parTransId="{A12D95D7-9031-4A09-9C98-38C98A5B496D}" sibTransId="{46273228-5359-4C81-A6A1-82662B68F4D2}"/>
    <dgm:cxn modelId="{D7A09233-114C-4F50-AD40-C60BFF17CB82}" srcId="{A996C2D8-C5C0-48D5-BA46-9F2A0EA495E0}" destId="{B806327B-A847-4015-B638-2E7CDD051D3D}" srcOrd="2" destOrd="0" parTransId="{12054372-269D-4A22-AEEB-E12C875BE77B}" sibTransId="{5501C585-F33C-4C56-B292-AF2C6347D38C}"/>
    <dgm:cxn modelId="{CF0E1937-568A-4206-AB04-47D498E2D8A1}" type="presOf" srcId="{A996C2D8-C5C0-48D5-BA46-9F2A0EA495E0}" destId="{8B83EB2A-3EF8-485F-BEA5-7003DC6615BD}" srcOrd="0" destOrd="0" presId="urn:microsoft.com/office/officeart/2005/8/layout/hierarchy2"/>
    <dgm:cxn modelId="{F86AFF41-24D5-482F-ABD8-0C69796D5E4A}" type="presOf" srcId="{0780702E-DA4A-4DD5-9C8C-4FD45B8E4F7A}" destId="{062891A9-F7CC-4A85-817F-4602852B353B}" srcOrd="0" destOrd="0" presId="urn:microsoft.com/office/officeart/2005/8/layout/hierarchy2"/>
    <dgm:cxn modelId="{734E43C6-5734-4CA8-90C4-E77D9C92462E}" type="presOf" srcId="{B806327B-A847-4015-B638-2E7CDD051D3D}" destId="{DCE4929D-F145-46EB-93E9-3011D7E6A626}" srcOrd="0" destOrd="0" presId="urn:microsoft.com/office/officeart/2005/8/layout/hierarchy2"/>
    <dgm:cxn modelId="{B2A680E2-B7AA-4644-8507-C1BDF1BAD2A2}" srcId="{A996C2D8-C5C0-48D5-BA46-9F2A0EA495E0}" destId="{02AB73D9-F87F-41C4-A0D5-D3F752A258F7}" srcOrd="1" destOrd="0" parTransId="{75940395-E299-4A37-972A-6CD1B25045ED}" sibTransId="{F96D84AF-0825-4716-B9E0-22452F0F04F0}"/>
    <dgm:cxn modelId="{6A6E4D7C-51BA-4A17-91F1-82D17FE05F71}" type="presParOf" srcId="{8B83EB2A-3EF8-485F-BEA5-7003DC6615BD}" destId="{10EA4395-2CB2-4E4D-9CB6-643F3827896D}" srcOrd="0" destOrd="0" presId="urn:microsoft.com/office/officeart/2005/8/layout/hierarchy2"/>
    <dgm:cxn modelId="{895A5817-EA14-4453-B5D2-6F3F28F7C421}" type="presParOf" srcId="{10EA4395-2CB2-4E4D-9CB6-643F3827896D}" destId="{062891A9-F7CC-4A85-817F-4602852B353B}" srcOrd="0" destOrd="0" presId="urn:microsoft.com/office/officeart/2005/8/layout/hierarchy2"/>
    <dgm:cxn modelId="{09AECC02-72BE-4608-9747-EFA15871447D}" type="presParOf" srcId="{10EA4395-2CB2-4E4D-9CB6-643F3827896D}" destId="{125500F7-D96F-4789-A4D1-9B3081848814}" srcOrd="1" destOrd="0" presId="urn:microsoft.com/office/officeart/2005/8/layout/hierarchy2"/>
    <dgm:cxn modelId="{16BCC7F0-C172-4EA5-9EA0-AF0394D18252}" type="presParOf" srcId="{8B83EB2A-3EF8-485F-BEA5-7003DC6615BD}" destId="{00007F03-CBC7-43AE-913B-8AED9F10BE41}" srcOrd="1" destOrd="0" presId="urn:microsoft.com/office/officeart/2005/8/layout/hierarchy2"/>
    <dgm:cxn modelId="{B20DE82D-41D3-46D0-BC3E-E6F0BD3DD4E4}" type="presParOf" srcId="{00007F03-CBC7-43AE-913B-8AED9F10BE41}" destId="{01DEDEE1-05BE-418B-BE76-A8747603C74F}" srcOrd="0" destOrd="0" presId="urn:microsoft.com/office/officeart/2005/8/layout/hierarchy2"/>
    <dgm:cxn modelId="{F529C184-B2C0-42D3-96AF-5ED0DAD72C03}" type="presParOf" srcId="{00007F03-CBC7-43AE-913B-8AED9F10BE41}" destId="{5C644D96-8243-4363-9E90-3C278C0B82F5}" srcOrd="1" destOrd="0" presId="urn:microsoft.com/office/officeart/2005/8/layout/hierarchy2"/>
    <dgm:cxn modelId="{17373F87-9E24-406E-8B3C-75A383F1D6D2}" type="presParOf" srcId="{8B83EB2A-3EF8-485F-BEA5-7003DC6615BD}" destId="{9B1E72BA-CF58-47EF-A3BF-BBEF4CE1DEF8}" srcOrd="2" destOrd="0" presId="urn:microsoft.com/office/officeart/2005/8/layout/hierarchy2"/>
    <dgm:cxn modelId="{7D395D7D-7396-4446-9F7C-377C5F792282}" type="presParOf" srcId="{9B1E72BA-CF58-47EF-A3BF-BBEF4CE1DEF8}" destId="{DCE4929D-F145-46EB-93E9-3011D7E6A626}" srcOrd="0" destOrd="0" presId="urn:microsoft.com/office/officeart/2005/8/layout/hierarchy2"/>
    <dgm:cxn modelId="{BD8D4A8B-293D-48FE-A897-6F51C67640F5}" type="presParOf" srcId="{9B1E72BA-CF58-47EF-A3BF-BBEF4CE1DEF8}" destId="{6700D4A7-6DB4-4BA9-8598-6208A646CD5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41C7BC-BF6D-4C6B-BE75-AFE1D412DF5A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A6933C-301B-400D-8696-D11FA48DF14A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Address</a:t>
          </a:r>
        </a:p>
      </dgm:t>
    </dgm:pt>
    <dgm:pt modelId="{F3EF27FA-424B-4F05-BD40-DF484C922ABB}" type="parTrans" cxnId="{EBB09249-BF54-493B-A0A8-BDC4073DF777}">
      <dgm:prSet/>
      <dgm:spPr/>
      <dgm:t>
        <a:bodyPr/>
        <a:lstStyle/>
        <a:p>
          <a:endParaRPr lang="en-US"/>
        </a:p>
      </dgm:t>
    </dgm:pt>
    <dgm:pt modelId="{E972022F-FA3C-4267-A485-69E4A86B5E0E}" type="sibTrans" cxnId="{EBB09249-BF54-493B-A0A8-BDC4073DF777}">
      <dgm:prSet/>
      <dgm:spPr/>
      <dgm:t>
        <a:bodyPr/>
        <a:lstStyle/>
        <a:p>
          <a:endParaRPr lang="en-US"/>
        </a:p>
      </dgm:t>
    </dgm:pt>
    <dgm:pt modelId="{A5C0D60C-A427-43BE-82D7-E00A85335D28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Address impacts of Family obligations</a:t>
          </a:r>
        </a:p>
      </dgm:t>
    </dgm:pt>
    <dgm:pt modelId="{9086BA41-7F3D-4275-9524-C01462DFF509}" type="parTrans" cxnId="{5B399EBD-58B9-40AE-B9E6-B6728D6B0112}">
      <dgm:prSet/>
      <dgm:spPr/>
      <dgm:t>
        <a:bodyPr/>
        <a:lstStyle/>
        <a:p>
          <a:endParaRPr lang="en-US"/>
        </a:p>
      </dgm:t>
    </dgm:pt>
    <dgm:pt modelId="{563E7D90-8837-41AE-B4AF-BA9365D3CA8D}" type="sibTrans" cxnId="{5B399EBD-58B9-40AE-B9E6-B6728D6B0112}">
      <dgm:prSet/>
      <dgm:spPr/>
      <dgm:t>
        <a:bodyPr/>
        <a:lstStyle/>
        <a:p>
          <a:endParaRPr lang="en-US"/>
        </a:p>
      </dgm:t>
    </dgm:pt>
    <dgm:pt modelId="{DBCAFF6C-04D2-4302-943F-BD68C513EFAD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Support flexible work schedules</a:t>
          </a:r>
        </a:p>
      </dgm:t>
    </dgm:pt>
    <dgm:pt modelId="{E968628B-93D9-450C-95D8-23CAD329F0D8}" type="parTrans" cxnId="{1A0275F6-CFA1-4527-9FC5-2F204D9A7633}">
      <dgm:prSet/>
      <dgm:spPr/>
      <dgm:t>
        <a:bodyPr/>
        <a:lstStyle/>
        <a:p>
          <a:endParaRPr lang="en-US"/>
        </a:p>
      </dgm:t>
    </dgm:pt>
    <dgm:pt modelId="{E6E07F6E-5CF7-48AE-A1CA-EDCEDE12C46C}" type="sibTrans" cxnId="{1A0275F6-CFA1-4527-9FC5-2F204D9A7633}">
      <dgm:prSet/>
      <dgm:spPr/>
      <dgm:t>
        <a:bodyPr/>
        <a:lstStyle/>
        <a:p>
          <a:endParaRPr lang="en-US"/>
        </a:p>
      </dgm:t>
    </dgm:pt>
    <dgm:pt modelId="{7DBC5443-BA94-4366-8EF3-74CD75A2DD9E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Communicate parental/family leave policies and encourage their full use</a:t>
          </a:r>
        </a:p>
      </dgm:t>
    </dgm:pt>
    <dgm:pt modelId="{D08200F6-D60C-480A-8185-DB37CFC4642A}" type="parTrans" cxnId="{A81E14B1-FE77-4A7A-BA84-84435B4F98FD}">
      <dgm:prSet/>
      <dgm:spPr/>
      <dgm:t>
        <a:bodyPr/>
        <a:lstStyle/>
        <a:p>
          <a:endParaRPr lang="en-US"/>
        </a:p>
      </dgm:t>
    </dgm:pt>
    <dgm:pt modelId="{07E216CC-F9BF-445F-B679-23E33EA57F95}" type="sibTrans" cxnId="{A81E14B1-FE77-4A7A-BA84-84435B4F98FD}">
      <dgm:prSet/>
      <dgm:spPr/>
      <dgm:t>
        <a:bodyPr/>
        <a:lstStyle/>
        <a:p>
          <a:endParaRPr lang="en-US"/>
        </a:p>
      </dgm:t>
    </dgm:pt>
    <dgm:pt modelId="{5723D449-08AA-4C78-A42F-2CA42B573904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Eliminate</a:t>
          </a:r>
        </a:p>
      </dgm:t>
    </dgm:pt>
    <dgm:pt modelId="{926C10A5-DFEA-43D1-B57E-69E031878A61}" type="parTrans" cxnId="{AB832AE6-4003-4E33-A9E8-07C652FBB7D4}">
      <dgm:prSet/>
      <dgm:spPr/>
      <dgm:t>
        <a:bodyPr/>
        <a:lstStyle/>
        <a:p>
          <a:endParaRPr lang="en-US"/>
        </a:p>
      </dgm:t>
    </dgm:pt>
    <dgm:pt modelId="{BB851F9A-74B7-40D3-9AB7-949B62FD25EA}" type="sibTrans" cxnId="{AB832AE6-4003-4E33-A9E8-07C652FBB7D4}">
      <dgm:prSet/>
      <dgm:spPr/>
      <dgm:t>
        <a:bodyPr/>
        <a:lstStyle/>
        <a:p>
          <a:endParaRPr lang="en-US"/>
        </a:p>
      </dgm:t>
    </dgm:pt>
    <dgm:pt modelId="{E68B13FE-0231-4C18-B8A3-82AE3F5BDC46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Eliminate harassment and build inclusivity</a:t>
          </a:r>
        </a:p>
      </dgm:t>
    </dgm:pt>
    <dgm:pt modelId="{AAE3978E-8BA2-4837-BB39-7E8090DA6BFD}" type="parTrans" cxnId="{6015F1EF-7660-4F53-B43E-F1DB6DF4F045}">
      <dgm:prSet/>
      <dgm:spPr/>
      <dgm:t>
        <a:bodyPr/>
        <a:lstStyle/>
        <a:p>
          <a:endParaRPr lang="en-US"/>
        </a:p>
      </dgm:t>
    </dgm:pt>
    <dgm:pt modelId="{32233FAF-0A73-4D97-9B2D-0C392E54602D}" type="sibTrans" cxnId="{6015F1EF-7660-4F53-B43E-F1DB6DF4F045}">
      <dgm:prSet/>
      <dgm:spPr/>
      <dgm:t>
        <a:bodyPr/>
        <a:lstStyle/>
        <a:p>
          <a:endParaRPr lang="en-US"/>
        </a:p>
      </dgm:t>
    </dgm:pt>
    <dgm:pt modelId="{EF0535FE-7A44-4DDF-BE7C-6233A970B067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Provide training</a:t>
          </a:r>
        </a:p>
      </dgm:t>
    </dgm:pt>
    <dgm:pt modelId="{C0FD94B1-6B26-45AB-972C-3971F9472633}" type="parTrans" cxnId="{86ADACF3-C01C-4457-A10C-F503ED9B8C49}">
      <dgm:prSet/>
      <dgm:spPr/>
      <dgm:t>
        <a:bodyPr/>
        <a:lstStyle/>
        <a:p>
          <a:endParaRPr lang="en-US"/>
        </a:p>
      </dgm:t>
    </dgm:pt>
    <dgm:pt modelId="{CD881BEA-4292-459F-A4A1-28594B76CB30}" type="sibTrans" cxnId="{86ADACF3-C01C-4457-A10C-F503ED9B8C49}">
      <dgm:prSet/>
      <dgm:spPr/>
      <dgm:t>
        <a:bodyPr/>
        <a:lstStyle/>
        <a:p>
          <a:endParaRPr lang="en-US"/>
        </a:p>
      </dgm:t>
    </dgm:pt>
    <dgm:pt modelId="{67A2FA83-136B-4D95-BC13-3FB46B582588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Encourage male counterparts to mentor</a:t>
          </a:r>
        </a:p>
      </dgm:t>
    </dgm:pt>
    <dgm:pt modelId="{D67B488A-4385-48EF-9B03-30179E8885F6}" type="parTrans" cxnId="{22986A52-BAED-412A-BB52-E2A8853AE0E4}">
      <dgm:prSet/>
      <dgm:spPr/>
      <dgm:t>
        <a:bodyPr/>
        <a:lstStyle/>
        <a:p>
          <a:endParaRPr lang="en-US"/>
        </a:p>
      </dgm:t>
    </dgm:pt>
    <dgm:pt modelId="{65A8BA04-EB0A-4797-BF50-F255115B5B5B}" type="sibTrans" cxnId="{22986A52-BAED-412A-BB52-E2A8853AE0E4}">
      <dgm:prSet/>
      <dgm:spPr/>
      <dgm:t>
        <a:bodyPr/>
        <a:lstStyle/>
        <a:p>
          <a:endParaRPr lang="en-US"/>
        </a:p>
      </dgm:t>
    </dgm:pt>
    <dgm:pt modelId="{C3966011-5854-4A01-A8E1-B49A157FA84B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</a:t>
          </a:r>
        </a:p>
      </dgm:t>
    </dgm:pt>
    <dgm:pt modelId="{4D2EAD61-4303-41A9-8B04-FC91E3BD96B1}" type="parTrans" cxnId="{423E57C7-2F60-4789-B905-4B9A8025E3FF}">
      <dgm:prSet/>
      <dgm:spPr/>
      <dgm:t>
        <a:bodyPr/>
        <a:lstStyle/>
        <a:p>
          <a:endParaRPr lang="en-US"/>
        </a:p>
      </dgm:t>
    </dgm:pt>
    <dgm:pt modelId="{EA42C89C-4179-497F-82C4-0B77F7FF2517}" type="sibTrans" cxnId="{423E57C7-2F60-4789-B905-4B9A8025E3FF}">
      <dgm:prSet/>
      <dgm:spPr/>
      <dgm:t>
        <a:bodyPr/>
        <a:lstStyle/>
        <a:p>
          <a:endParaRPr lang="en-US"/>
        </a:p>
      </dgm:t>
    </dgm:pt>
    <dgm:pt modelId="{1FE9A2B6-BA68-4B08-8FE1-FAE857358F60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 gender impacts of policies and programs</a:t>
          </a:r>
        </a:p>
      </dgm:t>
    </dgm:pt>
    <dgm:pt modelId="{F8C54C0B-EB0A-450A-9347-53E278427112}" type="parTrans" cxnId="{3EF80371-3067-462E-A826-143B2D1BC094}">
      <dgm:prSet/>
      <dgm:spPr/>
      <dgm:t>
        <a:bodyPr/>
        <a:lstStyle/>
        <a:p>
          <a:endParaRPr lang="en-US"/>
        </a:p>
      </dgm:t>
    </dgm:pt>
    <dgm:pt modelId="{FB6BBB76-8CF0-4CBB-81CB-1968CA43E0E8}" type="sibTrans" cxnId="{3EF80371-3067-462E-A826-143B2D1BC094}">
      <dgm:prSet/>
      <dgm:spPr/>
      <dgm:t>
        <a:bodyPr/>
        <a:lstStyle/>
        <a:p>
          <a:endParaRPr lang="en-US"/>
        </a:p>
      </dgm:t>
    </dgm:pt>
    <dgm:pt modelId="{1693C228-8550-4660-8082-43ECC3C13683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Regularly check/adjust career development programs</a:t>
          </a:r>
        </a:p>
      </dgm:t>
    </dgm:pt>
    <dgm:pt modelId="{6B705AE1-5A63-407F-9FDB-ABB9EBBF6081}" type="parTrans" cxnId="{70D43BFE-9573-4399-952A-DB608D702407}">
      <dgm:prSet/>
      <dgm:spPr/>
      <dgm:t>
        <a:bodyPr/>
        <a:lstStyle/>
        <a:p>
          <a:endParaRPr lang="en-US"/>
        </a:p>
      </dgm:t>
    </dgm:pt>
    <dgm:pt modelId="{48F4EADA-D286-46EB-863D-63859D7D466A}" type="sibTrans" cxnId="{70D43BFE-9573-4399-952A-DB608D702407}">
      <dgm:prSet/>
      <dgm:spPr/>
      <dgm:t>
        <a:bodyPr/>
        <a:lstStyle/>
        <a:p>
          <a:endParaRPr lang="en-US"/>
        </a:p>
      </dgm:t>
    </dgm:pt>
    <dgm:pt modelId="{0830BE9A-47FA-45E7-B7E9-9E9E7ECD5DA1}" type="pres">
      <dgm:prSet presAssocID="{9B41C7BC-BF6D-4C6B-BE75-AFE1D412DF5A}" presName="Name0" presStyleCnt="0">
        <dgm:presLayoutVars>
          <dgm:dir/>
          <dgm:animLvl val="lvl"/>
          <dgm:resizeHandles val="exact"/>
        </dgm:presLayoutVars>
      </dgm:prSet>
      <dgm:spPr/>
    </dgm:pt>
    <dgm:pt modelId="{F00D64B9-FAE0-4144-9197-0B4AD59B1FD8}" type="pres">
      <dgm:prSet presAssocID="{E9A6933C-301B-400D-8696-D11FA48DF14A}" presName="composite" presStyleCnt="0"/>
      <dgm:spPr/>
    </dgm:pt>
    <dgm:pt modelId="{A52ECDA5-BF57-440C-BB1A-0D5939FA743D}" type="pres">
      <dgm:prSet presAssocID="{E9A6933C-301B-400D-8696-D11FA48DF14A}" presName="parTx" presStyleLbl="alignNode1" presStyleIdx="0" presStyleCnt="3">
        <dgm:presLayoutVars>
          <dgm:chMax val="0"/>
          <dgm:chPref val="0"/>
        </dgm:presLayoutVars>
      </dgm:prSet>
      <dgm:spPr/>
    </dgm:pt>
    <dgm:pt modelId="{3EFE4153-AE81-431F-99B5-6D5B425D2AC2}" type="pres">
      <dgm:prSet presAssocID="{E9A6933C-301B-400D-8696-D11FA48DF14A}" presName="desTx" presStyleLbl="alignAccFollowNode1" presStyleIdx="0" presStyleCnt="3">
        <dgm:presLayoutVars/>
      </dgm:prSet>
      <dgm:spPr/>
    </dgm:pt>
    <dgm:pt modelId="{F4482F1C-72B2-40AB-88D8-BE08111CD896}" type="pres">
      <dgm:prSet presAssocID="{E972022F-FA3C-4267-A485-69E4A86B5E0E}" presName="space" presStyleCnt="0"/>
      <dgm:spPr/>
    </dgm:pt>
    <dgm:pt modelId="{99D4526B-4A79-4811-80CD-7C01EC0EA8E3}" type="pres">
      <dgm:prSet presAssocID="{5723D449-08AA-4C78-A42F-2CA42B573904}" presName="composite" presStyleCnt="0"/>
      <dgm:spPr/>
    </dgm:pt>
    <dgm:pt modelId="{254E7D07-4D19-4F20-85C6-CC26960D999A}" type="pres">
      <dgm:prSet presAssocID="{5723D449-08AA-4C78-A42F-2CA42B573904}" presName="parTx" presStyleLbl="alignNode1" presStyleIdx="1" presStyleCnt="3">
        <dgm:presLayoutVars>
          <dgm:chMax val="0"/>
          <dgm:chPref val="0"/>
        </dgm:presLayoutVars>
      </dgm:prSet>
      <dgm:spPr/>
    </dgm:pt>
    <dgm:pt modelId="{F0D96219-4296-4EC7-AF3E-6424DF9482E0}" type="pres">
      <dgm:prSet presAssocID="{5723D449-08AA-4C78-A42F-2CA42B573904}" presName="desTx" presStyleLbl="alignAccFollowNode1" presStyleIdx="1" presStyleCnt="3">
        <dgm:presLayoutVars/>
      </dgm:prSet>
      <dgm:spPr/>
    </dgm:pt>
    <dgm:pt modelId="{ECB0AD36-2E04-491E-B6EF-A2A5DA075183}" type="pres">
      <dgm:prSet presAssocID="{BB851F9A-74B7-40D3-9AB7-949B62FD25EA}" presName="space" presStyleCnt="0"/>
      <dgm:spPr/>
    </dgm:pt>
    <dgm:pt modelId="{8FD42380-1CEE-4725-A60D-211FE48E31FA}" type="pres">
      <dgm:prSet presAssocID="{C3966011-5854-4A01-A8E1-B49A157FA84B}" presName="composite" presStyleCnt="0"/>
      <dgm:spPr/>
    </dgm:pt>
    <dgm:pt modelId="{2C2FFFCB-89F2-49F0-8611-2E299792AA81}" type="pres">
      <dgm:prSet presAssocID="{C3966011-5854-4A01-A8E1-B49A157FA84B}" presName="parTx" presStyleLbl="alignNode1" presStyleIdx="2" presStyleCnt="3">
        <dgm:presLayoutVars>
          <dgm:chMax val="0"/>
          <dgm:chPref val="0"/>
        </dgm:presLayoutVars>
      </dgm:prSet>
      <dgm:spPr/>
    </dgm:pt>
    <dgm:pt modelId="{C28667D4-E970-4B8E-867B-C37A4D78EB86}" type="pres">
      <dgm:prSet presAssocID="{C3966011-5854-4A01-A8E1-B49A157FA84B}" presName="desTx" presStyleLbl="alignAccFollowNode1" presStyleIdx="2" presStyleCnt="3">
        <dgm:presLayoutVars/>
      </dgm:prSet>
      <dgm:spPr/>
    </dgm:pt>
  </dgm:ptLst>
  <dgm:cxnLst>
    <dgm:cxn modelId="{F9BDBE24-4C54-4E36-9E85-1083FB331D40}" type="presOf" srcId="{9B41C7BC-BF6D-4C6B-BE75-AFE1D412DF5A}" destId="{0830BE9A-47FA-45E7-B7E9-9E9E7ECD5DA1}" srcOrd="0" destOrd="0" presId="urn:microsoft.com/office/officeart/2016/7/layout/HorizontalActionList"/>
    <dgm:cxn modelId="{C78C622E-0CC4-4AA5-BC6D-BE9D43FC99AE}" type="presOf" srcId="{EF0535FE-7A44-4DDF-BE7C-6233A970B067}" destId="{F0D96219-4296-4EC7-AF3E-6424DF9482E0}" srcOrd="0" destOrd="1" presId="urn:microsoft.com/office/officeart/2016/7/layout/HorizontalActionList"/>
    <dgm:cxn modelId="{8CBE8E37-186A-4887-A7A7-7AEC4FAD7AEE}" type="presOf" srcId="{E68B13FE-0231-4C18-B8A3-82AE3F5BDC46}" destId="{F0D96219-4296-4EC7-AF3E-6424DF9482E0}" srcOrd="0" destOrd="0" presId="urn:microsoft.com/office/officeart/2016/7/layout/HorizontalActionList"/>
    <dgm:cxn modelId="{EBB09249-BF54-493B-A0A8-BDC4073DF777}" srcId="{9B41C7BC-BF6D-4C6B-BE75-AFE1D412DF5A}" destId="{E9A6933C-301B-400D-8696-D11FA48DF14A}" srcOrd="0" destOrd="0" parTransId="{F3EF27FA-424B-4F05-BD40-DF484C922ABB}" sibTransId="{E972022F-FA3C-4267-A485-69E4A86B5E0E}"/>
    <dgm:cxn modelId="{FC1A276D-5074-40B7-A319-FBE9F27F158B}" type="presOf" srcId="{E9A6933C-301B-400D-8696-D11FA48DF14A}" destId="{A52ECDA5-BF57-440C-BB1A-0D5939FA743D}" srcOrd="0" destOrd="0" presId="urn:microsoft.com/office/officeart/2016/7/layout/HorizontalActionList"/>
    <dgm:cxn modelId="{8312544E-F45E-4D5C-B6AC-B15E5DC2D7D1}" type="presOf" srcId="{67A2FA83-136B-4D95-BC13-3FB46B582588}" destId="{F0D96219-4296-4EC7-AF3E-6424DF9482E0}" srcOrd="0" destOrd="2" presId="urn:microsoft.com/office/officeart/2016/7/layout/HorizontalActionList"/>
    <dgm:cxn modelId="{3EF80371-3067-462E-A826-143B2D1BC094}" srcId="{C3966011-5854-4A01-A8E1-B49A157FA84B}" destId="{1FE9A2B6-BA68-4B08-8FE1-FAE857358F60}" srcOrd="0" destOrd="0" parTransId="{F8C54C0B-EB0A-450A-9347-53E278427112}" sibTransId="{FB6BBB76-8CF0-4CBB-81CB-1968CA43E0E8}"/>
    <dgm:cxn modelId="{22986A52-BAED-412A-BB52-E2A8853AE0E4}" srcId="{E68B13FE-0231-4C18-B8A3-82AE3F5BDC46}" destId="{67A2FA83-136B-4D95-BC13-3FB46B582588}" srcOrd="1" destOrd="0" parTransId="{D67B488A-4385-48EF-9B03-30179E8885F6}" sibTransId="{65A8BA04-EB0A-4797-BF50-F255115B5B5B}"/>
    <dgm:cxn modelId="{E0DA9555-FFCD-45CF-B5C5-DCD2D947F204}" type="presOf" srcId="{7DBC5443-BA94-4366-8EF3-74CD75A2DD9E}" destId="{3EFE4153-AE81-431F-99B5-6D5B425D2AC2}" srcOrd="0" destOrd="2" presId="urn:microsoft.com/office/officeart/2016/7/layout/HorizontalActionList"/>
    <dgm:cxn modelId="{EEE2D180-34CF-4C6F-91AD-C5050B751705}" type="presOf" srcId="{A5C0D60C-A427-43BE-82D7-E00A85335D28}" destId="{3EFE4153-AE81-431F-99B5-6D5B425D2AC2}" srcOrd="0" destOrd="0" presId="urn:microsoft.com/office/officeart/2016/7/layout/HorizontalActionList"/>
    <dgm:cxn modelId="{7BD308AE-7DF4-4AE6-8576-1F6BF4FFCB69}" type="presOf" srcId="{1693C228-8550-4660-8082-43ECC3C13683}" destId="{C28667D4-E970-4B8E-867B-C37A4D78EB86}" srcOrd="0" destOrd="1" presId="urn:microsoft.com/office/officeart/2016/7/layout/HorizontalActionList"/>
    <dgm:cxn modelId="{A81E14B1-FE77-4A7A-BA84-84435B4F98FD}" srcId="{A5C0D60C-A427-43BE-82D7-E00A85335D28}" destId="{7DBC5443-BA94-4366-8EF3-74CD75A2DD9E}" srcOrd="1" destOrd="0" parTransId="{D08200F6-D60C-480A-8185-DB37CFC4642A}" sibTransId="{07E216CC-F9BF-445F-B679-23E33EA57F95}"/>
    <dgm:cxn modelId="{C321E8B9-6D79-4050-BEEC-FE6F1626CAB6}" type="presOf" srcId="{5723D449-08AA-4C78-A42F-2CA42B573904}" destId="{254E7D07-4D19-4F20-85C6-CC26960D999A}" srcOrd="0" destOrd="0" presId="urn:microsoft.com/office/officeart/2016/7/layout/HorizontalActionList"/>
    <dgm:cxn modelId="{5B399EBD-58B9-40AE-B9E6-B6728D6B0112}" srcId="{E9A6933C-301B-400D-8696-D11FA48DF14A}" destId="{A5C0D60C-A427-43BE-82D7-E00A85335D28}" srcOrd="0" destOrd="0" parTransId="{9086BA41-7F3D-4275-9524-C01462DFF509}" sibTransId="{563E7D90-8837-41AE-B4AF-BA9365D3CA8D}"/>
    <dgm:cxn modelId="{423E57C7-2F60-4789-B905-4B9A8025E3FF}" srcId="{9B41C7BC-BF6D-4C6B-BE75-AFE1D412DF5A}" destId="{C3966011-5854-4A01-A8E1-B49A157FA84B}" srcOrd="2" destOrd="0" parTransId="{4D2EAD61-4303-41A9-8B04-FC91E3BD96B1}" sibTransId="{EA42C89C-4179-497F-82C4-0B77F7FF2517}"/>
    <dgm:cxn modelId="{ED1068D4-5E2A-4796-A449-4C90B6DAC751}" type="presOf" srcId="{1FE9A2B6-BA68-4B08-8FE1-FAE857358F60}" destId="{C28667D4-E970-4B8E-867B-C37A4D78EB86}" srcOrd="0" destOrd="0" presId="urn:microsoft.com/office/officeart/2016/7/layout/HorizontalActionList"/>
    <dgm:cxn modelId="{AB832AE6-4003-4E33-A9E8-07C652FBB7D4}" srcId="{9B41C7BC-BF6D-4C6B-BE75-AFE1D412DF5A}" destId="{5723D449-08AA-4C78-A42F-2CA42B573904}" srcOrd="1" destOrd="0" parTransId="{926C10A5-DFEA-43D1-B57E-69E031878A61}" sibTransId="{BB851F9A-74B7-40D3-9AB7-949B62FD25EA}"/>
    <dgm:cxn modelId="{68B7BDEC-1CE1-41AF-B294-2DA14DA153EF}" type="presOf" srcId="{C3966011-5854-4A01-A8E1-B49A157FA84B}" destId="{2C2FFFCB-89F2-49F0-8611-2E299792AA81}" srcOrd="0" destOrd="0" presId="urn:microsoft.com/office/officeart/2016/7/layout/HorizontalActionList"/>
    <dgm:cxn modelId="{6015F1EF-7660-4F53-B43E-F1DB6DF4F045}" srcId="{5723D449-08AA-4C78-A42F-2CA42B573904}" destId="{E68B13FE-0231-4C18-B8A3-82AE3F5BDC46}" srcOrd="0" destOrd="0" parTransId="{AAE3978E-8BA2-4837-BB39-7E8090DA6BFD}" sibTransId="{32233FAF-0A73-4D97-9B2D-0C392E54602D}"/>
    <dgm:cxn modelId="{86ADACF3-C01C-4457-A10C-F503ED9B8C49}" srcId="{E68B13FE-0231-4C18-B8A3-82AE3F5BDC46}" destId="{EF0535FE-7A44-4DDF-BE7C-6233A970B067}" srcOrd="0" destOrd="0" parTransId="{C0FD94B1-6B26-45AB-972C-3971F9472633}" sibTransId="{CD881BEA-4292-459F-A4A1-28594B76CB30}"/>
    <dgm:cxn modelId="{1A0275F6-CFA1-4527-9FC5-2F204D9A7633}" srcId="{A5C0D60C-A427-43BE-82D7-E00A85335D28}" destId="{DBCAFF6C-04D2-4302-943F-BD68C513EFAD}" srcOrd="0" destOrd="0" parTransId="{E968628B-93D9-450C-95D8-23CAD329F0D8}" sibTransId="{E6E07F6E-5CF7-48AE-A1CA-EDCEDE12C46C}"/>
    <dgm:cxn modelId="{06FD03FD-31D9-4298-881C-69F60B0EC3FD}" type="presOf" srcId="{DBCAFF6C-04D2-4302-943F-BD68C513EFAD}" destId="{3EFE4153-AE81-431F-99B5-6D5B425D2AC2}" srcOrd="0" destOrd="1" presId="urn:microsoft.com/office/officeart/2016/7/layout/HorizontalActionList"/>
    <dgm:cxn modelId="{70D43BFE-9573-4399-952A-DB608D702407}" srcId="{1FE9A2B6-BA68-4B08-8FE1-FAE857358F60}" destId="{1693C228-8550-4660-8082-43ECC3C13683}" srcOrd="0" destOrd="0" parTransId="{6B705AE1-5A63-407F-9FDB-ABB9EBBF6081}" sibTransId="{48F4EADA-D286-46EB-863D-63859D7D466A}"/>
    <dgm:cxn modelId="{8ECEB09A-23BB-49F6-986B-CFE51C222C7C}" type="presParOf" srcId="{0830BE9A-47FA-45E7-B7E9-9E9E7ECD5DA1}" destId="{F00D64B9-FAE0-4144-9197-0B4AD59B1FD8}" srcOrd="0" destOrd="0" presId="urn:microsoft.com/office/officeart/2016/7/layout/HorizontalActionList"/>
    <dgm:cxn modelId="{4F7EFBBF-867E-4343-ACEE-252A100884B2}" type="presParOf" srcId="{F00D64B9-FAE0-4144-9197-0B4AD59B1FD8}" destId="{A52ECDA5-BF57-440C-BB1A-0D5939FA743D}" srcOrd="0" destOrd="0" presId="urn:microsoft.com/office/officeart/2016/7/layout/HorizontalActionList"/>
    <dgm:cxn modelId="{21ADEA60-D159-4755-89F1-0AB704163467}" type="presParOf" srcId="{F00D64B9-FAE0-4144-9197-0B4AD59B1FD8}" destId="{3EFE4153-AE81-431F-99B5-6D5B425D2AC2}" srcOrd="1" destOrd="0" presId="urn:microsoft.com/office/officeart/2016/7/layout/HorizontalActionList"/>
    <dgm:cxn modelId="{BEB63F3D-5930-4255-A8C8-0C1B43E0FB43}" type="presParOf" srcId="{0830BE9A-47FA-45E7-B7E9-9E9E7ECD5DA1}" destId="{F4482F1C-72B2-40AB-88D8-BE08111CD896}" srcOrd="1" destOrd="0" presId="urn:microsoft.com/office/officeart/2016/7/layout/HorizontalActionList"/>
    <dgm:cxn modelId="{5C9865F8-1540-4BE7-813D-129247A914F3}" type="presParOf" srcId="{0830BE9A-47FA-45E7-B7E9-9E9E7ECD5DA1}" destId="{99D4526B-4A79-4811-80CD-7C01EC0EA8E3}" srcOrd="2" destOrd="0" presId="urn:microsoft.com/office/officeart/2016/7/layout/HorizontalActionList"/>
    <dgm:cxn modelId="{5CC3D182-782C-4904-A663-24F44F1E7FFC}" type="presParOf" srcId="{99D4526B-4A79-4811-80CD-7C01EC0EA8E3}" destId="{254E7D07-4D19-4F20-85C6-CC26960D999A}" srcOrd="0" destOrd="0" presId="urn:microsoft.com/office/officeart/2016/7/layout/HorizontalActionList"/>
    <dgm:cxn modelId="{EE655BB0-9827-4625-8F0C-CC16756E6E02}" type="presParOf" srcId="{99D4526B-4A79-4811-80CD-7C01EC0EA8E3}" destId="{F0D96219-4296-4EC7-AF3E-6424DF9482E0}" srcOrd="1" destOrd="0" presId="urn:microsoft.com/office/officeart/2016/7/layout/HorizontalActionList"/>
    <dgm:cxn modelId="{73D57680-E93E-487B-A53C-A0FFE14BCBD7}" type="presParOf" srcId="{0830BE9A-47FA-45E7-B7E9-9E9E7ECD5DA1}" destId="{ECB0AD36-2E04-491E-B6EF-A2A5DA075183}" srcOrd="3" destOrd="0" presId="urn:microsoft.com/office/officeart/2016/7/layout/HorizontalActionList"/>
    <dgm:cxn modelId="{958D6318-4089-4661-B681-B347B4AF9514}" type="presParOf" srcId="{0830BE9A-47FA-45E7-B7E9-9E9E7ECD5DA1}" destId="{8FD42380-1CEE-4725-A60D-211FE48E31FA}" srcOrd="4" destOrd="0" presId="urn:microsoft.com/office/officeart/2016/7/layout/HorizontalActionList"/>
    <dgm:cxn modelId="{F4BA2F6B-FF65-4F79-B06F-74C562DE9A0C}" type="presParOf" srcId="{8FD42380-1CEE-4725-A60D-211FE48E31FA}" destId="{2C2FFFCB-89F2-49F0-8611-2E299792AA81}" srcOrd="0" destOrd="0" presId="urn:microsoft.com/office/officeart/2016/7/layout/HorizontalActionList"/>
    <dgm:cxn modelId="{F9D0A304-7D61-464E-BDF7-2E2F857C6B35}" type="presParOf" srcId="{8FD42380-1CEE-4725-A60D-211FE48E31FA}" destId="{C28667D4-E970-4B8E-867B-C37A4D78EB86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B812E-7C62-43DD-8FE1-4665B8870C97}">
      <dsp:nvSpPr>
        <dsp:cNvPr id="0" name=""/>
        <dsp:cNvSpPr/>
      </dsp:nvSpPr>
      <dsp:spPr>
        <a:xfrm>
          <a:off x="0" y="3998427"/>
          <a:ext cx="4083433" cy="1312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constitute 23.9% of the 8.1% attrition rate and current trends indicate women leave the leadership pipeline while in the lower levels of the organization</a:t>
          </a:r>
        </a:p>
      </dsp:txBody>
      <dsp:txXfrm>
        <a:off x="0" y="3998427"/>
        <a:ext cx="4083433" cy="1312373"/>
      </dsp:txXfrm>
    </dsp:sp>
    <dsp:sp modelId="{A24F81C8-0CE8-4EFE-AD24-8088F89B01E3}">
      <dsp:nvSpPr>
        <dsp:cNvPr id="0" name=""/>
        <dsp:cNvSpPr/>
      </dsp:nvSpPr>
      <dsp:spPr>
        <a:xfrm rot="10800000">
          <a:off x="0" y="1999683"/>
          <a:ext cx="4083433" cy="20184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Promotion rate 27.1% but clustered in non-STEM roles</a:t>
          </a:r>
        </a:p>
      </dsp:txBody>
      <dsp:txXfrm rot="10800000">
        <a:off x="0" y="1999683"/>
        <a:ext cx="4083433" cy="1311515"/>
      </dsp:txXfrm>
    </dsp:sp>
    <dsp:sp modelId="{D66BE529-AE9F-4C87-861B-CE221236A71F}">
      <dsp:nvSpPr>
        <dsp:cNvPr id="0" name=""/>
        <dsp:cNvSpPr/>
      </dsp:nvSpPr>
      <dsp:spPr>
        <a:xfrm rot="10800000">
          <a:off x="0" y="938"/>
          <a:ext cx="4083433" cy="20184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are 28.8% of new hires</a:t>
          </a:r>
        </a:p>
      </dsp:txBody>
      <dsp:txXfrm rot="-10800000">
        <a:off x="0" y="938"/>
        <a:ext cx="4083433" cy="708468"/>
      </dsp:txXfrm>
    </dsp:sp>
    <dsp:sp modelId="{F16E26ED-F7FC-4081-9EA9-5CDE37E6262B}">
      <dsp:nvSpPr>
        <dsp:cNvPr id="0" name=""/>
        <dsp:cNvSpPr/>
      </dsp:nvSpPr>
      <dsp:spPr>
        <a:xfrm>
          <a:off x="0" y="709407"/>
          <a:ext cx="2041716" cy="6035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STEM 24.6%</a:t>
          </a:r>
        </a:p>
      </dsp:txBody>
      <dsp:txXfrm>
        <a:off x="0" y="709407"/>
        <a:ext cx="2041716" cy="603510"/>
      </dsp:txXfrm>
    </dsp:sp>
    <dsp:sp modelId="{DEA7DBAC-9E10-4D72-A6DE-D7E8B58FB56E}">
      <dsp:nvSpPr>
        <dsp:cNvPr id="0" name=""/>
        <dsp:cNvSpPr/>
      </dsp:nvSpPr>
      <dsp:spPr>
        <a:xfrm>
          <a:off x="2041716" y="709407"/>
          <a:ext cx="2041716" cy="6035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Non-STEM 40.7%</a:t>
          </a:r>
        </a:p>
      </dsp:txBody>
      <dsp:txXfrm>
        <a:off x="2041716" y="709407"/>
        <a:ext cx="2041716" cy="603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891A9-F7CC-4A85-817F-4602852B353B}">
      <dsp:nvSpPr>
        <dsp:cNvPr id="0" name=""/>
        <dsp:cNvSpPr/>
      </dsp:nvSpPr>
      <dsp:spPr>
        <a:xfrm>
          <a:off x="1652432" y="2488"/>
          <a:ext cx="3085659" cy="1542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ATTRACT</a:t>
          </a: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women into the nuclear sector</a:t>
          </a:r>
        </a:p>
      </dsp:txBody>
      <dsp:txXfrm>
        <a:off x="1697620" y="47676"/>
        <a:ext cx="2995283" cy="1452453"/>
      </dsp:txXfrm>
    </dsp:sp>
    <dsp:sp modelId="{01DEDEE1-05BE-418B-BE76-A8747603C74F}">
      <dsp:nvSpPr>
        <dsp:cNvPr id="0" name=""/>
        <dsp:cNvSpPr/>
      </dsp:nvSpPr>
      <dsp:spPr>
        <a:xfrm>
          <a:off x="1652432" y="1776742"/>
          <a:ext cx="3085659" cy="1542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RETAIN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support women in the workforce</a:t>
          </a:r>
        </a:p>
      </dsp:txBody>
      <dsp:txXfrm>
        <a:off x="1697620" y="1821930"/>
        <a:ext cx="2995283" cy="1452453"/>
      </dsp:txXfrm>
    </dsp:sp>
    <dsp:sp modelId="{DCE4929D-F145-46EB-93E9-3011D7E6A626}">
      <dsp:nvSpPr>
        <dsp:cNvPr id="0" name=""/>
        <dsp:cNvSpPr/>
      </dsp:nvSpPr>
      <dsp:spPr>
        <a:xfrm>
          <a:off x="1652432" y="3550996"/>
          <a:ext cx="3085659" cy="1542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ADVANCE</a:t>
          </a:r>
          <a:r>
            <a:rPr lang="en-US" sz="29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&amp; develop women as leaders</a:t>
          </a:r>
        </a:p>
      </dsp:txBody>
      <dsp:txXfrm>
        <a:off x="1697620" y="3596184"/>
        <a:ext cx="2995283" cy="1452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ECDA5-BF57-440C-BB1A-0D5939FA743D}">
      <dsp:nvSpPr>
        <dsp:cNvPr id="0" name=""/>
        <dsp:cNvSpPr/>
      </dsp:nvSpPr>
      <dsp:spPr>
        <a:xfrm>
          <a:off x="4891" y="378840"/>
          <a:ext cx="1952931" cy="585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5" tIns="154325" rIns="154325" bIns="15432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Address</a:t>
          </a:r>
        </a:p>
      </dsp:txBody>
      <dsp:txXfrm>
        <a:off x="4891" y="378840"/>
        <a:ext cx="1952931" cy="585879"/>
      </dsp:txXfrm>
    </dsp:sp>
    <dsp:sp modelId="{3EFE4153-AE81-431F-99B5-6D5B425D2AC2}">
      <dsp:nvSpPr>
        <dsp:cNvPr id="0" name=""/>
        <dsp:cNvSpPr/>
      </dsp:nvSpPr>
      <dsp:spPr>
        <a:xfrm>
          <a:off x="4891" y="964719"/>
          <a:ext cx="1952931" cy="2302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906" tIns="192906" rIns="192906" bIns="19290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Address impacts of Family obligations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Support flexible work schedules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Communicate parental/family leave policies and encourage their full use</a:t>
          </a:r>
        </a:p>
      </dsp:txBody>
      <dsp:txXfrm>
        <a:off x="4891" y="964719"/>
        <a:ext cx="1952931" cy="2302681"/>
      </dsp:txXfrm>
    </dsp:sp>
    <dsp:sp modelId="{254E7D07-4D19-4F20-85C6-CC26960D999A}">
      <dsp:nvSpPr>
        <dsp:cNvPr id="0" name=""/>
        <dsp:cNvSpPr/>
      </dsp:nvSpPr>
      <dsp:spPr>
        <a:xfrm>
          <a:off x="2065717" y="378840"/>
          <a:ext cx="1952931" cy="585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5" tIns="154325" rIns="154325" bIns="15432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Eliminate</a:t>
          </a:r>
        </a:p>
      </dsp:txBody>
      <dsp:txXfrm>
        <a:off x="2065717" y="378840"/>
        <a:ext cx="1952931" cy="585879"/>
      </dsp:txXfrm>
    </dsp:sp>
    <dsp:sp modelId="{F0D96219-4296-4EC7-AF3E-6424DF9482E0}">
      <dsp:nvSpPr>
        <dsp:cNvPr id="0" name=""/>
        <dsp:cNvSpPr/>
      </dsp:nvSpPr>
      <dsp:spPr>
        <a:xfrm>
          <a:off x="2065717" y="964719"/>
          <a:ext cx="1952931" cy="2302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906" tIns="192906" rIns="192906" bIns="19290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Eliminate harassment and build inclusivity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Provide training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Encourage male counterparts to mentor</a:t>
          </a:r>
        </a:p>
      </dsp:txBody>
      <dsp:txXfrm>
        <a:off x="2065717" y="964719"/>
        <a:ext cx="1952931" cy="2302681"/>
      </dsp:txXfrm>
    </dsp:sp>
    <dsp:sp modelId="{2C2FFFCB-89F2-49F0-8611-2E299792AA81}">
      <dsp:nvSpPr>
        <dsp:cNvPr id="0" name=""/>
        <dsp:cNvSpPr/>
      </dsp:nvSpPr>
      <dsp:spPr>
        <a:xfrm>
          <a:off x="4126543" y="378840"/>
          <a:ext cx="1952931" cy="5858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325" tIns="154325" rIns="154325" bIns="15432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</a:t>
          </a:r>
        </a:p>
      </dsp:txBody>
      <dsp:txXfrm>
        <a:off x="4126543" y="378840"/>
        <a:ext cx="1952931" cy="585879"/>
      </dsp:txXfrm>
    </dsp:sp>
    <dsp:sp modelId="{C28667D4-E970-4B8E-867B-C37A4D78EB86}">
      <dsp:nvSpPr>
        <dsp:cNvPr id="0" name=""/>
        <dsp:cNvSpPr/>
      </dsp:nvSpPr>
      <dsp:spPr>
        <a:xfrm>
          <a:off x="4126543" y="964719"/>
          <a:ext cx="1952931" cy="23026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906" tIns="192906" rIns="192906" bIns="19290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Assess gender impacts of policies and programs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Regularly check/adjust career development programs</a:t>
          </a:r>
        </a:p>
      </dsp:txBody>
      <dsp:txXfrm>
        <a:off x="4126543" y="964719"/>
        <a:ext cx="1952931" cy="2302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BE1F5-6915-4C89-A984-37D41ABE9446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B49E1-575D-442D-9E9D-5995CEE83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8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us participated in the Public Opinion Survey, back in 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appears that the U.S. didn’t supply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1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HR Business Partner should have this data. It would be interesting to compare specific sites’ data if you have a fleet chapter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data is from the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4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Shift-work isn’t really Family-Friendly, but have greater impact on single-parent homes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many of you leave work and step into family duties like cooking dinner?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44.7% of respondents reported sexual harassment in the workplace (personal or 2</a:t>
            </a:r>
            <a:r>
              <a:rPr lang="en-US" baseline="30000" dirty="0"/>
              <a:t>nd</a:t>
            </a:r>
            <a:r>
              <a:rPr lang="en-US" dirty="0"/>
              <a:t> hand accounts)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Menopause generally not regarded as having a negative career impact (fig. 3.34, 3.35) -&gt; many responses were ambivalent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Unfavorable impact -&gt; caregivers for grandchildren and older relatives (fig. 3.33)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2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see how these align to our new strategic objectives?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5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note: Encourage male counterparts to mentor and be involved in your chapter!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10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to </a:t>
            </a:r>
            <a:r>
              <a:rPr lang="en-US"/>
              <a:t>Juliann’s WINning </a:t>
            </a:r>
            <a:r>
              <a:rPr lang="en-US" dirty="0"/>
              <a:t>Edge article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B49E1-575D-442D-9E9D-5995CEE832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8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163D-4E8F-3082-4D74-52CB400CD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DB1894-573E-A1A9-D54F-04EF60D34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72552-BD33-CC57-00CA-C4627DCA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A1EAE-538C-AE50-6A2E-5B447028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08617-C2CA-7454-8794-6CB7DDA8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260E-3EE7-B491-E5D8-5FAAC725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F8804-386F-8EE9-BE3E-5E864843B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E3C8-BD4F-6C54-E3C3-EB42AA6BE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69689-FF2B-197B-9880-3B997642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55B4-4382-BA3C-BCF1-A839EEA3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8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E6F70-A344-6595-F349-22CCE1642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4DE08-4BDE-E1A0-8FF3-219E3705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B1159-C269-9B8F-DDB1-F699ECB4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B2DB0-7DE3-7162-8D1F-19E9152C8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F91C-B98C-9241-D3AE-F88D8FD6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61D8-7403-59A5-338E-D7F2235A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8F57-8399-D0C7-B185-D142FD61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34207-D0CA-C56A-E3E6-36D27E2A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853C2-9A66-6461-EE97-13AEA674D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08926-13AE-C8B3-B4F6-47A4D86F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6F70-9ECE-26D1-7D24-04413B186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D2EF0-1EEF-D970-1988-8A82005D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5A233-6C18-A833-0EA1-5CCF14C2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06657-98C5-E236-2A82-3341361D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C5A04-B8D8-3C9A-ACF3-BFD35054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33616-5E9E-B7F1-B23F-4C787A7E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388DA-1BF2-005C-B198-235666B08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88B51-7650-774A-486D-1BD04D308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0C36B-A754-1F91-A3C1-BA783CA5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9580F-F6DA-CE27-30C5-007A0D0B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D82C8-DCF0-E238-A5A5-F8633156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3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7DA7-22A1-0F2F-07A3-9C67A6EE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8816C-1097-1B53-E572-429850EC3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1B759-B0CD-5072-B756-1F034D99B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2B4E08-5C8B-F56F-6E7F-5EF064540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A7FC0-D2F0-00C1-BAB0-314AD3595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CC765-259A-1054-EDD3-235049FE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A4917-6C23-469A-B9B8-9BCF0E42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43D8CC-145A-1CA2-F68B-5AB88C22C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ADA0-D768-D189-8FC5-9CBB9AC7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5BA05-4FE4-8CB8-D547-325F0D3F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09415-B861-7545-A279-25C21913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B156A-24BA-A4F3-F5FC-EDB09D83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5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685BCF-9FBD-9D5E-284E-C89DA1D4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610E4-2EBD-7564-823A-7018B4C2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1BF20-CB73-D362-E965-A424CE75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9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6AD1-8F5F-5EC0-8817-DA5B9E05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F30C8-002D-CC73-3E06-A1BF4C9E5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F01A01-0B77-D1E8-9589-EFC06A901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93C9A-8894-4735-3164-D1C61117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DD7A1-17CD-10EB-6A97-4583978B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FBDBF-F7BD-3516-6830-7F643AE5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891E-DC97-7829-B4AB-AA2FD32C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4F017-0D36-16A3-14E3-43FD57163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3C193-D23F-2B65-54B8-EDC465D04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E5ECF-E591-5F80-768F-0798C8E3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887E1-19CC-EC38-ABBC-4198536D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8D528-D291-A0A5-E8C3-76E2FD9C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9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E1FE0-C9BD-5B18-B8B3-E578F53D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94E89-2250-A4C6-170A-54054B138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F96F2-134D-9892-B8FE-28D55CCD7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B69A-81B5-473F-9CEE-477D1CEABF39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066AC-6EFA-2985-CEF2-2110D0E2A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64972-59D2-967B-DA5D-934CA2D3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E535-5F2F-4093-9B6A-E1202E764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2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D349C-BACB-BFDC-44B0-4C2D5AB83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4176" y="1939159"/>
            <a:ext cx="7989051" cy="2751086"/>
          </a:xfrm>
        </p:spPr>
        <p:txBody>
          <a:bodyPr>
            <a:normAutofit/>
          </a:bodyPr>
          <a:lstStyle/>
          <a:p>
            <a:pPr algn="r"/>
            <a:r>
              <a:rPr lang="en-US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of NEA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154DB-4786-E878-80F1-F41115B57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Balance in the Nuclear Sector</a:t>
            </a:r>
          </a:p>
          <a:p>
            <a:pPr algn="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 No. 7583, OECD 2023</a:t>
            </a:r>
          </a:p>
        </p:txBody>
      </p:sp>
    </p:spTree>
    <p:extLst>
      <p:ext uri="{BB962C8B-B14F-4D97-AF65-F5344CB8AC3E}">
        <p14:creationId xmlns:p14="http://schemas.microsoft.com/office/powerpoint/2010/main" val="39786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4CD69DFE-585C-1DF2-670D-F3D4BFCCF983}"/>
              </a:ext>
            </a:extLst>
          </p:cNvPr>
          <p:cNvSpPr/>
          <p:nvPr/>
        </p:nvSpPr>
        <p:spPr>
          <a:xfrm>
            <a:off x="838200" y="365126"/>
            <a:ext cx="3518043" cy="1171884"/>
          </a:xfrm>
          <a:prstGeom prst="flowChartTerminator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RETAIN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FFCAFA2-F3D2-141F-58AE-53D4012937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08" r="13591" b="-1"/>
          <a:stretch/>
        </p:blipFill>
        <p:spPr>
          <a:xfrm>
            <a:off x="6439466" y="758513"/>
            <a:ext cx="5075617" cy="5075617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43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8" name="TextBox 2">
            <a:extLst>
              <a:ext uri="{FF2B5EF4-FFF2-40B4-BE49-F238E27FC236}">
                <a16:creationId xmlns:a16="http://schemas.microsoft.com/office/drawing/2014/main" id="{B568C538-896A-CDF1-27D2-8051FB29E7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9330374"/>
              </p:ext>
            </p:extLst>
          </p:nvPr>
        </p:nvGraphicFramePr>
        <p:xfrm>
          <a:off x="355100" y="2012588"/>
          <a:ext cx="6084366" cy="3646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033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4CD69DFE-585C-1DF2-670D-F3D4BFCCF983}"/>
              </a:ext>
            </a:extLst>
          </p:cNvPr>
          <p:cNvSpPr/>
          <p:nvPr/>
        </p:nvSpPr>
        <p:spPr>
          <a:xfrm>
            <a:off x="482605" y="3643606"/>
            <a:ext cx="3496967" cy="2452687"/>
          </a:xfrm>
          <a:prstGeom prst="flowChartTermina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FFCAFA2-F3D2-141F-58AE-53D4012937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263" b="31157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B734DD-7A92-38FA-BCB0-9FDA985674B9}"/>
              </a:ext>
            </a:extLst>
          </p:cNvPr>
          <p:cNvSpPr txBox="1"/>
          <p:nvPr/>
        </p:nvSpPr>
        <p:spPr>
          <a:xfrm>
            <a:off x="4223982" y="3503488"/>
            <a:ext cx="7485413" cy="2732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+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~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Sponsor female future-leaders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~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Encourage use of GROW, NEXTUp, NEXTSteps, and NEXT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+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~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to career development programs for those interested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~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Development-focused sessions and book clubs</a:t>
            </a:r>
          </a:p>
          <a:p>
            <a:pPr marL="342900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+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</a:t>
            </a:r>
          </a:p>
          <a:p>
            <a:pPr marL="800100" lvl="1" indent="-285750">
              <a:lnSpc>
                <a:spcPct val="90000"/>
              </a:lnSpc>
              <a:spcAft>
                <a:spcPts val="600"/>
              </a:spcAft>
              <a:buFont typeface="Calibri" panose="020F0502020204030204" pitchFamily="34" charset="0"/>
              <a:buChar char="~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Showcase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55584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3B5F8FB9-93B9-4832-A062-85E1B6A5A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8DAC8B4-6076-2512-FFB7-08E3B70E24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13100"/>
          <a:stretch/>
        </p:blipFill>
        <p:spPr>
          <a:xfrm>
            <a:off x="1669474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</p:spPr>
      </p:pic>
      <p:sp>
        <p:nvSpPr>
          <p:cNvPr id="52" name="Arc 51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CEF33D-95FB-B0D9-D25D-6E3C51B2E84B}"/>
              </a:ext>
            </a:extLst>
          </p:cNvPr>
          <p:cNvSpPr txBox="1"/>
          <p:nvPr/>
        </p:nvSpPr>
        <p:spPr>
          <a:xfrm>
            <a:off x="2133600" y="3095141"/>
            <a:ext cx="49133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 forward, we will strive to </a:t>
            </a:r>
          </a:p>
          <a:p>
            <a:r>
              <a:rPr lang="en-US"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Attract, </a:t>
            </a:r>
          </a:p>
          <a:p>
            <a:r>
              <a:rPr lang="en-US" sz="4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Retain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Advance!</a:t>
            </a:r>
          </a:p>
        </p:txBody>
      </p:sp>
    </p:spTree>
    <p:extLst>
      <p:ext uri="{BB962C8B-B14F-4D97-AF65-F5344CB8AC3E}">
        <p14:creationId xmlns:p14="http://schemas.microsoft.com/office/powerpoint/2010/main" val="317257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6D080EC2-42B5-4E04-BBF7-F0BC5CB7C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665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45F773-8278-A61A-9212-3BA6AA00FC59}"/>
              </a:ext>
            </a:extLst>
          </p:cNvPr>
          <p:cNvSpPr txBox="1"/>
          <p:nvPr/>
        </p:nvSpPr>
        <p:spPr>
          <a:xfrm>
            <a:off x="1668162" y="1615084"/>
            <a:ext cx="906985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Resource Survey: 96 organizations in 17 countries</a:t>
            </a:r>
          </a:p>
          <a:p>
            <a:endParaRPr lang="en-US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Opinion Survey: 8000 women in 32 countries</a:t>
            </a:r>
          </a:p>
        </p:txBody>
      </p:sp>
    </p:spTree>
    <p:extLst>
      <p:ext uri="{BB962C8B-B14F-4D97-AF65-F5344CB8AC3E}">
        <p14:creationId xmlns:p14="http://schemas.microsoft.com/office/powerpoint/2010/main" val="25288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154DB-4786-E878-80F1-F41115B57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986820"/>
          </a:xfrm>
        </p:spPr>
        <p:txBody>
          <a:bodyPr anchor="b">
            <a:normAutofit fontScale="925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 are: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24.9% of the nuclear workforce in NEA Countries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20.6% of STEM workforce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18.3% Sr Leadership Roles (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to 27.7% lower and 25.7% middle </a:t>
            </a:r>
            <a:r>
              <a:rPr lang="en-US" sz="2000" dirty="0" err="1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mgmt</a:t>
            </a:r>
            <a:r>
              <a:rPr lang="en-US" sz="200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Paid less than men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0A5067-C453-7823-8721-CFC359050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26" y="1031284"/>
            <a:ext cx="6459474" cy="393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8DAC8B4-6076-2512-FFB7-08E3B70E24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705" r="16706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65" name="Rectangle 67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Rectangle 69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0CFFAB-E688-DC9A-DD9C-3161FEC34C72}"/>
              </a:ext>
            </a:extLst>
          </p:cNvPr>
          <p:cNvSpPr txBox="1"/>
          <p:nvPr/>
        </p:nvSpPr>
        <p:spPr>
          <a:xfrm>
            <a:off x="761801" y="328512"/>
            <a:ext cx="4972025" cy="1628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Company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AB653-E680-B489-8C95-F65406760AC0}"/>
              </a:ext>
            </a:extLst>
          </p:cNvPr>
          <p:cNvSpPr txBox="1"/>
          <p:nvPr/>
        </p:nvSpPr>
        <p:spPr>
          <a:xfrm>
            <a:off x="761801" y="2884929"/>
            <a:ext cx="4659756" cy="3374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14300">
              <a:spcBef>
                <a:spcPts val="600"/>
              </a:spcBef>
              <a:spcAft>
                <a:spcPts val="1200"/>
              </a:spcAft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of date:</a:t>
            </a:r>
          </a:p>
          <a:p>
            <a:pPr marL="1143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XX% female across the fleet, all job categories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97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8" name="TextBox 9">
            <a:extLst>
              <a:ext uri="{FF2B5EF4-FFF2-40B4-BE49-F238E27FC236}">
                <a16:creationId xmlns:a16="http://schemas.microsoft.com/office/drawing/2014/main" id="{546CFD1C-F030-3F1C-2A6E-883D901963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910534"/>
              </p:ext>
            </p:extLst>
          </p:nvPr>
        </p:nvGraphicFramePr>
        <p:xfrm>
          <a:off x="593224" y="863029"/>
          <a:ext cx="4083433" cy="5311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11BAF6D-387B-67A4-F784-FE1FCE9378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9459" y="1467760"/>
            <a:ext cx="5401193" cy="392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9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013594CD-BC72-4ADD-575E-BBF643BD686A}"/>
              </a:ext>
            </a:extLst>
          </p:cNvPr>
          <p:cNvSpPr/>
          <p:nvPr/>
        </p:nvSpPr>
        <p:spPr>
          <a:xfrm>
            <a:off x="875763" y="614847"/>
            <a:ext cx="3438660" cy="689971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female leaders and low visibility of women</a:t>
            </a:r>
          </a:p>
        </p:txBody>
      </p:sp>
      <p:sp>
        <p:nvSpPr>
          <p:cNvPr id="6" name="Flowchart: Preparation 5">
            <a:extLst>
              <a:ext uri="{FF2B5EF4-FFF2-40B4-BE49-F238E27FC236}">
                <a16:creationId xmlns:a16="http://schemas.microsoft.com/office/drawing/2014/main" id="{A6073ED3-5804-9B80-F7F7-E70CB97C58D5}"/>
              </a:ext>
            </a:extLst>
          </p:cNvPr>
          <p:cNvSpPr/>
          <p:nvPr/>
        </p:nvSpPr>
        <p:spPr>
          <a:xfrm>
            <a:off x="5340677" y="959832"/>
            <a:ext cx="2506894" cy="1249112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On-call and shift work are not woman-friendly</a:t>
            </a: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E0A95BB7-C4B9-C343-6DB7-9E0B9E72BCE3}"/>
              </a:ext>
            </a:extLst>
          </p:cNvPr>
          <p:cNvSpPr/>
          <p:nvPr/>
        </p:nvSpPr>
        <p:spPr>
          <a:xfrm>
            <a:off x="875763" y="4089115"/>
            <a:ext cx="2504435" cy="1592494"/>
          </a:xfrm>
          <a:prstGeom prst="flowChartDecis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Perceptions that jobs in nuclear are for men</a:t>
            </a:r>
          </a:p>
        </p:txBody>
      </p:sp>
      <p:sp>
        <p:nvSpPr>
          <p:cNvPr id="8" name="Flowchart: Off-page Connector 7">
            <a:extLst>
              <a:ext uri="{FF2B5EF4-FFF2-40B4-BE49-F238E27FC236}">
                <a16:creationId xmlns:a16="http://schemas.microsoft.com/office/drawing/2014/main" id="{A8DC8261-7AA6-E654-D95D-D7A9D413955B}"/>
              </a:ext>
            </a:extLst>
          </p:cNvPr>
          <p:cNvSpPr/>
          <p:nvPr/>
        </p:nvSpPr>
        <p:spPr>
          <a:xfrm>
            <a:off x="3325296" y="2296275"/>
            <a:ext cx="2157573" cy="2352782"/>
          </a:xfrm>
          <a:prstGeom prst="flowChartOffpageConnec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&gt;70% agree that pregnancy and family obligations negatively impact their careers in the nuclear sector</a:t>
            </a: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1E8AC46-9DD9-8C5C-9FAE-87826A413A33}"/>
              </a:ext>
            </a:extLst>
          </p:cNvPr>
          <p:cNvSpPr/>
          <p:nvPr/>
        </p:nvSpPr>
        <p:spPr>
          <a:xfrm>
            <a:off x="6756971" y="4826085"/>
            <a:ext cx="4181582" cy="107878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57.4% say there are institutional barriers to retaining and promoting women</a:t>
            </a:r>
          </a:p>
        </p:txBody>
      </p:sp>
      <p:sp>
        <p:nvSpPr>
          <p:cNvPr id="10" name="Flowchart: Data 9">
            <a:extLst>
              <a:ext uri="{FF2B5EF4-FFF2-40B4-BE49-F238E27FC236}">
                <a16:creationId xmlns:a16="http://schemas.microsoft.com/office/drawing/2014/main" id="{CD456FF4-37D8-B2CC-1CDE-811934C578B4}"/>
              </a:ext>
            </a:extLst>
          </p:cNvPr>
          <p:cNvSpPr/>
          <p:nvPr/>
        </p:nvSpPr>
        <p:spPr>
          <a:xfrm>
            <a:off x="8209052" y="2208944"/>
            <a:ext cx="3133618" cy="1554804"/>
          </a:xfrm>
          <a:prstGeom prst="flowChartInputOut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64.8% experience stereotyping, microaggressions, unconscious bias</a:t>
            </a:r>
          </a:p>
        </p:txBody>
      </p:sp>
    </p:spTree>
    <p:extLst>
      <p:ext uri="{BB962C8B-B14F-4D97-AF65-F5344CB8AC3E}">
        <p14:creationId xmlns:p14="http://schemas.microsoft.com/office/powerpoint/2010/main" val="235361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8" name="TextBox 9">
            <a:extLst>
              <a:ext uri="{FF2B5EF4-FFF2-40B4-BE49-F238E27FC236}">
                <a16:creationId xmlns:a16="http://schemas.microsoft.com/office/drawing/2014/main" id="{546CFD1C-F030-3F1C-2A6E-883D901963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6786601"/>
              </p:ext>
            </p:extLst>
          </p:nvPr>
        </p:nvGraphicFramePr>
        <p:xfrm>
          <a:off x="4900988" y="975216"/>
          <a:ext cx="6390524" cy="509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01E03549-4DCA-CCD9-94AA-AA84C35F20B6}"/>
              </a:ext>
            </a:extLst>
          </p:cNvPr>
          <p:cNvSpPr/>
          <p:nvPr/>
        </p:nvSpPr>
        <p:spPr>
          <a:xfrm>
            <a:off x="416713" y="2724520"/>
            <a:ext cx="5028788" cy="1597708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Resulting Policy Framework:</a:t>
            </a:r>
          </a:p>
        </p:txBody>
      </p:sp>
    </p:spTree>
    <p:extLst>
      <p:ext uri="{BB962C8B-B14F-4D97-AF65-F5344CB8AC3E}">
        <p14:creationId xmlns:p14="http://schemas.microsoft.com/office/powerpoint/2010/main" val="26776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B8DAC8B4-6076-2512-FFB7-08E3B70E2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05" r="16706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65" name="Rectangle 67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Rectangle 69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0CFFAB-E688-DC9A-DD9C-3161FEC34C72}"/>
              </a:ext>
            </a:extLst>
          </p:cNvPr>
          <p:cNvSpPr txBox="1"/>
          <p:nvPr/>
        </p:nvSpPr>
        <p:spPr>
          <a:xfrm>
            <a:off x="761801" y="328512"/>
            <a:ext cx="4778387" cy="1628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U.S. WIN Strategic Objectives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AB653-E680-B489-8C95-F65406760AC0}"/>
              </a:ext>
            </a:extLst>
          </p:cNvPr>
          <p:cNvSpPr txBox="1"/>
          <p:nvPr/>
        </p:nvSpPr>
        <p:spPr>
          <a:xfrm>
            <a:off x="761801" y="2884929"/>
            <a:ext cx="4659756" cy="3374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Attract a diverse workforce to pursue professions and trades in the nuclear sector</a:t>
            </a:r>
          </a:p>
          <a:p>
            <a:pPr marL="3429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Foster a culture of inclusion and belonging that retains a diverse workforce in the nuclear sector</a:t>
            </a:r>
          </a:p>
          <a:p>
            <a:pPr marL="3429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 professional development and networking opportunities for career advancement</a:t>
            </a:r>
          </a:p>
          <a:p>
            <a:pPr marL="342900" indent="-2286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Inspire advocacy and public support for the advancement of nuclear energy and technology.</a:t>
            </a:r>
          </a:p>
        </p:txBody>
      </p:sp>
    </p:spTree>
    <p:extLst>
      <p:ext uri="{BB962C8B-B14F-4D97-AF65-F5344CB8AC3E}">
        <p14:creationId xmlns:p14="http://schemas.microsoft.com/office/powerpoint/2010/main" val="12887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B5F8FB9-93B9-4832-A062-85E1B6A5A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FFCAFA2-F3D2-141F-58AE-53D4012937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39" r="-1" b="7961"/>
          <a:stretch/>
        </p:blipFill>
        <p:spPr>
          <a:xfrm>
            <a:off x="1734543" y="10"/>
            <a:ext cx="10522527" cy="6857990"/>
          </a:xfrm>
          <a:custGeom>
            <a:avLst/>
            <a:gdLst/>
            <a:ahLst/>
            <a:cxnLst/>
            <a:rect l="l" t="t" r="r" b="b"/>
            <a:pathLst>
              <a:path w="10522527" h="6858000">
                <a:moveTo>
                  <a:pt x="2882142" y="0"/>
                </a:moveTo>
                <a:lnTo>
                  <a:pt x="10522527" y="0"/>
                </a:lnTo>
                <a:lnTo>
                  <a:pt x="10522527" y="6858000"/>
                </a:lnTo>
                <a:lnTo>
                  <a:pt x="80697" y="6858000"/>
                </a:lnTo>
                <a:lnTo>
                  <a:pt x="37339" y="6516785"/>
                </a:lnTo>
                <a:cubicBezTo>
                  <a:pt x="12648" y="6273664"/>
                  <a:pt x="0" y="6026982"/>
                  <a:pt x="0" y="5777347"/>
                </a:cubicBezTo>
                <a:cubicBezTo>
                  <a:pt x="0" y="3530630"/>
                  <a:pt x="1024495" y="1523197"/>
                  <a:pt x="2631803" y="196728"/>
                </a:cubicBezTo>
                <a:close/>
              </a:path>
            </a:pathLst>
          </a:custGeom>
        </p:spPr>
      </p:pic>
      <p:sp>
        <p:nvSpPr>
          <p:cNvPr id="33" name="Arc 32">
            <a:extLst>
              <a:ext uri="{FF2B5EF4-FFF2-40B4-BE49-F238E27FC236}">
                <a16:creationId xmlns:a16="http://schemas.microsoft.com/office/drawing/2014/main" id="{F37E8EB2-7BE0-4F3D-921C-F4E9C2C14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77AE46B-A945-4A7E-9911-903176079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4CD69DFE-585C-1DF2-670D-F3D4BFCCF983}"/>
              </a:ext>
            </a:extLst>
          </p:cNvPr>
          <p:cNvSpPr/>
          <p:nvPr/>
        </p:nvSpPr>
        <p:spPr>
          <a:xfrm>
            <a:off x="592428" y="702885"/>
            <a:ext cx="3576955" cy="1048642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B734DD-7A92-38FA-BCB0-9FDA985674B9}"/>
              </a:ext>
            </a:extLst>
          </p:cNvPr>
          <p:cNvSpPr txBox="1"/>
          <p:nvPr/>
        </p:nvSpPr>
        <p:spPr>
          <a:xfrm>
            <a:off x="5208998" y="955497"/>
            <a:ext cx="66782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Communications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Normalize women in STEM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Showcase women’s leadership and contributions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the case for why gender balance is a benefit</a:t>
            </a:r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Educational Pipeline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 outreach efforts at local schools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encouraging young girls to pursue STEM</a:t>
            </a:r>
          </a:p>
          <a:p>
            <a:pPr marL="285750" indent="-285750">
              <a:buFont typeface="Calibri" panose="020F0502020204030204" pitchFamily="34" charset="0"/>
              <a:buChar char="+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Gender-balanced recruitment and hiring</a:t>
            </a:r>
          </a:p>
          <a:p>
            <a:pPr marL="742950" lvl="1" indent="-285750">
              <a:buFont typeface="Calibri" panose="020F0502020204030204" pitchFamily="34" charset="0"/>
              <a:buChar char="~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Targeted communications and recruitment</a:t>
            </a:r>
          </a:p>
        </p:txBody>
      </p:sp>
    </p:spTree>
    <p:extLst>
      <p:ext uri="{BB962C8B-B14F-4D97-AF65-F5344CB8AC3E}">
        <p14:creationId xmlns:p14="http://schemas.microsoft.com/office/powerpoint/2010/main" val="419866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606</Words>
  <Application>Microsoft Office PowerPoint</Application>
  <PresentationFormat>Widescreen</PresentationFormat>
  <Paragraphs>91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Summary of NEA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NEA Report</dc:title>
  <dc:creator>Stasko, Maryanne E</dc:creator>
  <cp:lastModifiedBy>Stasko, Maryanne E</cp:lastModifiedBy>
  <cp:revision>1</cp:revision>
  <dcterms:created xsi:type="dcterms:W3CDTF">2023-05-25T11:26:37Z</dcterms:created>
  <dcterms:modified xsi:type="dcterms:W3CDTF">2023-10-31T14:05:10Z</dcterms:modified>
</cp:coreProperties>
</file>