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7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8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259" r:id="rId4"/>
    <p:sldId id="268" r:id="rId5"/>
    <p:sldId id="261" r:id="rId6"/>
    <p:sldId id="263" r:id="rId7"/>
    <p:sldId id="262" r:id="rId8"/>
    <p:sldId id="267" r:id="rId9"/>
    <p:sldId id="258" r:id="rId10"/>
    <p:sldId id="265" r:id="rId11"/>
    <p:sldId id="266" r:id="rId12"/>
    <p:sldId id="260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33"/>
    <a:srgbClr val="FFCE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91" autoAdjust="0"/>
    <p:restoredTop sz="79448" autoAdjust="0"/>
  </p:normalViewPr>
  <p:slideViewPr>
    <p:cSldViewPr snapToGrid="0">
      <p:cViewPr varScale="1">
        <p:scale>
          <a:sx n="77" d="100"/>
          <a:sy n="77" d="100"/>
        </p:scale>
        <p:origin x="25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tasko, Maryanne E" userId="8fe10aea-56cc-4c28-b2ab-3695ca9fcbd3" providerId="ADAL" clId="{09761CA6-F2C3-48D9-AE8F-E3A0B1519B72}"/>
    <pc:docChg chg="custSel modSld">
      <pc:chgData name="Stasko, Maryanne E" userId="8fe10aea-56cc-4c28-b2ab-3695ca9fcbd3" providerId="ADAL" clId="{09761CA6-F2C3-48D9-AE8F-E3A0B1519B72}" dt="2023-10-31T14:05:06.050" v="398" actId="20577"/>
      <pc:docMkLst>
        <pc:docMk/>
      </pc:docMkLst>
      <pc:sldChg chg="modNotesTx">
        <pc:chgData name="Stasko, Maryanne E" userId="8fe10aea-56cc-4c28-b2ab-3695ca9fcbd3" providerId="ADAL" clId="{09761CA6-F2C3-48D9-AE8F-E3A0B1519B72}" dt="2023-10-31T14:05:06.050" v="398" actId="20577"/>
        <pc:sldMkLst>
          <pc:docMk/>
          <pc:sldMk cId="3172571014" sldId="260"/>
        </pc:sldMkLst>
      </pc:sldChg>
      <pc:sldChg chg="modNotesTx">
        <pc:chgData name="Stasko, Maryanne E" userId="8fe10aea-56cc-4c28-b2ab-3695ca9fcbd3" providerId="ADAL" clId="{09761CA6-F2C3-48D9-AE8F-E3A0B1519B72}" dt="2023-10-31T14:03:49.696" v="270" actId="20577"/>
        <pc:sldMkLst>
          <pc:docMk/>
          <pc:sldMk cId="2353611140" sldId="263"/>
        </pc:sldMkLst>
      </pc:sldChg>
      <pc:sldChg chg="modNotesTx">
        <pc:chgData name="Stasko, Maryanne E" userId="8fe10aea-56cc-4c28-b2ab-3695ca9fcbd3" providerId="ADAL" clId="{09761CA6-F2C3-48D9-AE8F-E3A0B1519B72}" dt="2023-10-31T14:04:29.435" v="356" actId="20577"/>
        <pc:sldMkLst>
          <pc:docMk/>
          <pc:sldMk cId="2420333890" sldId="265"/>
        </pc:sldMkLst>
      </pc:sldChg>
      <pc:sldChg chg="modSp mod modNotesTx">
        <pc:chgData name="Stasko, Maryanne E" userId="8fe10aea-56cc-4c28-b2ab-3695ca9fcbd3" providerId="ADAL" clId="{09761CA6-F2C3-48D9-AE8F-E3A0B1519B72}" dt="2023-10-31T14:03:00.816" v="165" actId="313"/>
        <pc:sldMkLst>
          <pc:docMk/>
          <pc:sldMk cId="2055972818" sldId="268"/>
        </pc:sldMkLst>
        <pc:spChg chg="mod">
          <ac:chgData name="Stasko, Maryanne E" userId="8fe10aea-56cc-4c28-b2ab-3695ca9fcbd3" providerId="ADAL" clId="{09761CA6-F2C3-48D9-AE8F-E3A0B1519B72}" dt="2023-10-31T14:02:12.373" v="21" actId="20577"/>
          <ac:spMkLst>
            <pc:docMk/>
            <pc:sldMk cId="2055972818" sldId="268"/>
            <ac:spMk id="2" creationId="{85AAB653-E680-B489-8C95-F65406760AC0}"/>
          </ac:spMkLst>
        </pc:spChg>
        <pc:spChg chg="mod">
          <ac:chgData name="Stasko, Maryanne E" userId="8fe10aea-56cc-4c28-b2ab-3695ca9fcbd3" providerId="ADAL" clId="{09761CA6-F2C3-48D9-AE8F-E3A0B1519B72}" dt="2023-10-31T14:01:56.593" v="15" actId="20577"/>
          <ac:spMkLst>
            <pc:docMk/>
            <pc:sldMk cId="2055972818" sldId="268"/>
            <ac:spMk id="3" creationId="{C30CFFAB-E688-DC9A-DD9C-3161FEC34C72}"/>
          </ac:spMkLst>
        </pc:spChg>
      </pc:sldChg>
    </pc:docChg>
  </pc:docChgLst>
  <pc:docChgLst>
    <pc:chgData name="Stasko, Maryanne E" userId="8fe10aea-56cc-4c28-b2ab-3695ca9fcbd3" providerId="ADAL" clId="{D02AA1B7-7720-410A-96C9-00378CF041C9}"/>
    <pc:docChg chg="undo custSel addSld modSld sldOrd">
      <pc:chgData name="Stasko, Maryanne E" userId="8fe10aea-56cc-4c28-b2ab-3695ca9fcbd3" providerId="ADAL" clId="{D02AA1B7-7720-410A-96C9-00378CF041C9}" dt="2023-05-25T17:33:18.159" v="2121" actId="26606"/>
      <pc:docMkLst>
        <pc:docMk/>
      </pc:docMkLst>
      <pc:sldChg chg="addSp delSp modSp mod">
        <pc:chgData name="Stasko, Maryanne E" userId="8fe10aea-56cc-4c28-b2ab-3695ca9fcbd3" providerId="ADAL" clId="{D02AA1B7-7720-410A-96C9-00378CF041C9}" dt="2023-05-25T16:51:54.799" v="1236" actId="14100"/>
        <pc:sldMkLst>
          <pc:docMk/>
          <pc:sldMk cId="4198669573" sldId="258"/>
        </pc:sldMkLst>
        <pc:spChg chg="add mod">
          <ac:chgData name="Stasko, Maryanne E" userId="8fe10aea-56cc-4c28-b2ab-3695ca9fcbd3" providerId="ADAL" clId="{D02AA1B7-7720-410A-96C9-00378CF041C9}" dt="2023-05-25T16:12:29.081" v="713" actId="255"/>
          <ac:spMkLst>
            <pc:docMk/>
            <pc:sldMk cId="4198669573" sldId="258"/>
            <ac:spMk id="2" creationId="{4CD69DFE-585C-1DF2-670D-F3D4BFCCF983}"/>
          </ac:spMkLst>
        </pc:spChg>
        <pc:spChg chg="add mod">
          <ac:chgData name="Stasko, Maryanne E" userId="8fe10aea-56cc-4c28-b2ab-3695ca9fcbd3" providerId="ADAL" clId="{D02AA1B7-7720-410A-96C9-00378CF041C9}" dt="2023-05-25T16:51:54.799" v="1236" actId="14100"/>
          <ac:spMkLst>
            <pc:docMk/>
            <pc:sldMk cId="4198669573" sldId="258"/>
            <ac:spMk id="3" creationId="{B2B734DD-7A92-38FA-BCB0-9FDA985674B9}"/>
          </ac:spMkLst>
        </pc:spChg>
        <pc:spChg chg="del">
          <ac:chgData name="Stasko, Maryanne E" userId="8fe10aea-56cc-4c28-b2ab-3695ca9fcbd3" providerId="ADAL" clId="{D02AA1B7-7720-410A-96C9-00378CF041C9}" dt="2023-05-25T16:11:39.564" v="701" actId="26606"/>
          <ac:spMkLst>
            <pc:docMk/>
            <pc:sldMk cId="4198669573" sldId="258"/>
            <ac:spMk id="21" creationId="{ED8E54F9-849C-4865-8C5E-FD967B81D756}"/>
          </ac:spMkLst>
        </pc:spChg>
        <pc:spChg chg="del">
          <ac:chgData name="Stasko, Maryanne E" userId="8fe10aea-56cc-4c28-b2ab-3695ca9fcbd3" providerId="ADAL" clId="{D02AA1B7-7720-410A-96C9-00378CF041C9}" dt="2023-05-25T16:11:39.564" v="701" actId="26606"/>
          <ac:spMkLst>
            <pc:docMk/>
            <pc:sldMk cId="4198669573" sldId="258"/>
            <ac:spMk id="23" creationId="{391AE6B3-1D2D-4C67-A4DB-888635B527AC}"/>
          </ac:spMkLst>
        </pc:spChg>
        <pc:spChg chg="del">
          <ac:chgData name="Stasko, Maryanne E" userId="8fe10aea-56cc-4c28-b2ab-3695ca9fcbd3" providerId="ADAL" clId="{D02AA1B7-7720-410A-96C9-00378CF041C9}" dt="2023-05-25T16:11:39.564" v="701" actId="26606"/>
          <ac:spMkLst>
            <pc:docMk/>
            <pc:sldMk cId="4198669573" sldId="258"/>
            <ac:spMk id="25" creationId="{6D080EC2-42B5-4E04-BBF7-F0BC5CB7C997}"/>
          </ac:spMkLst>
        </pc:spChg>
        <pc:spChg chg="add">
          <ac:chgData name="Stasko, Maryanne E" userId="8fe10aea-56cc-4c28-b2ab-3695ca9fcbd3" providerId="ADAL" clId="{D02AA1B7-7720-410A-96C9-00378CF041C9}" dt="2023-05-25T16:11:39.564" v="701" actId="26606"/>
          <ac:spMkLst>
            <pc:docMk/>
            <pc:sldMk cId="4198669573" sldId="258"/>
            <ac:spMk id="31" creationId="{3B5F8FB9-93B9-4832-A062-85E1B6A5AFA4}"/>
          </ac:spMkLst>
        </pc:spChg>
        <pc:spChg chg="add">
          <ac:chgData name="Stasko, Maryanne E" userId="8fe10aea-56cc-4c28-b2ab-3695ca9fcbd3" providerId="ADAL" clId="{D02AA1B7-7720-410A-96C9-00378CF041C9}" dt="2023-05-25T16:11:39.564" v="701" actId="26606"/>
          <ac:spMkLst>
            <pc:docMk/>
            <pc:sldMk cId="4198669573" sldId="258"/>
            <ac:spMk id="33" creationId="{F37E8EB2-7BE0-4F3D-921C-F4E9C2C14929}"/>
          </ac:spMkLst>
        </pc:spChg>
        <pc:spChg chg="add">
          <ac:chgData name="Stasko, Maryanne E" userId="8fe10aea-56cc-4c28-b2ab-3695ca9fcbd3" providerId="ADAL" clId="{D02AA1B7-7720-410A-96C9-00378CF041C9}" dt="2023-05-25T16:11:39.564" v="701" actId="26606"/>
          <ac:spMkLst>
            <pc:docMk/>
            <pc:sldMk cId="4198669573" sldId="258"/>
            <ac:spMk id="35" creationId="{E77AE46B-A945-4A7E-9911-903176079DD0}"/>
          </ac:spMkLst>
        </pc:spChg>
        <pc:picChg chg="add mod">
          <ac:chgData name="Stasko, Maryanne E" userId="8fe10aea-56cc-4c28-b2ab-3695ca9fcbd3" providerId="ADAL" clId="{D02AA1B7-7720-410A-96C9-00378CF041C9}" dt="2023-05-25T16:12:31.285" v="714" actId="1076"/>
          <ac:picMkLst>
            <pc:docMk/>
            <pc:sldMk cId="4198669573" sldId="258"/>
            <ac:picMk id="27" creationId="{9FFCAFA2-F3D2-141F-58AE-53D401293705}"/>
          </ac:picMkLst>
        </pc:picChg>
      </pc:sldChg>
      <pc:sldChg chg="addSp delSp modSp mod ord">
        <pc:chgData name="Stasko, Maryanne E" userId="8fe10aea-56cc-4c28-b2ab-3695ca9fcbd3" providerId="ADAL" clId="{D02AA1B7-7720-410A-96C9-00378CF041C9}" dt="2023-05-25T17:33:18.159" v="2121" actId="26606"/>
        <pc:sldMkLst>
          <pc:docMk/>
          <pc:sldMk cId="3172571014" sldId="260"/>
        </pc:sldMkLst>
        <pc:spChg chg="add del mod">
          <ac:chgData name="Stasko, Maryanne E" userId="8fe10aea-56cc-4c28-b2ab-3695ca9fcbd3" providerId="ADAL" clId="{D02AA1B7-7720-410A-96C9-00378CF041C9}" dt="2023-05-25T14:42:32.152" v="17"/>
          <ac:spMkLst>
            <pc:docMk/>
            <pc:sldMk cId="3172571014" sldId="260"/>
            <ac:spMk id="2" creationId="{A462247D-5940-996C-62B7-11F50E62B76D}"/>
          </ac:spMkLst>
        </pc:spChg>
        <pc:spChg chg="del mod">
          <ac:chgData name="Stasko, Maryanne E" userId="8fe10aea-56cc-4c28-b2ab-3695ca9fcbd3" providerId="ADAL" clId="{D02AA1B7-7720-410A-96C9-00378CF041C9}" dt="2023-05-25T14:41:31.048" v="12"/>
          <ac:spMkLst>
            <pc:docMk/>
            <pc:sldMk cId="3172571014" sldId="260"/>
            <ac:spMk id="10" creationId="{814AE526-4D16-CF18-63BD-07E511CE922B}"/>
          </ac:spMkLst>
        </pc:spChg>
        <pc:spChg chg="del">
          <ac:chgData name="Stasko, Maryanne E" userId="8fe10aea-56cc-4c28-b2ab-3695ca9fcbd3" providerId="ADAL" clId="{D02AA1B7-7720-410A-96C9-00378CF041C9}" dt="2023-05-25T17:33:18.159" v="2121" actId="26606"/>
          <ac:spMkLst>
            <pc:docMk/>
            <pc:sldMk cId="3172571014" sldId="260"/>
            <ac:spMk id="30" creationId="{59EF30C2-29AC-4A0D-BC0A-A679CF113EDD}"/>
          </ac:spMkLst>
        </pc:spChg>
        <pc:spChg chg="del">
          <ac:chgData name="Stasko, Maryanne E" userId="8fe10aea-56cc-4c28-b2ab-3695ca9fcbd3" providerId="ADAL" clId="{D02AA1B7-7720-410A-96C9-00378CF041C9}" dt="2023-05-25T17:33:18.159" v="2121" actId="26606"/>
          <ac:spMkLst>
            <pc:docMk/>
            <pc:sldMk cId="3172571014" sldId="260"/>
            <ac:spMk id="32" creationId="{9C682A1A-5B2D-4111-BBD6-620165633E5B}"/>
          </ac:spMkLst>
        </pc:spChg>
        <pc:spChg chg="del">
          <ac:chgData name="Stasko, Maryanne E" userId="8fe10aea-56cc-4c28-b2ab-3695ca9fcbd3" providerId="ADAL" clId="{D02AA1B7-7720-410A-96C9-00378CF041C9}" dt="2023-05-25T17:33:18.159" v="2121" actId="26606"/>
          <ac:spMkLst>
            <pc:docMk/>
            <pc:sldMk cId="3172571014" sldId="260"/>
            <ac:spMk id="36" creationId="{A04F1504-431A-4D86-9091-AE7E4B33376B}"/>
          </ac:spMkLst>
        </pc:spChg>
        <pc:spChg chg="del">
          <ac:chgData name="Stasko, Maryanne E" userId="8fe10aea-56cc-4c28-b2ab-3695ca9fcbd3" providerId="ADAL" clId="{D02AA1B7-7720-410A-96C9-00378CF041C9}" dt="2023-05-25T17:33:18.159" v="2121" actId="26606"/>
          <ac:spMkLst>
            <pc:docMk/>
            <pc:sldMk cId="3172571014" sldId="260"/>
            <ac:spMk id="38" creationId="{EA804283-B929-4503-802F-4585376E2B42}"/>
          </ac:spMkLst>
        </pc:spChg>
        <pc:spChg chg="del">
          <ac:chgData name="Stasko, Maryanne E" userId="8fe10aea-56cc-4c28-b2ab-3695ca9fcbd3" providerId="ADAL" clId="{D02AA1B7-7720-410A-96C9-00378CF041C9}" dt="2023-05-25T17:33:18.159" v="2121" actId="26606"/>
          <ac:spMkLst>
            <pc:docMk/>
            <pc:sldMk cId="3172571014" sldId="260"/>
            <ac:spMk id="40" creationId="{AD3811F5-514E-49A4-B382-673ED228A4CC}"/>
          </ac:spMkLst>
        </pc:spChg>
        <pc:spChg chg="del">
          <ac:chgData name="Stasko, Maryanne E" userId="8fe10aea-56cc-4c28-b2ab-3695ca9fcbd3" providerId="ADAL" clId="{D02AA1B7-7720-410A-96C9-00378CF041C9}" dt="2023-05-25T17:33:18.159" v="2121" actId="26606"/>
          <ac:spMkLst>
            <pc:docMk/>
            <pc:sldMk cId="3172571014" sldId="260"/>
            <ac:spMk id="42" creationId="{067AD921-1CEE-4C1B-9AA3-C66D908DDD14}"/>
          </ac:spMkLst>
        </pc:spChg>
        <pc:spChg chg="del">
          <ac:chgData name="Stasko, Maryanne E" userId="8fe10aea-56cc-4c28-b2ab-3695ca9fcbd3" providerId="ADAL" clId="{D02AA1B7-7720-410A-96C9-00378CF041C9}" dt="2023-05-25T17:33:18.159" v="2121" actId="26606"/>
          <ac:spMkLst>
            <pc:docMk/>
            <pc:sldMk cId="3172571014" sldId="260"/>
            <ac:spMk id="44" creationId="{C36A08F5-3B56-47C5-A371-9187BE56E1E5}"/>
          </ac:spMkLst>
        </pc:spChg>
        <pc:spChg chg="add">
          <ac:chgData name="Stasko, Maryanne E" userId="8fe10aea-56cc-4c28-b2ab-3695ca9fcbd3" providerId="ADAL" clId="{D02AA1B7-7720-410A-96C9-00378CF041C9}" dt="2023-05-25T17:33:18.159" v="2121" actId="26606"/>
          <ac:spMkLst>
            <pc:docMk/>
            <pc:sldMk cId="3172571014" sldId="260"/>
            <ac:spMk id="50" creationId="{3B5F8FB9-93B9-4832-A062-85E1B6A5AFA4}"/>
          </ac:spMkLst>
        </pc:spChg>
        <pc:spChg chg="add">
          <ac:chgData name="Stasko, Maryanne E" userId="8fe10aea-56cc-4c28-b2ab-3695ca9fcbd3" providerId="ADAL" clId="{D02AA1B7-7720-410A-96C9-00378CF041C9}" dt="2023-05-25T17:33:18.159" v="2121" actId="26606"/>
          <ac:spMkLst>
            <pc:docMk/>
            <pc:sldMk cId="3172571014" sldId="260"/>
            <ac:spMk id="52" creationId="{F37E8EB2-7BE0-4F3D-921C-F4E9C2C14929}"/>
          </ac:spMkLst>
        </pc:spChg>
        <pc:spChg chg="add">
          <ac:chgData name="Stasko, Maryanne E" userId="8fe10aea-56cc-4c28-b2ab-3695ca9fcbd3" providerId="ADAL" clId="{D02AA1B7-7720-410A-96C9-00378CF041C9}" dt="2023-05-25T17:33:18.159" v="2121" actId="26606"/>
          <ac:spMkLst>
            <pc:docMk/>
            <pc:sldMk cId="3172571014" sldId="260"/>
            <ac:spMk id="54" creationId="{E77AE46B-A945-4A7E-9911-903176079DD0}"/>
          </ac:spMkLst>
        </pc:spChg>
        <pc:picChg chg="del">
          <ac:chgData name="Stasko, Maryanne E" userId="8fe10aea-56cc-4c28-b2ab-3695ca9fcbd3" providerId="ADAL" clId="{D02AA1B7-7720-410A-96C9-00378CF041C9}" dt="2023-05-25T14:41:24.511" v="9" actId="21"/>
          <ac:picMkLst>
            <pc:docMk/>
            <pc:sldMk cId="3172571014" sldId="260"/>
            <ac:picMk id="9" creationId="{FF839A98-9F73-2D42-E42D-C6D1A4FA1525}"/>
          </ac:picMkLst>
        </pc:picChg>
        <pc:picChg chg="add">
          <ac:chgData name="Stasko, Maryanne E" userId="8fe10aea-56cc-4c28-b2ab-3695ca9fcbd3" providerId="ADAL" clId="{D02AA1B7-7720-410A-96C9-00378CF041C9}" dt="2023-05-25T17:33:18.159" v="2121" actId="26606"/>
          <ac:picMkLst>
            <pc:docMk/>
            <pc:sldMk cId="3172571014" sldId="260"/>
            <ac:picMk id="46" creationId="{B8DAC8B4-6076-2512-FFB7-08E3B70E2419}"/>
          </ac:picMkLst>
        </pc:picChg>
        <pc:cxnChg chg="del">
          <ac:chgData name="Stasko, Maryanne E" userId="8fe10aea-56cc-4c28-b2ab-3695ca9fcbd3" providerId="ADAL" clId="{D02AA1B7-7720-410A-96C9-00378CF041C9}" dt="2023-05-25T17:33:18.159" v="2121" actId="26606"/>
          <ac:cxnSpMkLst>
            <pc:docMk/>
            <pc:sldMk cId="3172571014" sldId="260"/>
            <ac:cxnSpMk id="34" creationId="{266A0658-1CC4-4B0D-AAB7-A702286AFB03}"/>
          </ac:cxnSpMkLst>
        </pc:cxnChg>
      </pc:sldChg>
      <pc:sldChg chg="addSp delSp modSp add mod">
        <pc:chgData name="Stasko, Maryanne E" userId="8fe10aea-56cc-4c28-b2ab-3695ca9fcbd3" providerId="ADAL" clId="{D02AA1B7-7720-410A-96C9-00378CF041C9}" dt="2023-05-25T16:35:41.524" v="942" actId="14100"/>
        <pc:sldMkLst>
          <pc:docMk/>
          <pc:sldMk cId="1329493609" sldId="261"/>
        </pc:sldMkLst>
        <pc:spChg chg="add del">
          <ac:chgData name="Stasko, Maryanne E" userId="8fe10aea-56cc-4c28-b2ab-3695ca9fcbd3" providerId="ADAL" clId="{D02AA1B7-7720-410A-96C9-00378CF041C9}" dt="2023-05-25T14:40:41.871" v="4" actId="26606"/>
          <ac:spMkLst>
            <pc:docMk/>
            <pc:sldMk cId="1329493609" sldId="261"/>
            <ac:spMk id="10" creationId="{814AE526-4D16-CF18-63BD-07E511CE922B}"/>
          </ac:spMkLst>
        </pc:spChg>
        <pc:graphicFrameChg chg="add del">
          <ac:chgData name="Stasko, Maryanne E" userId="8fe10aea-56cc-4c28-b2ab-3695ca9fcbd3" providerId="ADAL" clId="{D02AA1B7-7720-410A-96C9-00378CF041C9}" dt="2023-05-25T14:40:41.858" v="3" actId="26606"/>
          <ac:graphicFrameMkLst>
            <pc:docMk/>
            <pc:sldMk cId="1329493609" sldId="261"/>
            <ac:graphicFrameMk id="46" creationId="{DFA058AE-F92C-C4D6-C4AB-3F3EE431EE24}"/>
          </ac:graphicFrameMkLst>
        </pc:graphicFrameChg>
        <pc:graphicFrameChg chg="add mod">
          <ac:chgData name="Stasko, Maryanne E" userId="8fe10aea-56cc-4c28-b2ab-3695ca9fcbd3" providerId="ADAL" clId="{D02AA1B7-7720-410A-96C9-00378CF041C9}" dt="2023-05-25T16:35:41.524" v="942" actId="14100"/>
          <ac:graphicFrameMkLst>
            <pc:docMk/>
            <pc:sldMk cId="1329493609" sldId="261"/>
            <ac:graphicFrameMk id="48" creationId="{546CFD1C-F030-3F1C-2A6E-883D901963C1}"/>
          </ac:graphicFrameMkLst>
        </pc:graphicFrameChg>
        <pc:picChg chg="add mod">
          <ac:chgData name="Stasko, Maryanne E" userId="8fe10aea-56cc-4c28-b2ab-3695ca9fcbd3" providerId="ADAL" clId="{D02AA1B7-7720-410A-96C9-00378CF041C9}" dt="2023-05-25T14:41:19.994" v="8" actId="1076"/>
          <ac:picMkLst>
            <pc:docMk/>
            <pc:sldMk cId="1329493609" sldId="261"/>
            <ac:picMk id="2" creationId="{611BAF6D-387B-67A4-F784-FE1FCE9378A3}"/>
          </ac:picMkLst>
        </pc:picChg>
        <pc:picChg chg="del">
          <ac:chgData name="Stasko, Maryanne E" userId="8fe10aea-56cc-4c28-b2ab-3695ca9fcbd3" providerId="ADAL" clId="{D02AA1B7-7720-410A-96C9-00378CF041C9}" dt="2023-05-25T14:40:27.197" v="1" actId="478"/>
          <ac:picMkLst>
            <pc:docMk/>
            <pc:sldMk cId="1329493609" sldId="261"/>
            <ac:picMk id="9" creationId="{FF839A98-9F73-2D42-E42D-C6D1A4FA1525}"/>
          </ac:picMkLst>
        </pc:picChg>
      </pc:sldChg>
      <pc:sldChg chg="addSp delSp modSp add mod">
        <pc:chgData name="Stasko, Maryanne E" userId="8fe10aea-56cc-4c28-b2ab-3695ca9fcbd3" providerId="ADAL" clId="{D02AA1B7-7720-410A-96C9-00378CF041C9}" dt="2023-05-25T16:11:01.260" v="700" actId="1076"/>
        <pc:sldMkLst>
          <pc:docMk/>
          <pc:sldMk cId="267762777" sldId="262"/>
        </pc:sldMkLst>
        <pc:spChg chg="add mod">
          <ac:chgData name="Stasko, Maryanne E" userId="8fe10aea-56cc-4c28-b2ab-3695ca9fcbd3" providerId="ADAL" clId="{D02AA1B7-7720-410A-96C9-00378CF041C9}" dt="2023-05-25T16:11:01.260" v="700" actId="1076"/>
          <ac:spMkLst>
            <pc:docMk/>
            <pc:sldMk cId="267762777" sldId="262"/>
            <ac:spMk id="3" creationId="{01E03549-4DCA-CCD9-94AA-AA84C35F20B6}"/>
          </ac:spMkLst>
        </pc:spChg>
        <pc:graphicFrameChg chg="mod modGraphic">
          <ac:chgData name="Stasko, Maryanne E" userId="8fe10aea-56cc-4c28-b2ab-3695ca9fcbd3" providerId="ADAL" clId="{D02AA1B7-7720-410A-96C9-00378CF041C9}" dt="2023-05-25T16:08:54.196" v="663" actId="1076"/>
          <ac:graphicFrameMkLst>
            <pc:docMk/>
            <pc:sldMk cId="267762777" sldId="262"/>
            <ac:graphicFrameMk id="48" creationId="{546CFD1C-F030-3F1C-2A6E-883D901963C1}"/>
          </ac:graphicFrameMkLst>
        </pc:graphicFrameChg>
        <pc:picChg chg="del">
          <ac:chgData name="Stasko, Maryanne E" userId="8fe10aea-56cc-4c28-b2ab-3695ca9fcbd3" providerId="ADAL" clId="{D02AA1B7-7720-410A-96C9-00378CF041C9}" dt="2023-05-25T15:16:58.303" v="19" actId="21"/>
          <ac:picMkLst>
            <pc:docMk/>
            <pc:sldMk cId="267762777" sldId="262"/>
            <ac:picMk id="2" creationId="{611BAF6D-387B-67A4-F784-FE1FCE9378A3}"/>
          </ac:picMkLst>
        </pc:picChg>
      </pc:sldChg>
      <pc:sldChg chg="addSp delSp modSp add mod ord setBg">
        <pc:chgData name="Stasko, Maryanne E" userId="8fe10aea-56cc-4c28-b2ab-3695ca9fcbd3" providerId="ADAL" clId="{D02AA1B7-7720-410A-96C9-00378CF041C9}" dt="2023-05-25T15:49:07.674" v="522" actId="1076"/>
        <pc:sldMkLst>
          <pc:docMk/>
          <pc:sldMk cId="2353611140" sldId="263"/>
        </pc:sldMkLst>
        <pc:spChg chg="add mod">
          <ac:chgData name="Stasko, Maryanne E" userId="8fe10aea-56cc-4c28-b2ab-3695ca9fcbd3" providerId="ADAL" clId="{D02AA1B7-7720-410A-96C9-00378CF041C9}" dt="2023-05-25T15:47:38.035" v="515" actId="207"/>
          <ac:spMkLst>
            <pc:docMk/>
            <pc:sldMk cId="2353611140" sldId="263"/>
            <ac:spMk id="2" creationId="{013594CD-BC72-4ADD-575E-BBF643BD686A}"/>
          </ac:spMkLst>
        </pc:spChg>
        <pc:spChg chg="del mod">
          <ac:chgData name="Stasko, Maryanne E" userId="8fe10aea-56cc-4c28-b2ab-3695ca9fcbd3" providerId="ADAL" clId="{D02AA1B7-7720-410A-96C9-00378CF041C9}" dt="2023-05-25T15:41:54.593" v="362" actId="21"/>
          <ac:spMkLst>
            <pc:docMk/>
            <pc:sldMk cId="2353611140" sldId="263"/>
            <ac:spMk id="3" creationId="{B82154DB-4786-E878-80F1-F41115B57BA2}"/>
          </ac:spMkLst>
        </pc:spChg>
        <pc:spChg chg="add del mod">
          <ac:chgData name="Stasko, Maryanne E" userId="8fe10aea-56cc-4c28-b2ab-3695ca9fcbd3" providerId="ADAL" clId="{D02AA1B7-7720-410A-96C9-00378CF041C9}" dt="2023-05-25T15:33:23.856" v="37"/>
          <ac:spMkLst>
            <pc:docMk/>
            <pc:sldMk cId="2353611140" sldId="263"/>
            <ac:spMk id="4" creationId="{B7E9D67D-07E6-55C7-ADBA-CE9AE5617AD3}"/>
          </ac:spMkLst>
        </pc:spChg>
        <pc:spChg chg="add mod">
          <ac:chgData name="Stasko, Maryanne E" userId="8fe10aea-56cc-4c28-b2ab-3695ca9fcbd3" providerId="ADAL" clId="{D02AA1B7-7720-410A-96C9-00378CF041C9}" dt="2023-05-25T15:48:18.174" v="520" actId="207"/>
          <ac:spMkLst>
            <pc:docMk/>
            <pc:sldMk cId="2353611140" sldId="263"/>
            <ac:spMk id="6" creationId="{A6073ED3-5804-9B80-F7F7-E70CB97C58D5}"/>
          </ac:spMkLst>
        </pc:spChg>
        <pc:spChg chg="add mod">
          <ac:chgData name="Stasko, Maryanne E" userId="8fe10aea-56cc-4c28-b2ab-3695ca9fcbd3" providerId="ADAL" clId="{D02AA1B7-7720-410A-96C9-00378CF041C9}" dt="2023-05-25T15:48:22.523" v="521" actId="207"/>
          <ac:spMkLst>
            <pc:docMk/>
            <pc:sldMk cId="2353611140" sldId="263"/>
            <ac:spMk id="7" creationId="{E0A95BB7-C4B9-C343-6DB7-9E0B9E72BCE3}"/>
          </ac:spMkLst>
        </pc:spChg>
        <pc:spChg chg="add mod">
          <ac:chgData name="Stasko, Maryanne E" userId="8fe10aea-56cc-4c28-b2ab-3695ca9fcbd3" providerId="ADAL" clId="{D02AA1B7-7720-410A-96C9-00378CF041C9}" dt="2023-05-25T15:49:07.674" v="522" actId="1076"/>
          <ac:spMkLst>
            <pc:docMk/>
            <pc:sldMk cId="2353611140" sldId="263"/>
            <ac:spMk id="8" creationId="{A8DC8261-7AA6-E654-D95D-D7A9D413955B}"/>
          </ac:spMkLst>
        </pc:spChg>
        <pc:spChg chg="add mod">
          <ac:chgData name="Stasko, Maryanne E" userId="8fe10aea-56cc-4c28-b2ab-3695ca9fcbd3" providerId="ADAL" clId="{D02AA1B7-7720-410A-96C9-00378CF041C9}" dt="2023-05-25T15:42:43.820" v="442" actId="1076"/>
          <ac:spMkLst>
            <pc:docMk/>
            <pc:sldMk cId="2353611140" sldId="263"/>
            <ac:spMk id="9" creationId="{E1E8AC46-9DD9-8C5C-9FAE-87826A413A33}"/>
          </ac:spMkLst>
        </pc:spChg>
        <pc:spChg chg="add mod">
          <ac:chgData name="Stasko, Maryanne E" userId="8fe10aea-56cc-4c28-b2ab-3695ca9fcbd3" providerId="ADAL" clId="{D02AA1B7-7720-410A-96C9-00378CF041C9}" dt="2023-05-25T15:47:19.062" v="513" actId="14100"/>
          <ac:spMkLst>
            <pc:docMk/>
            <pc:sldMk cId="2353611140" sldId="263"/>
            <ac:spMk id="10" creationId="{CD456FF4-37D8-B2CC-1CDE-811934C578B4}"/>
          </ac:spMkLst>
        </pc:spChg>
        <pc:spChg chg="del">
          <ac:chgData name="Stasko, Maryanne E" userId="8fe10aea-56cc-4c28-b2ab-3695ca9fcbd3" providerId="ADAL" clId="{D02AA1B7-7720-410A-96C9-00378CF041C9}" dt="2023-05-25T15:22:07.450" v="30" actId="26606"/>
          <ac:spMkLst>
            <pc:docMk/>
            <pc:sldMk cId="2353611140" sldId="263"/>
            <ac:spMk id="21" creationId="{4D24BFD5-D814-402B-B6C4-EEF6AE14B0F2}"/>
          </ac:spMkLst>
        </pc:spChg>
        <pc:spChg chg="del">
          <ac:chgData name="Stasko, Maryanne E" userId="8fe10aea-56cc-4c28-b2ab-3695ca9fcbd3" providerId="ADAL" clId="{D02AA1B7-7720-410A-96C9-00378CF041C9}" dt="2023-05-25T15:22:07.450" v="30" actId="26606"/>
          <ac:spMkLst>
            <pc:docMk/>
            <pc:sldMk cId="2353611140" sldId="263"/>
            <ac:spMk id="23" creationId="{36FED7E8-9A97-475F-9FA4-113410D4433B}"/>
          </ac:spMkLst>
        </pc:spChg>
        <pc:spChg chg="del">
          <ac:chgData name="Stasko, Maryanne E" userId="8fe10aea-56cc-4c28-b2ab-3695ca9fcbd3" providerId="ADAL" clId="{D02AA1B7-7720-410A-96C9-00378CF041C9}" dt="2023-05-25T15:22:07.450" v="30" actId="26606"/>
          <ac:spMkLst>
            <pc:docMk/>
            <pc:sldMk cId="2353611140" sldId="263"/>
            <ac:spMk id="25" creationId="{2A39B854-4B6C-4F7F-A602-6F97770CED70}"/>
          </ac:spMkLst>
        </pc:spChg>
        <pc:spChg chg="add">
          <ac:chgData name="Stasko, Maryanne E" userId="8fe10aea-56cc-4c28-b2ab-3695ca9fcbd3" providerId="ADAL" clId="{D02AA1B7-7720-410A-96C9-00378CF041C9}" dt="2023-05-25T15:22:07.450" v="30" actId="26606"/>
          <ac:spMkLst>
            <pc:docMk/>
            <pc:sldMk cId="2353611140" sldId="263"/>
            <ac:spMk id="30" creationId="{3301E07F-4F79-4B58-8698-EF24DC1ECDBF}"/>
          </ac:spMkLst>
        </pc:spChg>
        <pc:spChg chg="add">
          <ac:chgData name="Stasko, Maryanne E" userId="8fe10aea-56cc-4c28-b2ab-3695ca9fcbd3" providerId="ADAL" clId="{D02AA1B7-7720-410A-96C9-00378CF041C9}" dt="2023-05-25T15:22:07.450" v="30" actId="26606"/>
          <ac:spMkLst>
            <pc:docMk/>
            <pc:sldMk cId="2353611140" sldId="263"/>
            <ac:spMk id="32" creationId="{E58B2195-5055-402F-A3E7-53FF0E4980C3}"/>
          </ac:spMkLst>
        </pc:spChg>
        <pc:spChg chg="add">
          <ac:chgData name="Stasko, Maryanne E" userId="8fe10aea-56cc-4c28-b2ab-3695ca9fcbd3" providerId="ADAL" clId="{D02AA1B7-7720-410A-96C9-00378CF041C9}" dt="2023-05-25T15:22:07.450" v="30" actId="26606"/>
          <ac:spMkLst>
            <pc:docMk/>
            <pc:sldMk cId="2353611140" sldId="263"/>
            <ac:spMk id="34" creationId="{9EE6F773-742A-491A-9A00-A2A150DF500A}"/>
          </ac:spMkLst>
        </pc:spChg>
        <pc:picChg chg="del mod">
          <ac:chgData name="Stasko, Maryanne E" userId="8fe10aea-56cc-4c28-b2ab-3695ca9fcbd3" providerId="ADAL" clId="{D02AA1B7-7720-410A-96C9-00378CF041C9}" dt="2023-05-25T15:22:11.243" v="31" actId="478"/>
          <ac:picMkLst>
            <pc:docMk/>
            <pc:sldMk cId="2353611140" sldId="263"/>
            <ac:picMk id="5" creationId="{830A5067-C453-7823-8721-CFC359050790}"/>
          </ac:picMkLst>
        </pc:picChg>
      </pc:sldChg>
      <pc:sldChg chg="addSp delSp modSp add mod setBg">
        <pc:chgData name="Stasko, Maryanne E" userId="8fe10aea-56cc-4c28-b2ab-3695ca9fcbd3" providerId="ADAL" clId="{D02AA1B7-7720-410A-96C9-00378CF041C9}" dt="2023-05-25T16:40:48.120" v="1052" actId="255"/>
        <pc:sldMkLst>
          <pc:docMk/>
          <pc:sldMk cId="4256921879" sldId="264"/>
        </pc:sldMkLst>
        <pc:spChg chg="mod">
          <ac:chgData name="Stasko, Maryanne E" userId="8fe10aea-56cc-4c28-b2ab-3695ca9fcbd3" providerId="ADAL" clId="{D02AA1B7-7720-410A-96C9-00378CF041C9}" dt="2023-05-25T16:40:48.120" v="1052" actId="255"/>
          <ac:spMkLst>
            <pc:docMk/>
            <pc:sldMk cId="4256921879" sldId="264"/>
            <ac:spMk id="3" creationId="{B82154DB-4786-E878-80F1-F41115B57BA2}"/>
          </ac:spMkLst>
        </pc:spChg>
        <pc:spChg chg="del">
          <ac:chgData name="Stasko, Maryanne E" userId="8fe10aea-56cc-4c28-b2ab-3695ca9fcbd3" providerId="ADAL" clId="{D02AA1B7-7720-410A-96C9-00378CF041C9}" dt="2023-05-25T16:37:09.732" v="944" actId="26606"/>
          <ac:spMkLst>
            <pc:docMk/>
            <pc:sldMk cId="4256921879" sldId="264"/>
            <ac:spMk id="21" creationId="{4D24BFD5-D814-402B-B6C4-EEF6AE14B0F2}"/>
          </ac:spMkLst>
        </pc:spChg>
        <pc:spChg chg="del">
          <ac:chgData name="Stasko, Maryanne E" userId="8fe10aea-56cc-4c28-b2ab-3695ca9fcbd3" providerId="ADAL" clId="{D02AA1B7-7720-410A-96C9-00378CF041C9}" dt="2023-05-25T16:37:09.732" v="944" actId="26606"/>
          <ac:spMkLst>
            <pc:docMk/>
            <pc:sldMk cId="4256921879" sldId="264"/>
            <ac:spMk id="23" creationId="{36FED7E8-9A97-475F-9FA4-113410D4433B}"/>
          </ac:spMkLst>
        </pc:spChg>
        <pc:spChg chg="del">
          <ac:chgData name="Stasko, Maryanne E" userId="8fe10aea-56cc-4c28-b2ab-3695ca9fcbd3" providerId="ADAL" clId="{D02AA1B7-7720-410A-96C9-00378CF041C9}" dt="2023-05-25T16:37:09.732" v="944" actId="26606"/>
          <ac:spMkLst>
            <pc:docMk/>
            <pc:sldMk cId="4256921879" sldId="264"/>
            <ac:spMk id="25" creationId="{2A39B854-4B6C-4F7F-A602-6F97770CED70}"/>
          </ac:spMkLst>
        </pc:spChg>
        <pc:spChg chg="add del">
          <ac:chgData name="Stasko, Maryanne E" userId="8fe10aea-56cc-4c28-b2ab-3695ca9fcbd3" providerId="ADAL" clId="{D02AA1B7-7720-410A-96C9-00378CF041C9}" dt="2023-05-25T16:38:12.128" v="946" actId="26606"/>
          <ac:spMkLst>
            <pc:docMk/>
            <pc:sldMk cId="4256921879" sldId="264"/>
            <ac:spMk id="30" creationId="{3301E07F-4F79-4B58-8698-EF24DC1ECDBF}"/>
          </ac:spMkLst>
        </pc:spChg>
        <pc:spChg chg="add del">
          <ac:chgData name="Stasko, Maryanne E" userId="8fe10aea-56cc-4c28-b2ab-3695ca9fcbd3" providerId="ADAL" clId="{D02AA1B7-7720-410A-96C9-00378CF041C9}" dt="2023-05-25T16:38:12.128" v="946" actId="26606"/>
          <ac:spMkLst>
            <pc:docMk/>
            <pc:sldMk cId="4256921879" sldId="264"/>
            <ac:spMk id="32" creationId="{E58B2195-5055-402F-A3E7-53FF0E4980C3}"/>
          </ac:spMkLst>
        </pc:spChg>
        <pc:spChg chg="add del">
          <ac:chgData name="Stasko, Maryanne E" userId="8fe10aea-56cc-4c28-b2ab-3695ca9fcbd3" providerId="ADAL" clId="{D02AA1B7-7720-410A-96C9-00378CF041C9}" dt="2023-05-25T16:38:12.128" v="946" actId="26606"/>
          <ac:spMkLst>
            <pc:docMk/>
            <pc:sldMk cId="4256921879" sldId="264"/>
            <ac:spMk id="34" creationId="{9EE6F773-742A-491A-9A00-A2A150DF500A}"/>
          </ac:spMkLst>
        </pc:spChg>
        <pc:spChg chg="add del">
          <ac:chgData name="Stasko, Maryanne E" userId="8fe10aea-56cc-4c28-b2ab-3695ca9fcbd3" providerId="ADAL" clId="{D02AA1B7-7720-410A-96C9-00378CF041C9}" dt="2023-05-25T16:40:37.769" v="1051" actId="26606"/>
          <ac:spMkLst>
            <pc:docMk/>
            <pc:sldMk cId="4256921879" sldId="264"/>
            <ac:spMk id="39" creationId="{F12E7CC5-C78B-4EBD-9565-3FA00FAA6CF2}"/>
          </ac:spMkLst>
        </pc:spChg>
        <pc:spChg chg="add del">
          <ac:chgData name="Stasko, Maryanne E" userId="8fe10aea-56cc-4c28-b2ab-3695ca9fcbd3" providerId="ADAL" clId="{D02AA1B7-7720-410A-96C9-00378CF041C9}" dt="2023-05-25T16:40:37.769" v="1051" actId="26606"/>
          <ac:spMkLst>
            <pc:docMk/>
            <pc:sldMk cId="4256921879" sldId="264"/>
            <ac:spMk id="41" creationId="{3A4529A5-F675-429F-8044-01372BB13422}"/>
          </ac:spMkLst>
        </pc:spChg>
        <pc:spChg chg="add del">
          <ac:chgData name="Stasko, Maryanne E" userId="8fe10aea-56cc-4c28-b2ab-3695ca9fcbd3" providerId="ADAL" clId="{D02AA1B7-7720-410A-96C9-00378CF041C9}" dt="2023-05-25T16:40:37.769" v="1051" actId="26606"/>
          <ac:spMkLst>
            <pc:docMk/>
            <pc:sldMk cId="4256921879" sldId="264"/>
            <ac:spMk id="43" creationId="{32C5B66D-E390-4A14-AB60-69626CBF294E}"/>
          </ac:spMkLst>
        </pc:spChg>
        <pc:spChg chg="add del">
          <ac:chgData name="Stasko, Maryanne E" userId="8fe10aea-56cc-4c28-b2ab-3695ca9fcbd3" providerId="ADAL" clId="{D02AA1B7-7720-410A-96C9-00378CF041C9}" dt="2023-05-25T16:40:37.769" v="1051" actId="26606"/>
          <ac:spMkLst>
            <pc:docMk/>
            <pc:sldMk cId="4256921879" sldId="264"/>
            <ac:spMk id="45" creationId="{646273DA-F933-4D17-A5FE-B1EF87FD7A20}"/>
          </ac:spMkLst>
        </pc:spChg>
        <pc:spChg chg="add">
          <ac:chgData name="Stasko, Maryanne E" userId="8fe10aea-56cc-4c28-b2ab-3695ca9fcbd3" providerId="ADAL" clId="{D02AA1B7-7720-410A-96C9-00378CF041C9}" dt="2023-05-25T16:40:37.769" v="1051" actId="26606"/>
          <ac:spMkLst>
            <pc:docMk/>
            <pc:sldMk cId="4256921879" sldId="264"/>
            <ac:spMk id="50" creationId="{4D24BFD5-D814-402B-B6C4-EEF6AE14B0F2}"/>
          </ac:spMkLst>
        </pc:spChg>
        <pc:spChg chg="add">
          <ac:chgData name="Stasko, Maryanne E" userId="8fe10aea-56cc-4c28-b2ab-3695ca9fcbd3" providerId="ADAL" clId="{D02AA1B7-7720-410A-96C9-00378CF041C9}" dt="2023-05-25T16:40:37.769" v="1051" actId="26606"/>
          <ac:spMkLst>
            <pc:docMk/>
            <pc:sldMk cId="4256921879" sldId="264"/>
            <ac:spMk id="52" creationId="{36FED7E8-9A97-475F-9FA4-113410D4433B}"/>
          </ac:spMkLst>
        </pc:spChg>
        <pc:spChg chg="add">
          <ac:chgData name="Stasko, Maryanne E" userId="8fe10aea-56cc-4c28-b2ab-3695ca9fcbd3" providerId="ADAL" clId="{D02AA1B7-7720-410A-96C9-00378CF041C9}" dt="2023-05-25T16:40:37.769" v="1051" actId="26606"/>
          <ac:spMkLst>
            <pc:docMk/>
            <pc:sldMk cId="4256921879" sldId="264"/>
            <ac:spMk id="54" creationId="{2A39B854-4B6C-4F7F-A602-6F97770CED70}"/>
          </ac:spMkLst>
        </pc:spChg>
        <pc:picChg chg="del mod">
          <ac:chgData name="Stasko, Maryanne E" userId="8fe10aea-56cc-4c28-b2ab-3695ca9fcbd3" providerId="ADAL" clId="{D02AA1B7-7720-410A-96C9-00378CF041C9}" dt="2023-05-25T16:37:39.528" v="945" actId="478"/>
          <ac:picMkLst>
            <pc:docMk/>
            <pc:sldMk cId="4256921879" sldId="264"/>
            <ac:picMk id="5" creationId="{830A5067-C453-7823-8721-CFC359050790}"/>
          </ac:picMkLst>
        </pc:picChg>
      </pc:sldChg>
      <pc:sldChg chg="addSp delSp modSp add mod">
        <pc:chgData name="Stasko, Maryanne E" userId="8fe10aea-56cc-4c28-b2ab-3695ca9fcbd3" providerId="ADAL" clId="{D02AA1B7-7720-410A-96C9-00378CF041C9}" dt="2023-05-25T17:16:06.071" v="1752" actId="1076"/>
        <pc:sldMkLst>
          <pc:docMk/>
          <pc:sldMk cId="2420333890" sldId="265"/>
        </pc:sldMkLst>
        <pc:spChg chg="mod">
          <ac:chgData name="Stasko, Maryanne E" userId="8fe10aea-56cc-4c28-b2ab-3695ca9fcbd3" providerId="ADAL" clId="{D02AA1B7-7720-410A-96C9-00378CF041C9}" dt="2023-05-25T16:55:00.608" v="1261" actId="122"/>
          <ac:spMkLst>
            <pc:docMk/>
            <pc:sldMk cId="2420333890" sldId="265"/>
            <ac:spMk id="2" creationId="{4CD69DFE-585C-1DF2-670D-F3D4BFCCF983}"/>
          </ac:spMkLst>
        </pc:spChg>
        <pc:spChg chg="del mod">
          <ac:chgData name="Stasko, Maryanne E" userId="8fe10aea-56cc-4c28-b2ab-3695ca9fcbd3" providerId="ADAL" clId="{D02AA1B7-7720-410A-96C9-00378CF041C9}" dt="2023-05-25T17:12:57.587" v="1731" actId="26606"/>
          <ac:spMkLst>
            <pc:docMk/>
            <pc:sldMk cId="2420333890" sldId="265"/>
            <ac:spMk id="3" creationId="{B2B734DD-7A92-38FA-BCB0-9FDA985674B9}"/>
          </ac:spMkLst>
        </pc:spChg>
        <pc:spChg chg="add del">
          <ac:chgData name="Stasko, Maryanne E" userId="8fe10aea-56cc-4c28-b2ab-3695ca9fcbd3" providerId="ADAL" clId="{D02AA1B7-7720-410A-96C9-00378CF041C9}" dt="2023-05-25T16:52:43.271" v="1246" actId="26606"/>
          <ac:spMkLst>
            <pc:docMk/>
            <pc:sldMk cId="2420333890" sldId="265"/>
            <ac:spMk id="31" creationId="{3B5F8FB9-93B9-4832-A062-85E1B6A5AFA4}"/>
          </ac:spMkLst>
        </pc:spChg>
        <pc:spChg chg="add del">
          <ac:chgData name="Stasko, Maryanne E" userId="8fe10aea-56cc-4c28-b2ab-3695ca9fcbd3" providerId="ADAL" clId="{D02AA1B7-7720-410A-96C9-00378CF041C9}" dt="2023-05-25T16:52:43.271" v="1246" actId="26606"/>
          <ac:spMkLst>
            <pc:docMk/>
            <pc:sldMk cId="2420333890" sldId="265"/>
            <ac:spMk id="33" creationId="{F37E8EB2-7BE0-4F3D-921C-F4E9C2C14929}"/>
          </ac:spMkLst>
        </pc:spChg>
        <pc:spChg chg="add del">
          <ac:chgData name="Stasko, Maryanne E" userId="8fe10aea-56cc-4c28-b2ab-3695ca9fcbd3" providerId="ADAL" clId="{D02AA1B7-7720-410A-96C9-00378CF041C9}" dt="2023-05-25T16:52:43.271" v="1246" actId="26606"/>
          <ac:spMkLst>
            <pc:docMk/>
            <pc:sldMk cId="2420333890" sldId="265"/>
            <ac:spMk id="35" creationId="{E77AE46B-A945-4A7E-9911-903176079DD0}"/>
          </ac:spMkLst>
        </pc:spChg>
        <pc:spChg chg="add del">
          <ac:chgData name="Stasko, Maryanne E" userId="8fe10aea-56cc-4c28-b2ab-3695ca9fcbd3" providerId="ADAL" clId="{D02AA1B7-7720-410A-96C9-00378CF041C9}" dt="2023-05-25T16:52:43.259" v="1245" actId="26606"/>
          <ac:spMkLst>
            <pc:docMk/>
            <pc:sldMk cId="2420333890" sldId="265"/>
            <ac:spMk id="37" creationId="{45D37F4E-DDB4-456B-97E0-9937730A039F}"/>
          </ac:spMkLst>
        </pc:spChg>
        <pc:spChg chg="add del">
          <ac:chgData name="Stasko, Maryanne E" userId="8fe10aea-56cc-4c28-b2ab-3695ca9fcbd3" providerId="ADAL" clId="{D02AA1B7-7720-410A-96C9-00378CF041C9}" dt="2023-05-25T16:52:43.259" v="1245" actId="26606"/>
          <ac:spMkLst>
            <pc:docMk/>
            <pc:sldMk cId="2420333890" sldId="265"/>
            <ac:spMk id="38" creationId="{B2DD41CD-8F47-4F56-AD12-4E2FF7696987}"/>
          </ac:spMkLst>
        </pc:spChg>
        <pc:spChg chg="add del">
          <ac:chgData name="Stasko, Maryanne E" userId="8fe10aea-56cc-4c28-b2ab-3695ca9fcbd3" providerId="ADAL" clId="{D02AA1B7-7720-410A-96C9-00378CF041C9}" dt="2023-05-25T16:52:31.715" v="1239" actId="26606"/>
          <ac:spMkLst>
            <pc:docMk/>
            <pc:sldMk cId="2420333890" sldId="265"/>
            <ac:spMk id="40" creationId="{04812C46-200A-4DEB-A05E-3ED6C68C2387}"/>
          </ac:spMkLst>
        </pc:spChg>
        <pc:spChg chg="add">
          <ac:chgData name="Stasko, Maryanne E" userId="8fe10aea-56cc-4c28-b2ab-3695ca9fcbd3" providerId="ADAL" clId="{D02AA1B7-7720-410A-96C9-00378CF041C9}" dt="2023-05-25T16:52:43.271" v="1246" actId="26606"/>
          <ac:spMkLst>
            <pc:docMk/>
            <pc:sldMk cId="2420333890" sldId="265"/>
            <ac:spMk id="41" creationId="{4F7EBAE4-9945-4473-9E34-B2C66EA0F03D}"/>
          </ac:spMkLst>
        </pc:spChg>
        <pc:spChg chg="add del">
          <ac:chgData name="Stasko, Maryanne E" userId="8fe10aea-56cc-4c28-b2ab-3695ca9fcbd3" providerId="ADAL" clId="{D02AA1B7-7720-410A-96C9-00378CF041C9}" dt="2023-05-25T16:52:31.715" v="1239" actId="26606"/>
          <ac:spMkLst>
            <pc:docMk/>
            <pc:sldMk cId="2420333890" sldId="265"/>
            <ac:spMk id="42" creationId="{D1EA859B-E555-4109-94F3-6700E046E008}"/>
          </ac:spMkLst>
        </pc:spChg>
        <pc:spChg chg="add">
          <ac:chgData name="Stasko, Maryanne E" userId="8fe10aea-56cc-4c28-b2ab-3695ca9fcbd3" providerId="ADAL" clId="{D02AA1B7-7720-410A-96C9-00378CF041C9}" dt="2023-05-25T16:52:43.271" v="1246" actId="26606"/>
          <ac:spMkLst>
            <pc:docMk/>
            <pc:sldMk cId="2420333890" sldId="265"/>
            <ac:spMk id="43" creationId="{70BEB1E7-2F88-40BC-B73D-42E5B6F80BFC}"/>
          </ac:spMkLst>
        </pc:spChg>
        <pc:spChg chg="add del">
          <ac:chgData name="Stasko, Maryanne E" userId="8fe10aea-56cc-4c28-b2ab-3695ca9fcbd3" providerId="ADAL" clId="{D02AA1B7-7720-410A-96C9-00378CF041C9}" dt="2023-05-25T16:52:36.443" v="1241" actId="26606"/>
          <ac:spMkLst>
            <pc:docMk/>
            <pc:sldMk cId="2420333890" sldId="265"/>
            <ac:spMk id="44" creationId="{F13C74B1-5B17-4795-BED0-7140497B445A}"/>
          </ac:spMkLst>
        </pc:spChg>
        <pc:spChg chg="add del">
          <ac:chgData name="Stasko, Maryanne E" userId="8fe10aea-56cc-4c28-b2ab-3695ca9fcbd3" providerId="ADAL" clId="{D02AA1B7-7720-410A-96C9-00378CF041C9}" dt="2023-05-25T16:52:36.443" v="1241" actId="26606"/>
          <ac:spMkLst>
            <pc:docMk/>
            <pc:sldMk cId="2420333890" sldId="265"/>
            <ac:spMk id="45" creationId="{D4974D33-8DC5-464E-8C6D-BE58F0669C17}"/>
          </ac:spMkLst>
        </pc:spChg>
        <pc:spChg chg="add">
          <ac:chgData name="Stasko, Maryanne E" userId="8fe10aea-56cc-4c28-b2ab-3695ca9fcbd3" providerId="ADAL" clId="{D02AA1B7-7720-410A-96C9-00378CF041C9}" dt="2023-05-25T16:52:43.271" v="1246" actId="26606"/>
          <ac:spMkLst>
            <pc:docMk/>
            <pc:sldMk cId="2420333890" sldId="265"/>
            <ac:spMk id="46" creationId="{A7B99495-F43F-4D80-A44F-2CB4764EB90B}"/>
          </ac:spMkLst>
        </pc:spChg>
        <pc:graphicFrameChg chg="add mod modGraphic">
          <ac:chgData name="Stasko, Maryanne E" userId="8fe10aea-56cc-4c28-b2ab-3695ca9fcbd3" providerId="ADAL" clId="{D02AA1B7-7720-410A-96C9-00378CF041C9}" dt="2023-05-25T17:16:06.071" v="1752" actId="1076"/>
          <ac:graphicFrameMkLst>
            <pc:docMk/>
            <pc:sldMk cId="2420333890" sldId="265"/>
            <ac:graphicFrameMk id="48" creationId="{B568C538-896A-CDF1-27D2-8051FB29E75F}"/>
          </ac:graphicFrameMkLst>
        </pc:graphicFrameChg>
        <pc:picChg chg="mod ord">
          <ac:chgData name="Stasko, Maryanne E" userId="8fe10aea-56cc-4c28-b2ab-3695ca9fcbd3" providerId="ADAL" clId="{D02AA1B7-7720-410A-96C9-00378CF041C9}" dt="2023-05-25T17:14:10.374" v="1738" actId="14100"/>
          <ac:picMkLst>
            <pc:docMk/>
            <pc:sldMk cId="2420333890" sldId="265"/>
            <ac:picMk id="27" creationId="{9FFCAFA2-F3D2-141F-58AE-53D401293705}"/>
          </ac:picMkLst>
        </pc:picChg>
      </pc:sldChg>
      <pc:sldChg chg="delSp modSp add mod ord">
        <pc:chgData name="Stasko, Maryanne E" userId="8fe10aea-56cc-4c28-b2ab-3695ca9fcbd3" providerId="ADAL" clId="{D02AA1B7-7720-410A-96C9-00378CF041C9}" dt="2023-05-25T17:32:57.576" v="2120" actId="1076"/>
        <pc:sldMkLst>
          <pc:docMk/>
          <pc:sldMk cId="555844556" sldId="266"/>
        </pc:sldMkLst>
        <pc:spChg chg="mod">
          <ac:chgData name="Stasko, Maryanne E" userId="8fe10aea-56cc-4c28-b2ab-3695ca9fcbd3" providerId="ADAL" clId="{D02AA1B7-7720-410A-96C9-00378CF041C9}" dt="2023-05-25T17:32:57.576" v="2120" actId="1076"/>
          <ac:spMkLst>
            <pc:docMk/>
            <pc:sldMk cId="555844556" sldId="266"/>
            <ac:spMk id="2" creationId="{4CD69DFE-585C-1DF2-670D-F3D4BFCCF983}"/>
          </ac:spMkLst>
        </pc:spChg>
        <pc:spChg chg="mod">
          <ac:chgData name="Stasko, Maryanne E" userId="8fe10aea-56cc-4c28-b2ab-3695ca9fcbd3" providerId="ADAL" clId="{D02AA1B7-7720-410A-96C9-00378CF041C9}" dt="2023-05-25T17:32:53.261" v="2119" actId="14100"/>
          <ac:spMkLst>
            <pc:docMk/>
            <pc:sldMk cId="555844556" sldId="266"/>
            <ac:spMk id="3" creationId="{B2B734DD-7A92-38FA-BCB0-9FDA985674B9}"/>
          </ac:spMkLst>
        </pc:spChg>
        <pc:spChg chg="del">
          <ac:chgData name="Stasko, Maryanne E" userId="8fe10aea-56cc-4c28-b2ab-3695ca9fcbd3" providerId="ADAL" clId="{D02AA1B7-7720-410A-96C9-00378CF041C9}" dt="2023-05-25T17:16:40.927" v="1756" actId="26606"/>
          <ac:spMkLst>
            <pc:docMk/>
            <pc:sldMk cId="555844556" sldId="266"/>
            <ac:spMk id="31" creationId="{3B5F8FB9-93B9-4832-A062-85E1B6A5AFA4}"/>
          </ac:spMkLst>
        </pc:spChg>
        <pc:spChg chg="del">
          <ac:chgData name="Stasko, Maryanne E" userId="8fe10aea-56cc-4c28-b2ab-3695ca9fcbd3" providerId="ADAL" clId="{D02AA1B7-7720-410A-96C9-00378CF041C9}" dt="2023-05-25T17:16:40.927" v="1756" actId="26606"/>
          <ac:spMkLst>
            <pc:docMk/>
            <pc:sldMk cId="555844556" sldId="266"/>
            <ac:spMk id="33" creationId="{F37E8EB2-7BE0-4F3D-921C-F4E9C2C14929}"/>
          </ac:spMkLst>
        </pc:spChg>
        <pc:spChg chg="del">
          <ac:chgData name="Stasko, Maryanne E" userId="8fe10aea-56cc-4c28-b2ab-3695ca9fcbd3" providerId="ADAL" clId="{D02AA1B7-7720-410A-96C9-00378CF041C9}" dt="2023-05-25T17:16:40.927" v="1756" actId="26606"/>
          <ac:spMkLst>
            <pc:docMk/>
            <pc:sldMk cId="555844556" sldId="266"/>
            <ac:spMk id="35" creationId="{E77AE46B-A945-4A7E-9911-903176079DD0}"/>
          </ac:spMkLst>
        </pc:spChg>
        <pc:picChg chg="mod ord">
          <ac:chgData name="Stasko, Maryanne E" userId="8fe10aea-56cc-4c28-b2ab-3695ca9fcbd3" providerId="ADAL" clId="{D02AA1B7-7720-410A-96C9-00378CF041C9}" dt="2023-05-25T17:16:40.927" v="1756" actId="26606"/>
          <ac:picMkLst>
            <pc:docMk/>
            <pc:sldMk cId="555844556" sldId="266"/>
            <ac:picMk id="27" creationId="{9FFCAFA2-F3D2-141F-58AE-53D401293705}"/>
          </ac:picMkLst>
        </pc:picChg>
      </pc:sldChg>
    </pc:docChg>
  </pc:docChgLst>
  <pc:docChgLst>
    <pc:chgData name="Stasko, Maryanne E" userId="8fe10aea-56cc-4c28-b2ab-3695ca9fcbd3" providerId="ADAL" clId="{61E4AB3D-8811-49EC-A5C7-4A4D3144E2C9}"/>
    <pc:docChg chg="undo custSel addSld delSld modSld sldOrd">
      <pc:chgData name="Stasko, Maryanne E" userId="8fe10aea-56cc-4c28-b2ab-3695ca9fcbd3" providerId="ADAL" clId="{61E4AB3D-8811-49EC-A5C7-4A4D3144E2C9}" dt="2023-10-17T18:20:26.016" v="943" actId="20577"/>
      <pc:docMkLst>
        <pc:docMk/>
      </pc:docMkLst>
      <pc:sldChg chg="modSp mod">
        <pc:chgData name="Stasko, Maryanne E" userId="8fe10aea-56cc-4c28-b2ab-3695ca9fcbd3" providerId="ADAL" clId="{61E4AB3D-8811-49EC-A5C7-4A4D3144E2C9}" dt="2023-10-17T18:18:09.685" v="930" actId="255"/>
        <pc:sldMkLst>
          <pc:docMk/>
          <pc:sldMk cId="3978655226" sldId="256"/>
        </pc:sldMkLst>
        <pc:spChg chg="mod">
          <ac:chgData name="Stasko, Maryanne E" userId="8fe10aea-56cc-4c28-b2ab-3695ca9fcbd3" providerId="ADAL" clId="{61E4AB3D-8811-49EC-A5C7-4A4D3144E2C9}" dt="2023-10-17T18:18:09.685" v="930" actId="255"/>
          <ac:spMkLst>
            <pc:docMk/>
            <pc:sldMk cId="3978655226" sldId="256"/>
            <ac:spMk id="2" creationId="{395D349C-BACB-BFDC-44B0-4C2D5AB83762}"/>
          </ac:spMkLst>
        </pc:spChg>
        <pc:spChg chg="mod">
          <ac:chgData name="Stasko, Maryanne E" userId="8fe10aea-56cc-4c28-b2ab-3695ca9fcbd3" providerId="ADAL" clId="{61E4AB3D-8811-49EC-A5C7-4A4D3144E2C9}" dt="2023-10-17T18:17:54.511" v="928" actId="2711"/>
          <ac:spMkLst>
            <pc:docMk/>
            <pc:sldMk cId="3978655226" sldId="256"/>
            <ac:spMk id="3" creationId="{B82154DB-4786-E878-80F1-F41115B57BA2}"/>
          </ac:spMkLst>
        </pc:spChg>
        <pc:spChg chg="mod">
          <ac:chgData name="Stasko, Maryanne E" userId="8fe10aea-56cc-4c28-b2ab-3695ca9fcbd3" providerId="ADAL" clId="{61E4AB3D-8811-49EC-A5C7-4A4D3144E2C9}" dt="2023-10-17T18:17:54.511" v="928" actId="2711"/>
          <ac:spMkLst>
            <pc:docMk/>
            <pc:sldMk cId="3978655226" sldId="256"/>
            <ac:spMk id="8" creationId="{4E1BEB12-92AF-4445-98AD-4C7756E7C93B}"/>
          </ac:spMkLst>
        </pc:spChg>
        <pc:spChg chg="mod">
          <ac:chgData name="Stasko, Maryanne E" userId="8fe10aea-56cc-4c28-b2ab-3695ca9fcbd3" providerId="ADAL" clId="{61E4AB3D-8811-49EC-A5C7-4A4D3144E2C9}" dt="2023-10-17T18:17:54.511" v="928" actId="2711"/>
          <ac:spMkLst>
            <pc:docMk/>
            <pc:sldMk cId="3978655226" sldId="256"/>
            <ac:spMk id="10" creationId="{D0522C2C-7B5C-48A7-A969-03941E5D2E76}"/>
          </ac:spMkLst>
        </pc:spChg>
        <pc:spChg chg="mod">
          <ac:chgData name="Stasko, Maryanne E" userId="8fe10aea-56cc-4c28-b2ab-3695ca9fcbd3" providerId="ADAL" clId="{61E4AB3D-8811-49EC-A5C7-4A4D3144E2C9}" dt="2023-10-17T18:17:54.511" v="928" actId="2711"/>
          <ac:spMkLst>
            <pc:docMk/>
            <pc:sldMk cId="3978655226" sldId="256"/>
            <ac:spMk id="12" creationId="{9C682A1A-5B2D-4111-BBD6-620165633E5B}"/>
          </ac:spMkLst>
        </pc:spChg>
        <pc:spChg chg="mod">
          <ac:chgData name="Stasko, Maryanne E" userId="8fe10aea-56cc-4c28-b2ab-3695ca9fcbd3" providerId="ADAL" clId="{61E4AB3D-8811-49EC-A5C7-4A4D3144E2C9}" dt="2023-10-17T18:17:54.511" v="928" actId="2711"/>
          <ac:spMkLst>
            <pc:docMk/>
            <pc:sldMk cId="3978655226" sldId="256"/>
            <ac:spMk id="14" creationId="{D6EE29F2-D77F-4BD0-A20B-334D316A1C9D}"/>
          </ac:spMkLst>
        </pc:spChg>
        <pc:spChg chg="mod">
          <ac:chgData name="Stasko, Maryanne E" userId="8fe10aea-56cc-4c28-b2ab-3695ca9fcbd3" providerId="ADAL" clId="{61E4AB3D-8811-49EC-A5C7-4A4D3144E2C9}" dt="2023-10-17T18:17:54.511" v="928" actId="2711"/>
          <ac:spMkLst>
            <pc:docMk/>
            <pc:sldMk cId="3978655226" sldId="256"/>
            <ac:spMk id="16" creationId="{22D09ED2-868F-42C6-866E-F92E0CEF314F}"/>
          </ac:spMkLst>
        </pc:spChg>
      </pc:sldChg>
      <pc:sldChg chg="modNotesTx">
        <pc:chgData name="Stasko, Maryanne E" userId="8fe10aea-56cc-4c28-b2ab-3695ca9fcbd3" providerId="ADAL" clId="{61E4AB3D-8811-49EC-A5C7-4A4D3144E2C9}" dt="2023-10-17T17:35:49.124" v="408" actId="20577"/>
        <pc:sldMkLst>
          <pc:docMk/>
          <pc:sldMk cId="252889174" sldId="257"/>
        </pc:sldMkLst>
      </pc:sldChg>
      <pc:sldChg chg="modSp mod modNotesTx">
        <pc:chgData name="Stasko, Maryanne E" userId="8fe10aea-56cc-4c28-b2ab-3695ca9fcbd3" providerId="ADAL" clId="{61E4AB3D-8811-49EC-A5C7-4A4D3144E2C9}" dt="2023-10-17T18:18:23.026" v="932" actId="27636"/>
        <pc:sldMkLst>
          <pc:docMk/>
          <pc:sldMk cId="145247245" sldId="259"/>
        </pc:sldMkLst>
        <pc:spChg chg="mod">
          <ac:chgData name="Stasko, Maryanne E" userId="8fe10aea-56cc-4c28-b2ab-3695ca9fcbd3" providerId="ADAL" clId="{61E4AB3D-8811-49EC-A5C7-4A4D3144E2C9}" dt="2023-10-17T18:18:23.026" v="932" actId="27636"/>
          <ac:spMkLst>
            <pc:docMk/>
            <pc:sldMk cId="145247245" sldId="259"/>
            <ac:spMk id="3" creationId="{B82154DB-4786-E878-80F1-F41115B57BA2}"/>
          </ac:spMkLst>
        </pc:spChg>
      </pc:sldChg>
      <pc:sldChg chg="addSp modSp mod">
        <pc:chgData name="Stasko, Maryanne E" userId="8fe10aea-56cc-4c28-b2ab-3695ca9fcbd3" providerId="ADAL" clId="{61E4AB3D-8811-49EC-A5C7-4A4D3144E2C9}" dt="2023-10-17T18:20:26.016" v="943" actId="20577"/>
        <pc:sldMkLst>
          <pc:docMk/>
          <pc:sldMk cId="3172571014" sldId="260"/>
        </pc:sldMkLst>
        <pc:spChg chg="add mod">
          <ac:chgData name="Stasko, Maryanne E" userId="8fe10aea-56cc-4c28-b2ab-3695ca9fcbd3" providerId="ADAL" clId="{61E4AB3D-8811-49EC-A5C7-4A4D3144E2C9}" dt="2023-10-17T18:20:26.016" v="943" actId="20577"/>
          <ac:spMkLst>
            <pc:docMk/>
            <pc:sldMk cId="3172571014" sldId="260"/>
            <ac:spMk id="2" creationId="{D1CEF33D-95FB-B0D9-D25D-6E3C51B2E84B}"/>
          </ac:spMkLst>
        </pc:spChg>
      </pc:sldChg>
      <pc:sldChg chg="modSp modNotesTx">
        <pc:chgData name="Stasko, Maryanne E" userId="8fe10aea-56cc-4c28-b2ab-3695ca9fcbd3" providerId="ADAL" clId="{61E4AB3D-8811-49EC-A5C7-4A4D3144E2C9}" dt="2023-10-17T18:19:23.629" v="939" actId="255"/>
        <pc:sldMkLst>
          <pc:docMk/>
          <pc:sldMk cId="1329493609" sldId="261"/>
        </pc:sldMkLst>
        <pc:graphicFrameChg chg="mod">
          <ac:chgData name="Stasko, Maryanne E" userId="8fe10aea-56cc-4c28-b2ab-3695ca9fcbd3" providerId="ADAL" clId="{61E4AB3D-8811-49EC-A5C7-4A4D3144E2C9}" dt="2023-10-17T18:19:23.629" v="939" actId="255"/>
          <ac:graphicFrameMkLst>
            <pc:docMk/>
            <pc:sldMk cId="1329493609" sldId="261"/>
            <ac:graphicFrameMk id="48" creationId="{546CFD1C-F030-3F1C-2A6E-883D901963C1}"/>
          </ac:graphicFrameMkLst>
        </pc:graphicFrameChg>
      </pc:sldChg>
      <pc:sldChg chg="modNotesTx">
        <pc:chgData name="Stasko, Maryanne E" userId="8fe10aea-56cc-4c28-b2ab-3695ca9fcbd3" providerId="ADAL" clId="{61E4AB3D-8811-49EC-A5C7-4A4D3144E2C9}" dt="2023-10-17T17:42:11.326" v="843" actId="20577"/>
        <pc:sldMkLst>
          <pc:docMk/>
          <pc:sldMk cId="267762777" sldId="262"/>
        </pc:sldMkLst>
      </pc:sldChg>
      <pc:sldChg chg="modNotesTx">
        <pc:chgData name="Stasko, Maryanne E" userId="8fe10aea-56cc-4c28-b2ab-3695ca9fcbd3" providerId="ADAL" clId="{61E4AB3D-8811-49EC-A5C7-4A4D3144E2C9}" dt="2023-10-17T17:41:29.389" v="753" actId="20577"/>
        <pc:sldMkLst>
          <pc:docMk/>
          <pc:sldMk cId="2353611140" sldId="263"/>
        </pc:sldMkLst>
      </pc:sldChg>
      <pc:sldChg chg="del">
        <pc:chgData name="Stasko, Maryanne E" userId="8fe10aea-56cc-4c28-b2ab-3695ca9fcbd3" providerId="ADAL" clId="{61E4AB3D-8811-49EC-A5C7-4A4D3144E2C9}" dt="2023-10-17T17:26:15.340" v="293" actId="2696"/>
        <pc:sldMkLst>
          <pc:docMk/>
          <pc:sldMk cId="4256921879" sldId="264"/>
        </pc:sldMkLst>
      </pc:sldChg>
      <pc:sldChg chg="addSp delSp modSp add mod ord">
        <pc:chgData name="Stasko, Maryanne E" userId="8fe10aea-56cc-4c28-b2ab-3695ca9fcbd3" providerId="ADAL" clId="{61E4AB3D-8811-49EC-A5C7-4A4D3144E2C9}" dt="2023-10-17T18:19:59.138" v="941" actId="2711"/>
        <pc:sldMkLst>
          <pc:docMk/>
          <pc:sldMk cId="128877627" sldId="267"/>
        </pc:sldMkLst>
        <pc:spChg chg="add del mod ord">
          <ac:chgData name="Stasko, Maryanne E" userId="8fe10aea-56cc-4c28-b2ab-3695ca9fcbd3" providerId="ADAL" clId="{61E4AB3D-8811-49EC-A5C7-4A4D3144E2C9}" dt="2023-10-17T18:19:59.138" v="941" actId="2711"/>
          <ac:spMkLst>
            <pc:docMk/>
            <pc:sldMk cId="128877627" sldId="267"/>
            <ac:spMk id="2" creationId="{85AAB653-E680-B489-8C95-F65406760AC0}"/>
          </ac:spMkLst>
        </pc:spChg>
        <pc:spChg chg="add mod">
          <ac:chgData name="Stasko, Maryanne E" userId="8fe10aea-56cc-4c28-b2ab-3695ca9fcbd3" providerId="ADAL" clId="{61E4AB3D-8811-49EC-A5C7-4A4D3144E2C9}" dt="2023-10-17T18:19:52.795" v="940" actId="2711"/>
          <ac:spMkLst>
            <pc:docMk/>
            <pc:sldMk cId="128877627" sldId="267"/>
            <ac:spMk id="3" creationId="{C30CFFAB-E688-DC9A-DD9C-3161FEC34C72}"/>
          </ac:spMkLst>
        </pc:spChg>
        <pc:spChg chg="add del">
          <ac:chgData name="Stasko, Maryanne E" userId="8fe10aea-56cc-4c28-b2ab-3695ca9fcbd3" providerId="ADAL" clId="{61E4AB3D-8811-49EC-A5C7-4A4D3144E2C9}" dt="2023-10-17T17:20:43.433" v="213" actId="26606"/>
          <ac:spMkLst>
            <pc:docMk/>
            <pc:sldMk cId="128877627" sldId="267"/>
            <ac:spMk id="50" creationId="{3B5F8FB9-93B9-4832-A062-85E1B6A5AFA4}"/>
          </ac:spMkLst>
        </pc:spChg>
        <pc:spChg chg="add del">
          <ac:chgData name="Stasko, Maryanne E" userId="8fe10aea-56cc-4c28-b2ab-3695ca9fcbd3" providerId="ADAL" clId="{61E4AB3D-8811-49EC-A5C7-4A4D3144E2C9}" dt="2023-10-17T17:20:43.433" v="213" actId="26606"/>
          <ac:spMkLst>
            <pc:docMk/>
            <pc:sldMk cId="128877627" sldId="267"/>
            <ac:spMk id="52" creationId="{F37E8EB2-7BE0-4F3D-921C-F4E9C2C14929}"/>
          </ac:spMkLst>
        </pc:spChg>
        <pc:spChg chg="add del">
          <ac:chgData name="Stasko, Maryanne E" userId="8fe10aea-56cc-4c28-b2ab-3695ca9fcbd3" providerId="ADAL" clId="{61E4AB3D-8811-49EC-A5C7-4A4D3144E2C9}" dt="2023-10-17T17:20:43.433" v="213" actId="26606"/>
          <ac:spMkLst>
            <pc:docMk/>
            <pc:sldMk cId="128877627" sldId="267"/>
            <ac:spMk id="54" creationId="{E77AE46B-A945-4A7E-9911-903176079DD0}"/>
          </ac:spMkLst>
        </pc:spChg>
        <pc:spChg chg="add del">
          <ac:chgData name="Stasko, Maryanne E" userId="8fe10aea-56cc-4c28-b2ab-3695ca9fcbd3" providerId="ADAL" clId="{61E4AB3D-8811-49EC-A5C7-4A4D3144E2C9}" dt="2023-10-17T17:20:43.429" v="212" actId="26606"/>
          <ac:spMkLst>
            <pc:docMk/>
            <pc:sldMk cId="128877627" sldId="267"/>
            <ac:spMk id="59" creationId="{7A5E34FE-8412-1F0A-97E2-8DB45EE287C5}"/>
          </ac:spMkLst>
        </pc:spChg>
        <pc:spChg chg="add del">
          <ac:chgData name="Stasko, Maryanne E" userId="8fe10aea-56cc-4c28-b2ab-3695ca9fcbd3" providerId="ADAL" clId="{61E4AB3D-8811-49EC-A5C7-4A4D3144E2C9}" dt="2023-10-17T17:24:51.715" v="266" actId="26606"/>
          <ac:spMkLst>
            <pc:docMk/>
            <pc:sldMk cId="128877627" sldId="267"/>
            <ac:spMk id="61" creationId="{4613B4A9-1C7C-4729-A016-AB42D3979460}"/>
          </ac:spMkLst>
        </pc:spChg>
        <pc:spChg chg="add">
          <ac:chgData name="Stasko, Maryanne E" userId="8fe10aea-56cc-4c28-b2ab-3695ca9fcbd3" providerId="ADAL" clId="{61E4AB3D-8811-49EC-A5C7-4A4D3144E2C9}" dt="2023-10-17T17:24:51.715" v="266" actId="26606"/>
          <ac:spMkLst>
            <pc:docMk/>
            <pc:sldMk cId="128877627" sldId="267"/>
            <ac:spMk id="64" creationId="{9F7D5CDA-D291-4307-BF55-1381FED29634}"/>
          </ac:spMkLst>
        </pc:spChg>
        <pc:spChg chg="add">
          <ac:chgData name="Stasko, Maryanne E" userId="8fe10aea-56cc-4c28-b2ab-3695ca9fcbd3" providerId="ADAL" clId="{61E4AB3D-8811-49EC-A5C7-4A4D3144E2C9}" dt="2023-10-17T17:24:51.715" v="266" actId="26606"/>
          <ac:spMkLst>
            <pc:docMk/>
            <pc:sldMk cId="128877627" sldId="267"/>
            <ac:spMk id="65" creationId="{59B296B9-C5A5-4E4F-9B60-C907B5F1466C}"/>
          </ac:spMkLst>
        </pc:spChg>
        <pc:spChg chg="add del">
          <ac:chgData name="Stasko, Maryanne E" userId="8fe10aea-56cc-4c28-b2ab-3695ca9fcbd3" providerId="ADAL" clId="{61E4AB3D-8811-49EC-A5C7-4A4D3144E2C9}" dt="2023-10-17T17:24:14.769" v="254" actId="26606"/>
          <ac:spMkLst>
            <pc:docMk/>
            <pc:sldMk cId="128877627" sldId="267"/>
            <ac:spMk id="66" creationId="{C0763A76-9F1C-4FC5-82B7-DD475DA461B2}"/>
          </ac:spMkLst>
        </pc:spChg>
        <pc:spChg chg="add">
          <ac:chgData name="Stasko, Maryanne E" userId="8fe10aea-56cc-4c28-b2ab-3695ca9fcbd3" providerId="ADAL" clId="{61E4AB3D-8811-49EC-A5C7-4A4D3144E2C9}" dt="2023-10-17T17:24:51.715" v="266" actId="26606"/>
          <ac:spMkLst>
            <pc:docMk/>
            <pc:sldMk cId="128877627" sldId="267"/>
            <ac:spMk id="67" creationId="{D0300FD3-5AF1-6305-15FA-9078072672E2}"/>
          </ac:spMkLst>
        </pc:spChg>
        <pc:spChg chg="add del">
          <ac:chgData name="Stasko, Maryanne E" userId="8fe10aea-56cc-4c28-b2ab-3695ca9fcbd3" providerId="ADAL" clId="{61E4AB3D-8811-49EC-A5C7-4A4D3144E2C9}" dt="2023-10-17T17:24:14.769" v="254" actId="26606"/>
          <ac:spMkLst>
            <pc:docMk/>
            <pc:sldMk cId="128877627" sldId="267"/>
            <ac:spMk id="68" creationId="{E81BF4F6-F2CF-4984-9D14-D6966D92F99F}"/>
          </ac:spMkLst>
        </pc:spChg>
        <pc:spChg chg="add del">
          <ac:chgData name="Stasko, Maryanne E" userId="8fe10aea-56cc-4c28-b2ab-3695ca9fcbd3" providerId="ADAL" clId="{61E4AB3D-8811-49EC-A5C7-4A4D3144E2C9}" dt="2023-10-17T17:24:33.324" v="256" actId="26606"/>
          <ac:spMkLst>
            <pc:docMk/>
            <pc:sldMk cId="128877627" sldId="267"/>
            <ac:spMk id="70" creationId="{4613B4A9-1C7C-4729-A016-AB42D3979460}"/>
          </ac:spMkLst>
        </pc:spChg>
        <pc:spChg chg="add del">
          <ac:chgData name="Stasko, Maryanne E" userId="8fe10aea-56cc-4c28-b2ab-3695ca9fcbd3" providerId="ADAL" clId="{61E4AB3D-8811-49EC-A5C7-4A4D3144E2C9}" dt="2023-10-17T17:24:36.485" v="258" actId="26606"/>
          <ac:spMkLst>
            <pc:docMk/>
            <pc:sldMk cId="128877627" sldId="267"/>
            <ac:spMk id="72" creationId="{687AFE0E-B37D-4531-AFE8-231C8348EAF1}"/>
          </ac:spMkLst>
        </pc:spChg>
        <pc:spChg chg="add del">
          <ac:chgData name="Stasko, Maryanne E" userId="8fe10aea-56cc-4c28-b2ab-3695ca9fcbd3" providerId="ADAL" clId="{61E4AB3D-8811-49EC-A5C7-4A4D3144E2C9}" dt="2023-10-17T17:24:36.485" v="258" actId="26606"/>
          <ac:spMkLst>
            <pc:docMk/>
            <pc:sldMk cId="128877627" sldId="267"/>
            <ac:spMk id="73" creationId="{85AAB653-E680-B489-8C95-F65406760AC0}"/>
          </ac:spMkLst>
        </pc:spChg>
        <pc:spChg chg="add del">
          <ac:chgData name="Stasko, Maryanne E" userId="8fe10aea-56cc-4c28-b2ab-3695ca9fcbd3" providerId="ADAL" clId="{61E4AB3D-8811-49EC-A5C7-4A4D3144E2C9}" dt="2023-10-17T17:24:46.436" v="265" actId="26606"/>
          <ac:spMkLst>
            <pc:docMk/>
            <pc:sldMk cId="128877627" sldId="267"/>
            <ac:spMk id="75" creationId="{4613B4A9-1C7C-4729-A016-AB42D3979460}"/>
          </ac:spMkLst>
        </pc:spChg>
        <pc:graphicFrameChg chg="add del">
          <ac:chgData name="Stasko, Maryanne E" userId="8fe10aea-56cc-4c28-b2ab-3695ca9fcbd3" providerId="ADAL" clId="{61E4AB3D-8811-49EC-A5C7-4A4D3144E2C9}" dt="2023-10-17T17:24:33.324" v="256" actId="26606"/>
          <ac:graphicFrameMkLst>
            <pc:docMk/>
            <pc:sldMk cId="128877627" sldId="267"/>
            <ac:graphicFrameMk id="63" creationId="{43D44926-964B-44EC-353B-6424095E1561}"/>
          </ac:graphicFrameMkLst>
        </pc:graphicFrameChg>
        <pc:graphicFrameChg chg="add del mod">
          <ac:chgData name="Stasko, Maryanne E" userId="8fe10aea-56cc-4c28-b2ab-3695ca9fcbd3" providerId="ADAL" clId="{61E4AB3D-8811-49EC-A5C7-4A4D3144E2C9}" dt="2023-10-17T17:24:46.436" v="265" actId="26606"/>
          <ac:graphicFrameMkLst>
            <pc:docMk/>
            <pc:sldMk cId="128877627" sldId="267"/>
            <ac:graphicFrameMk id="76" creationId="{43D44926-964B-44EC-353B-6424095E1561}"/>
          </ac:graphicFrameMkLst>
        </pc:graphicFrameChg>
        <pc:picChg chg="mod ord">
          <ac:chgData name="Stasko, Maryanne E" userId="8fe10aea-56cc-4c28-b2ab-3695ca9fcbd3" providerId="ADAL" clId="{61E4AB3D-8811-49EC-A5C7-4A4D3144E2C9}" dt="2023-10-17T17:24:51.715" v="266" actId="26606"/>
          <ac:picMkLst>
            <pc:docMk/>
            <pc:sldMk cId="128877627" sldId="267"/>
            <ac:picMk id="46" creationId="{B8DAC8B4-6076-2512-FFB7-08E3B70E2419}"/>
          </ac:picMkLst>
        </pc:picChg>
      </pc:sldChg>
      <pc:sldChg chg="addSp delSp modSp add mod ord modNotesTx">
        <pc:chgData name="Stasko, Maryanne E" userId="8fe10aea-56cc-4c28-b2ab-3695ca9fcbd3" providerId="ADAL" clId="{61E4AB3D-8811-49EC-A5C7-4A4D3144E2C9}" dt="2023-10-17T17:38:27.791" v="515" actId="20577"/>
        <pc:sldMkLst>
          <pc:docMk/>
          <pc:sldMk cId="2055972818" sldId="268"/>
        </pc:sldMkLst>
        <pc:spChg chg="mod">
          <ac:chgData name="Stasko, Maryanne E" userId="8fe10aea-56cc-4c28-b2ab-3695ca9fcbd3" providerId="ADAL" clId="{61E4AB3D-8811-49EC-A5C7-4A4D3144E2C9}" dt="2023-10-17T17:28:42.920" v="339" actId="313"/>
          <ac:spMkLst>
            <pc:docMk/>
            <pc:sldMk cId="2055972818" sldId="268"/>
            <ac:spMk id="2" creationId="{85AAB653-E680-B489-8C95-F65406760AC0}"/>
          </ac:spMkLst>
        </pc:spChg>
        <pc:spChg chg="mod">
          <ac:chgData name="Stasko, Maryanne E" userId="8fe10aea-56cc-4c28-b2ab-3695ca9fcbd3" providerId="ADAL" clId="{61E4AB3D-8811-49EC-A5C7-4A4D3144E2C9}" dt="2023-10-17T17:28:18.204" v="337" actId="26606"/>
          <ac:spMkLst>
            <pc:docMk/>
            <pc:sldMk cId="2055972818" sldId="268"/>
            <ac:spMk id="3" creationId="{C30CFFAB-E688-DC9A-DD9C-3161FEC34C72}"/>
          </ac:spMkLst>
        </pc:spChg>
        <pc:spChg chg="add del">
          <ac:chgData name="Stasko, Maryanne E" userId="8fe10aea-56cc-4c28-b2ab-3695ca9fcbd3" providerId="ADAL" clId="{61E4AB3D-8811-49EC-A5C7-4A4D3144E2C9}" dt="2023-10-17T17:28:18.204" v="337" actId="26606"/>
          <ac:spMkLst>
            <pc:docMk/>
            <pc:sldMk cId="2055972818" sldId="268"/>
            <ac:spMk id="64" creationId="{9F7D5CDA-D291-4307-BF55-1381FED29634}"/>
          </ac:spMkLst>
        </pc:spChg>
        <pc:spChg chg="add del">
          <ac:chgData name="Stasko, Maryanne E" userId="8fe10aea-56cc-4c28-b2ab-3695ca9fcbd3" providerId="ADAL" clId="{61E4AB3D-8811-49EC-A5C7-4A4D3144E2C9}" dt="2023-10-17T17:28:18.204" v="337" actId="26606"/>
          <ac:spMkLst>
            <pc:docMk/>
            <pc:sldMk cId="2055972818" sldId="268"/>
            <ac:spMk id="65" creationId="{59B296B9-C5A5-4E4F-9B60-C907B5F1466C}"/>
          </ac:spMkLst>
        </pc:spChg>
        <pc:spChg chg="add del">
          <ac:chgData name="Stasko, Maryanne E" userId="8fe10aea-56cc-4c28-b2ab-3695ca9fcbd3" providerId="ADAL" clId="{61E4AB3D-8811-49EC-A5C7-4A4D3144E2C9}" dt="2023-10-17T17:28:18.204" v="337" actId="26606"/>
          <ac:spMkLst>
            <pc:docMk/>
            <pc:sldMk cId="2055972818" sldId="268"/>
            <ac:spMk id="67" creationId="{D0300FD3-5AF1-6305-15FA-9078072672E2}"/>
          </ac:spMkLst>
        </pc:spChg>
        <pc:spChg chg="add del">
          <ac:chgData name="Stasko, Maryanne E" userId="8fe10aea-56cc-4c28-b2ab-3695ca9fcbd3" providerId="ADAL" clId="{61E4AB3D-8811-49EC-A5C7-4A4D3144E2C9}" dt="2023-10-17T17:28:18.204" v="337" actId="26606"/>
          <ac:spMkLst>
            <pc:docMk/>
            <pc:sldMk cId="2055972818" sldId="268"/>
            <ac:spMk id="72" creationId="{69A38EBA-6E97-44A4-B4B8-D9FB5D33FD89}"/>
          </ac:spMkLst>
        </pc:spChg>
        <pc:spChg chg="add del">
          <ac:chgData name="Stasko, Maryanne E" userId="8fe10aea-56cc-4c28-b2ab-3695ca9fcbd3" providerId="ADAL" clId="{61E4AB3D-8811-49EC-A5C7-4A4D3144E2C9}" dt="2023-10-17T17:28:18.204" v="337" actId="26606"/>
          <ac:spMkLst>
            <pc:docMk/>
            <pc:sldMk cId="2055972818" sldId="268"/>
            <ac:spMk id="74" creationId="{33AE4636-AEEC-45D6-84D4-7AC2DA48ECF8}"/>
          </ac:spMkLst>
        </pc:spChg>
        <pc:spChg chg="add del">
          <ac:chgData name="Stasko, Maryanne E" userId="8fe10aea-56cc-4c28-b2ab-3695ca9fcbd3" providerId="ADAL" clId="{61E4AB3D-8811-49EC-A5C7-4A4D3144E2C9}" dt="2023-10-17T17:28:18.204" v="337" actId="26606"/>
          <ac:spMkLst>
            <pc:docMk/>
            <pc:sldMk cId="2055972818" sldId="268"/>
            <ac:spMk id="76" creationId="{8D9CE0F4-2EB2-4F1F-8AAC-DB3571D9FE10}"/>
          </ac:spMkLst>
        </pc:spChg>
        <pc:picChg chg="mod ord">
          <ac:chgData name="Stasko, Maryanne E" userId="8fe10aea-56cc-4c28-b2ab-3695ca9fcbd3" providerId="ADAL" clId="{61E4AB3D-8811-49EC-A5C7-4A4D3144E2C9}" dt="2023-10-17T17:28:18.204" v="337" actId="26606"/>
          <ac:picMkLst>
            <pc:docMk/>
            <pc:sldMk cId="2055972818" sldId="268"/>
            <ac:picMk id="46" creationId="{B8DAC8B4-6076-2512-FFB7-08E3B70E2419}"/>
          </ac:picMkLst>
        </pc:pic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996C2D8-C5C0-48D5-BA46-9F2A0EA495E0}" type="doc">
      <dgm:prSet loTypeId="urn:microsoft.com/office/officeart/2005/8/layout/process4" loCatId="process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0780702E-DA4A-4DD5-9C8C-4FD45B8E4F7A}">
      <dgm:prSet/>
      <dgm:spPr/>
      <dgm:t>
        <a:bodyPr/>
        <a:lstStyle/>
        <a:p>
          <a:r>
            <a:rPr lang="en-US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Women are 28.8% of new hires</a:t>
          </a:r>
        </a:p>
      </dgm:t>
    </dgm:pt>
    <dgm:pt modelId="{A12D95D7-9031-4A09-9C98-38C98A5B496D}" type="parTrans" cxnId="{F98ED314-22EB-4F6D-8F1D-3557AB996993}">
      <dgm:prSet/>
      <dgm:spPr/>
      <dgm:t>
        <a:bodyPr/>
        <a:lstStyle/>
        <a:p>
          <a:endParaRPr lang="en-US"/>
        </a:p>
      </dgm:t>
    </dgm:pt>
    <dgm:pt modelId="{46273228-5359-4C81-A6A1-82662B68F4D2}" type="sibTrans" cxnId="{F98ED314-22EB-4F6D-8F1D-3557AB996993}">
      <dgm:prSet/>
      <dgm:spPr/>
      <dgm:t>
        <a:bodyPr/>
        <a:lstStyle/>
        <a:p>
          <a:endParaRPr lang="en-US"/>
        </a:p>
      </dgm:t>
    </dgm:pt>
    <dgm:pt modelId="{7C71F585-48D1-41E2-98B7-239C53605E22}">
      <dgm:prSet custT="1"/>
      <dgm:spPr/>
      <dgm:t>
        <a:bodyPr/>
        <a:lstStyle/>
        <a:p>
          <a:r>
            <a:rPr lang="en-US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STEM 24.6%</a:t>
          </a:r>
        </a:p>
      </dgm:t>
    </dgm:pt>
    <dgm:pt modelId="{FD1F062F-A565-445E-B5BE-23877B368E21}" type="parTrans" cxnId="{C43BBDE8-2B6C-47A5-BA04-3E6B4CCD4894}">
      <dgm:prSet/>
      <dgm:spPr/>
      <dgm:t>
        <a:bodyPr/>
        <a:lstStyle/>
        <a:p>
          <a:endParaRPr lang="en-US"/>
        </a:p>
      </dgm:t>
    </dgm:pt>
    <dgm:pt modelId="{15EA7ABA-FD84-4F06-AFF0-E97A3D366D85}" type="sibTrans" cxnId="{C43BBDE8-2B6C-47A5-BA04-3E6B4CCD4894}">
      <dgm:prSet/>
      <dgm:spPr/>
      <dgm:t>
        <a:bodyPr/>
        <a:lstStyle/>
        <a:p>
          <a:endParaRPr lang="en-US"/>
        </a:p>
      </dgm:t>
    </dgm:pt>
    <dgm:pt modelId="{89DAE7C2-6433-4D65-AB0C-6289A2D659E2}">
      <dgm:prSet custT="1"/>
      <dgm:spPr/>
      <dgm:t>
        <a:bodyPr/>
        <a:lstStyle/>
        <a:p>
          <a:r>
            <a:rPr lang="en-US" sz="1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Non-STEM 40.7%</a:t>
          </a:r>
        </a:p>
      </dgm:t>
    </dgm:pt>
    <dgm:pt modelId="{255D4072-3372-4FA7-AF74-35B8150D4CB2}" type="parTrans" cxnId="{6FAE60FA-FDBD-4A4B-8061-E8BE8BD57724}">
      <dgm:prSet/>
      <dgm:spPr/>
      <dgm:t>
        <a:bodyPr/>
        <a:lstStyle/>
        <a:p>
          <a:endParaRPr lang="en-US"/>
        </a:p>
      </dgm:t>
    </dgm:pt>
    <dgm:pt modelId="{49C1D00F-5E37-4AB0-B4E9-2BFFC64EA71A}" type="sibTrans" cxnId="{6FAE60FA-FDBD-4A4B-8061-E8BE8BD57724}">
      <dgm:prSet/>
      <dgm:spPr/>
      <dgm:t>
        <a:bodyPr/>
        <a:lstStyle/>
        <a:p>
          <a:endParaRPr lang="en-US"/>
        </a:p>
      </dgm:t>
    </dgm:pt>
    <dgm:pt modelId="{02AB73D9-F87F-41C4-A0D5-D3F752A258F7}">
      <dgm:prSet/>
      <dgm:spPr/>
      <dgm:t>
        <a:bodyPr/>
        <a:lstStyle/>
        <a:p>
          <a:r>
            <a:rPr lang="en-US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Promotion rate 27.1% but clustered in non-STEM roles</a:t>
          </a:r>
        </a:p>
      </dgm:t>
    </dgm:pt>
    <dgm:pt modelId="{75940395-E299-4A37-972A-6CD1B25045ED}" type="parTrans" cxnId="{B2A680E2-B7AA-4644-8507-C1BDF1BAD2A2}">
      <dgm:prSet/>
      <dgm:spPr/>
      <dgm:t>
        <a:bodyPr/>
        <a:lstStyle/>
        <a:p>
          <a:endParaRPr lang="en-US"/>
        </a:p>
      </dgm:t>
    </dgm:pt>
    <dgm:pt modelId="{F96D84AF-0825-4716-B9E0-22452F0F04F0}" type="sibTrans" cxnId="{B2A680E2-B7AA-4644-8507-C1BDF1BAD2A2}">
      <dgm:prSet/>
      <dgm:spPr/>
      <dgm:t>
        <a:bodyPr/>
        <a:lstStyle/>
        <a:p>
          <a:endParaRPr lang="en-US"/>
        </a:p>
      </dgm:t>
    </dgm:pt>
    <dgm:pt modelId="{B806327B-A847-4015-B638-2E7CDD051D3D}">
      <dgm:prSet/>
      <dgm:spPr/>
      <dgm:t>
        <a:bodyPr/>
        <a:lstStyle/>
        <a:p>
          <a:r>
            <a:rPr lang="en-US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Women constitute 23.9% of the 8.1% attrition rate and current trends indicate women leave the leadership pipeline while in the lower levels of the organization</a:t>
          </a:r>
        </a:p>
      </dgm:t>
    </dgm:pt>
    <dgm:pt modelId="{12054372-269D-4A22-AEEB-E12C875BE77B}" type="parTrans" cxnId="{D7A09233-114C-4F50-AD40-C60BFF17CB82}">
      <dgm:prSet/>
      <dgm:spPr/>
      <dgm:t>
        <a:bodyPr/>
        <a:lstStyle/>
        <a:p>
          <a:endParaRPr lang="en-US"/>
        </a:p>
      </dgm:t>
    </dgm:pt>
    <dgm:pt modelId="{5501C585-F33C-4C56-B292-AF2C6347D38C}" type="sibTrans" cxnId="{D7A09233-114C-4F50-AD40-C60BFF17CB82}">
      <dgm:prSet/>
      <dgm:spPr/>
      <dgm:t>
        <a:bodyPr/>
        <a:lstStyle/>
        <a:p>
          <a:endParaRPr lang="en-US"/>
        </a:p>
      </dgm:t>
    </dgm:pt>
    <dgm:pt modelId="{1043596C-DACF-4A87-9553-EE16660A62D3}" type="pres">
      <dgm:prSet presAssocID="{A996C2D8-C5C0-48D5-BA46-9F2A0EA495E0}" presName="Name0" presStyleCnt="0">
        <dgm:presLayoutVars>
          <dgm:dir/>
          <dgm:animLvl val="lvl"/>
          <dgm:resizeHandles val="exact"/>
        </dgm:presLayoutVars>
      </dgm:prSet>
      <dgm:spPr/>
    </dgm:pt>
    <dgm:pt modelId="{C7E9B4BD-166D-4139-8893-0D981683D0F2}" type="pres">
      <dgm:prSet presAssocID="{B806327B-A847-4015-B638-2E7CDD051D3D}" presName="boxAndChildren" presStyleCnt="0"/>
      <dgm:spPr/>
    </dgm:pt>
    <dgm:pt modelId="{991B812E-7C62-43DD-8FE1-4665B8870C97}" type="pres">
      <dgm:prSet presAssocID="{B806327B-A847-4015-B638-2E7CDD051D3D}" presName="parentTextBox" presStyleLbl="node1" presStyleIdx="0" presStyleCnt="3"/>
      <dgm:spPr/>
    </dgm:pt>
    <dgm:pt modelId="{B3EE65F2-9FE2-4378-AD9A-B12B933B03E0}" type="pres">
      <dgm:prSet presAssocID="{F96D84AF-0825-4716-B9E0-22452F0F04F0}" presName="sp" presStyleCnt="0"/>
      <dgm:spPr/>
    </dgm:pt>
    <dgm:pt modelId="{356E5EB8-81E0-41EE-9ED7-480E638777D8}" type="pres">
      <dgm:prSet presAssocID="{02AB73D9-F87F-41C4-A0D5-D3F752A258F7}" presName="arrowAndChildren" presStyleCnt="0"/>
      <dgm:spPr/>
    </dgm:pt>
    <dgm:pt modelId="{A24F81C8-0CE8-4EFE-AD24-8088F89B01E3}" type="pres">
      <dgm:prSet presAssocID="{02AB73D9-F87F-41C4-A0D5-D3F752A258F7}" presName="parentTextArrow" presStyleLbl="node1" presStyleIdx="1" presStyleCnt="3"/>
      <dgm:spPr/>
    </dgm:pt>
    <dgm:pt modelId="{EA95C98F-D7D1-4582-AE6C-9F0766A4919A}" type="pres">
      <dgm:prSet presAssocID="{46273228-5359-4C81-A6A1-82662B68F4D2}" presName="sp" presStyleCnt="0"/>
      <dgm:spPr/>
    </dgm:pt>
    <dgm:pt modelId="{C0A495CD-3069-4404-BEC0-58699E144081}" type="pres">
      <dgm:prSet presAssocID="{0780702E-DA4A-4DD5-9C8C-4FD45B8E4F7A}" presName="arrowAndChildren" presStyleCnt="0"/>
      <dgm:spPr/>
    </dgm:pt>
    <dgm:pt modelId="{E0182C3D-AB31-402B-A9D8-52F251DFAF0F}" type="pres">
      <dgm:prSet presAssocID="{0780702E-DA4A-4DD5-9C8C-4FD45B8E4F7A}" presName="parentTextArrow" presStyleLbl="node1" presStyleIdx="1" presStyleCnt="3"/>
      <dgm:spPr/>
    </dgm:pt>
    <dgm:pt modelId="{D66BE529-AE9F-4C87-861B-CE221236A71F}" type="pres">
      <dgm:prSet presAssocID="{0780702E-DA4A-4DD5-9C8C-4FD45B8E4F7A}" presName="arrow" presStyleLbl="node1" presStyleIdx="2" presStyleCnt="3"/>
      <dgm:spPr/>
    </dgm:pt>
    <dgm:pt modelId="{7D619BFC-6785-420A-9AD8-B3C237A07812}" type="pres">
      <dgm:prSet presAssocID="{0780702E-DA4A-4DD5-9C8C-4FD45B8E4F7A}" presName="descendantArrow" presStyleCnt="0"/>
      <dgm:spPr/>
    </dgm:pt>
    <dgm:pt modelId="{F16E26ED-F7FC-4081-9EA9-5CDE37E6262B}" type="pres">
      <dgm:prSet presAssocID="{7C71F585-48D1-41E2-98B7-239C53605E22}" presName="childTextArrow" presStyleLbl="fgAccFollowNode1" presStyleIdx="0" presStyleCnt="2">
        <dgm:presLayoutVars>
          <dgm:bulletEnabled val="1"/>
        </dgm:presLayoutVars>
      </dgm:prSet>
      <dgm:spPr/>
    </dgm:pt>
    <dgm:pt modelId="{DEA7DBAC-9E10-4D72-A6DE-D7E8B58FB56E}" type="pres">
      <dgm:prSet presAssocID="{89DAE7C2-6433-4D65-AB0C-6289A2D659E2}" presName="childTextArrow" presStyleLbl="fgAccFollowNode1" presStyleIdx="1" presStyleCnt="2">
        <dgm:presLayoutVars>
          <dgm:bulletEnabled val="1"/>
        </dgm:presLayoutVars>
      </dgm:prSet>
      <dgm:spPr/>
    </dgm:pt>
  </dgm:ptLst>
  <dgm:cxnLst>
    <dgm:cxn modelId="{D13E8B07-E492-491D-8B46-092F2540E558}" type="presOf" srcId="{7C71F585-48D1-41E2-98B7-239C53605E22}" destId="{F16E26ED-F7FC-4081-9EA9-5CDE37E6262B}" srcOrd="0" destOrd="0" presId="urn:microsoft.com/office/officeart/2005/8/layout/process4"/>
    <dgm:cxn modelId="{C207C312-70DE-4C77-BCAF-090AF6238AB3}" type="presOf" srcId="{0780702E-DA4A-4DD5-9C8C-4FD45B8E4F7A}" destId="{E0182C3D-AB31-402B-A9D8-52F251DFAF0F}" srcOrd="0" destOrd="0" presId="urn:microsoft.com/office/officeart/2005/8/layout/process4"/>
    <dgm:cxn modelId="{F98ED314-22EB-4F6D-8F1D-3557AB996993}" srcId="{A996C2D8-C5C0-48D5-BA46-9F2A0EA495E0}" destId="{0780702E-DA4A-4DD5-9C8C-4FD45B8E4F7A}" srcOrd="0" destOrd="0" parTransId="{A12D95D7-9031-4A09-9C98-38C98A5B496D}" sibTransId="{46273228-5359-4C81-A6A1-82662B68F4D2}"/>
    <dgm:cxn modelId="{1313211E-5050-436D-82E3-64FAF9FD360D}" type="presOf" srcId="{B806327B-A847-4015-B638-2E7CDD051D3D}" destId="{991B812E-7C62-43DD-8FE1-4665B8870C97}" srcOrd="0" destOrd="0" presId="urn:microsoft.com/office/officeart/2005/8/layout/process4"/>
    <dgm:cxn modelId="{52421E2B-1E10-408D-B9EB-626301CB2D7F}" type="presOf" srcId="{02AB73D9-F87F-41C4-A0D5-D3F752A258F7}" destId="{A24F81C8-0CE8-4EFE-AD24-8088F89B01E3}" srcOrd="0" destOrd="0" presId="urn:microsoft.com/office/officeart/2005/8/layout/process4"/>
    <dgm:cxn modelId="{D7A09233-114C-4F50-AD40-C60BFF17CB82}" srcId="{A996C2D8-C5C0-48D5-BA46-9F2A0EA495E0}" destId="{B806327B-A847-4015-B638-2E7CDD051D3D}" srcOrd="2" destOrd="0" parTransId="{12054372-269D-4A22-AEEB-E12C875BE77B}" sibTransId="{5501C585-F33C-4C56-B292-AF2C6347D38C}"/>
    <dgm:cxn modelId="{DEB99760-468C-4FEA-AF84-83D0BB781711}" type="presOf" srcId="{A996C2D8-C5C0-48D5-BA46-9F2A0EA495E0}" destId="{1043596C-DACF-4A87-9553-EE16660A62D3}" srcOrd="0" destOrd="0" presId="urn:microsoft.com/office/officeart/2005/8/layout/process4"/>
    <dgm:cxn modelId="{B02B487C-8BC3-4D6F-B6A8-0F890EEFF249}" type="presOf" srcId="{0780702E-DA4A-4DD5-9C8C-4FD45B8E4F7A}" destId="{D66BE529-AE9F-4C87-861B-CE221236A71F}" srcOrd="1" destOrd="0" presId="urn:microsoft.com/office/officeart/2005/8/layout/process4"/>
    <dgm:cxn modelId="{04FE4B99-4298-432A-9817-6E51851BE9DC}" type="presOf" srcId="{89DAE7C2-6433-4D65-AB0C-6289A2D659E2}" destId="{DEA7DBAC-9E10-4D72-A6DE-D7E8B58FB56E}" srcOrd="0" destOrd="0" presId="urn:microsoft.com/office/officeart/2005/8/layout/process4"/>
    <dgm:cxn modelId="{B2A680E2-B7AA-4644-8507-C1BDF1BAD2A2}" srcId="{A996C2D8-C5C0-48D5-BA46-9F2A0EA495E0}" destId="{02AB73D9-F87F-41C4-A0D5-D3F752A258F7}" srcOrd="1" destOrd="0" parTransId="{75940395-E299-4A37-972A-6CD1B25045ED}" sibTransId="{F96D84AF-0825-4716-B9E0-22452F0F04F0}"/>
    <dgm:cxn modelId="{C43BBDE8-2B6C-47A5-BA04-3E6B4CCD4894}" srcId="{0780702E-DA4A-4DD5-9C8C-4FD45B8E4F7A}" destId="{7C71F585-48D1-41E2-98B7-239C53605E22}" srcOrd="0" destOrd="0" parTransId="{FD1F062F-A565-445E-B5BE-23877B368E21}" sibTransId="{15EA7ABA-FD84-4F06-AFF0-E97A3D366D85}"/>
    <dgm:cxn modelId="{6FAE60FA-FDBD-4A4B-8061-E8BE8BD57724}" srcId="{0780702E-DA4A-4DD5-9C8C-4FD45B8E4F7A}" destId="{89DAE7C2-6433-4D65-AB0C-6289A2D659E2}" srcOrd="1" destOrd="0" parTransId="{255D4072-3372-4FA7-AF74-35B8150D4CB2}" sibTransId="{49C1D00F-5E37-4AB0-B4E9-2BFFC64EA71A}"/>
    <dgm:cxn modelId="{827FBC4F-2CFC-4FE4-8572-2A8DA6FEC12D}" type="presParOf" srcId="{1043596C-DACF-4A87-9553-EE16660A62D3}" destId="{C7E9B4BD-166D-4139-8893-0D981683D0F2}" srcOrd="0" destOrd="0" presId="urn:microsoft.com/office/officeart/2005/8/layout/process4"/>
    <dgm:cxn modelId="{65CFF312-2F5B-4338-9C18-5000B5453A34}" type="presParOf" srcId="{C7E9B4BD-166D-4139-8893-0D981683D0F2}" destId="{991B812E-7C62-43DD-8FE1-4665B8870C97}" srcOrd="0" destOrd="0" presId="urn:microsoft.com/office/officeart/2005/8/layout/process4"/>
    <dgm:cxn modelId="{268726D5-6F30-4DDF-A169-B0F8E134C283}" type="presParOf" srcId="{1043596C-DACF-4A87-9553-EE16660A62D3}" destId="{B3EE65F2-9FE2-4378-AD9A-B12B933B03E0}" srcOrd="1" destOrd="0" presId="urn:microsoft.com/office/officeart/2005/8/layout/process4"/>
    <dgm:cxn modelId="{9176D2DA-1ADB-40D9-875C-A7755E3F945C}" type="presParOf" srcId="{1043596C-DACF-4A87-9553-EE16660A62D3}" destId="{356E5EB8-81E0-41EE-9ED7-480E638777D8}" srcOrd="2" destOrd="0" presId="urn:microsoft.com/office/officeart/2005/8/layout/process4"/>
    <dgm:cxn modelId="{F4B12106-E1C7-4F49-BB61-5A56CB6F5A67}" type="presParOf" srcId="{356E5EB8-81E0-41EE-9ED7-480E638777D8}" destId="{A24F81C8-0CE8-4EFE-AD24-8088F89B01E3}" srcOrd="0" destOrd="0" presId="urn:microsoft.com/office/officeart/2005/8/layout/process4"/>
    <dgm:cxn modelId="{58A8D7EE-8E82-47CE-81AA-A15AF2116977}" type="presParOf" srcId="{1043596C-DACF-4A87-9553-EE16660A62D3}" destId="{EA95C98F-D7D1-4582-AE6C-9F0766A4919A}" srcOrd="3" destOrd="0" presId="urn:microsoft.com/office/officeart/2005/8/layout/process4"/>
    <dgm:cxn modelId="{B0B68E97-077D-4A6A-85CB-3FE6EDDBEF3B}" type="presParOf" srcId="{1043596C-DACF-4A87-9553-EE16660A62D3}" destId="{C0A495CD-3069-4404-BEC0-58699E144081}" srcOrd="4" destOrd="0" presId="urn:microsoft.com/office/officeart/2005/8/layout/process4"/>
    <dgm:cxn modelId="{7BD6BBBD-5313-487E-845E-77CC6BE95191}" type="presParOf" srcId="{C0A495CD-3069-4404-BEC0-58699E144081}" destId="{E0182C3D-AB31-402B-A9D8-52F251DFAF0F}" srcOrd="0" destOrd="0" presId="urn:microsoft.com/office/officeart/2005/8/layout/process4"/>
    <dgm:cxn modelId="{62484F59-7078-4DD1-8388-CF5E012D57BD}" type="presParOf" srcId="{C0A495CD-3069-4404-BEC0-58699E144081}" destId="{D66BE529-AE9F-4C87-861B-CE221236A71F}" srcOrd="1" destOrd="0" presId="urn:microsoft.com/office/officeart/2005/8/layout/process4"/>
    <dgm:cxn modelId="{C71C5B1D-5AF0-4C42-B2D8-344066E92C50}" type="presParOf" srcId="{C0A495CD-3069-4404-BEC0-58699E144081}" destId="{7D619BFC-6785-420A-9AD8-B3C237A07812}" srcOrd="2" destOrd="0" presId="urn:microsoft.com/office/officeart/2005/8/layout/process4"/>
    <dgm:cxn modelId="{03474198-1EB3-4274-8A7B-3F173A734D8B}" type="presParOf" srcId="{7D619BFC-6785-420A-9AD8-B3C237A07812}" destId="{F16E26ED-F7FC-4081-9EA9-5CDE37E6262B}" srcOrd="0" destOrd="0" presId="urn:microsoft.com/office/officeart/2005/8/layout/process4"/>
    <dgm:cxn modelId="{8CFE6B3C-8722-4764-A499-2F6469D6024D}" type="presParOf" srcId="{7D619BFC-6785-420A-9AD8-B3C237A07812}" destId="{DEA7DBAC-9E10-4D72-A6DE-D7E8B58FB56E}" srcOrd="1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996C2D8-C5C0-48D5-BA46-9F2A0EA495E0}" type="doc">
      <dgm:prSet loTypeId="urn:microsoft.com/office/officeart/2005/8/layout/hierarchy2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780702E-DA4A-4DD5-9C8C-4FD45B8E4F7A}">
      <dgm:prSet custT="1"/>
      <dgm:spPr/>
      <dgm:t>
        <a:bodyPr/>
        <a:lstStyle/>
        <a:p>
          <a:pPr>
            <a:lnSpc>
              <a:spcPct val="100000"/>
            </a:lnSpc>
            <a:spcAft>
              <a:spcPts val="600"/>
            </a:spcAft>
          </a:pPr>
          <a:r>
            <a:rPr lang="en-US" sz="3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ATTRACT</a:t>
          </a:r>
          <a:r>
            <a:rPr lang="en-US" sz="33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 </a:t>
          </a:r>
        </a:p>
        <a:p>
          <a:pPr>
            <a:lnSpc>
              <a:spcPct val="100000"/>
            </a:lnSpc>
            <a:spcAft>
              <a:spcPts val="600"/>
            </a:spcAft>
          </a:pPr>
          <a:r>
            <a:rPr lang="en-US" sz="2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women into the nuclear sector</a:t>
          </a:r>
        </a:p>
      </dgm:t>
    </dgm:pt>
    <dgm:pt modelId="{A12D95D7-9031-4A09-9C98-38C98A5B496D}" type="parTrans" cxnId="{F98ED314-22EB-4F6D-8F1D-3557AB996993}">
      <dgm:prSet/>
      <dgm:spPr/>
      <dgm:t>
        <a:bodyPr/>
        <a:lstStyle/>
        <a:p>
          <a:endParaRPr lang="en-US"/>
        </a:p>
      </dgm:t>
    </dgm:pt>
    <dgm:pt modelId="{46273228-5359-4C81-A6A1-82662B68F4D2}" type="sibTrans" cxnId="{F98ED314-22EB-4F6D-8F1D-3557AB996993}">
      <dgm:prSet/>
      <dgm:spPr/>
      <dgm:t>
        <a:bodyPr/>
        <a:lstStyle/>
        <a:p>
          <a:endParaRPr lang="en-US"/>
        </a:p>
      </dgm:t>
    </dgm:pt>
    <dgm:pt modelId="{02AB73D9-F87F-41C4-A0D5-D3F752A258F7}">
      <dgm:prSet custT="1"/>
      <dgm:spPr/>
      <dgm:t>
        <a:bodyPr/>
        <a:lstStyle/>
        <a:p>
          <a:pPr>
            <a:lnSpc>
              <a:spcPct val="100000"/>
            </a:lnSpc>
            <a:spcAft>
              <a:spcPts val="600"/>
            </a:spcAft>
          </a:pPr>
          <a:r>
            <a:rPr lang="en-US" sz="3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RETAIN</a:t>
          </a:r>
        </a:p>
        <a:p>
          <a:pPr>
            <a:lnSpc>
              <a:spcPct val="100000"/>
            </a:lnSpc>
            <a:spcAft>
              <a:spcPts val="600"/>
            </a:spcAft>
          </a:pPr>
          <a:r>
            <a:rPr lang="en-US" sz="3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 </a:t>
          </a:r>
          <a:r>
            <a:rPr lang="en-US" sz="2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&amp; support women in the workforce</a:t>
          </a:r>
        </a:p>
      </dgm:t>
    </dgm:pt>
    <dgm:pt modelId="{75940395-E299-4A37-972A-6CD1B25045ED}" type="parTrans" cxnId="{B2A680E2-B7AA-4644-8507-C1BDF1BAD2A2}">
      <dgm:prSet/>
      <dgm:spPr/>
      <dgm:t>
        <a:bodyPr/>
        <a:lstStyle/>
        <a:p>
          <a:endParaRPr lang="en-US"/>
        </a:p>
      </dgm:t>
    </dgm:pt>
    <dgm:pt modelId="{F96D84AF-0825-4716-B9E0-22452F0F04F0}" type="sibTrans" cxnId="{B2A680E2-B7AA-4644-8507-C1BDF1BAD2A2}">
      <dgm:prSet/>
      <dgm:spPr/>
      <dgm:t>
        <a:bodyPr/>
        <a:lstStyle/>
        <a:p>
          <a:endParaRPr lang="en-US"/>
        </a:p>
      </dgm:t>
    </dgm:pt>
    <dgm:pt modelId="{B806327B-A847-4015-B638-2E7CDD051D3D}">
      <dgm:prSet custT="1"/>
      <dgm:spPr/>
      <dgm:t>
        <a:bodyPr/>
        <a:lstStyle/>
        <a:p>
          <a:pPr>
            <a:lnSpc>
              <a:spcPct val="100000"/>
            </a:lnSpc>
            <a:spcAft>
              <a:spcPts val="600"/>
            </a:spcAft>
          </a:pPr>
          <a:r>
            <a:rPr lang="en-US" sz="3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ADVANCE</a:t>
          </a:r>
          <a:r>
            <a:rPr lang="en-US" sz="29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 </a:t>
          </a:r>
        </a:p>
        <a:p>
          <a:pPr>
            <a:lnSpc>
              <a:spcPct val="100000"/>
            </a:lnSpc>
            <a:spcAft>
              <a:spcPts val="600"/>
            </a:spcAft>
          </a:pPr>
          <a:r>
            <a:rPr lang="en-US" sz="2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&amp; develop women as leaders</a:t>
          </a:r>
        </a:p>
      </dgm:t>
    </dgm:pt>
    <dgm:pt modelId="{12054372-269D-4A22-AEEB-E12C875BE77B}" type="parTrans" cxnId="{D7A09233-114C-4F50-AD40-C60BFF17CB82}">
      <dgm:prSet/>
      <dgm:spPr/>
      <dgm:t>
        <a:bodyPr/>
        <a:lstStyle/>
        <a:p>
          <a:endParaRPr lang="en-US"/>
        </a:p>
      </dgm:t>
    </dgm:pt>
    <dgm:pt modelId="{5501C585-F33C-4C56-B292-AF2C6347D38C}" type="sibTrans" cxnId="{D7A09233-114C-4F50-AD40-C60BFF17CB82}">
      <dgm:prSet/>
      <dgm:spPr/>
      <dgm:t>
        <a:bodyPr/>
        <a:lstStyle/>
        <a:p>
          <a:endParaRPr lang="en-US"/>
        </a:p>
      </dgm:t>
    </dgm:pt>
    <dgm:pt modelId="{8B83EB2A-3EF8-485F-BEA5-7003DC6615BD}" type="pres">
      <dgm:prSet presAssocID="{A996C2D8-C5C0-48D5-BA46-9F2A0EA495E0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10EA4395-2CB2-4E4D-9CB6-643F3827896D}" type="pres">
      <dgm:prSet presAssocID="{0780702E-DA4A-4DD5-9C8C-4FD45B8E4F7A}" presName="root1" presStyleCnt="0"/>
      <dgm:spPr/>
    </dgm:pt>
    <dgm:pt modelId="{062891A9-F7CC-4A85-817F-4602852B353B}" type="pres">
      <dgm:prSet presAssocID="{0780702E-DA4A-4DD5-9C8C-4FD45B8E4F7A}" presName="LevelOneTextNode" presStyleLbl="node0" presStyleIdx="0" presStyleCnt="3">
        <dgm:presLayoutVars>
          <dgm:chPref val="3"/>
        </dgm:presLayoutVars>
      </dgm:prSet>
      <dgm:spPr/>
    </dgm:pt>
    <dgm:pt modelId="{125500F7-D96F-4789-A4D1-9B3081848814}" type="pres">
      <dgm:prSet presAssocID="{0780702E-DA4A-4DD5-9C8C-4FD45B8E4F7A}" presName="level2hierChild" presStyleCnt="0"/>
      <dgm:spPr/>
    </dgm:pt>
    <dgm:pt modelId="{00007F03-CBC7-43AE-913B-8AED9F10BE41}" type="pres">
      <dgm:prSet presAssocID="{02AB73D9-F87F-41C4-A0D5-D3F752A258F7}" presName="root1" presStyleCnt="0"/>
      <dgm:spPr/>
    </dgm:pt>
    <dgm:pt modelId="{01DEDEE1-05BE-418B-BE76-A8747603C74F}" type="pres">
      <dgm:prSet presAssocID="{02AB73D9-F87F-41C4-A0D5-D3F752A258F7}" presName="LevelOneTextNode" presStyleLbl="node0" presStyleIdx="1" presStyleCnt="3">
        <dgm:presLayoutVars>
          <dgm:chPref val="3"/>
        </dgm:presLayoutVars>
      </dgm:prSet>
      <dgm:spPr/>
    </dgm:pt>
    <dgm:pt modelId="{5C644D96-8243-4363-9E90-3C278C0B82F5}" type="pres">
      <dgm:prSet presAssocID="{02AB73D9-F87F-41C4-A0D5-D3F752A258F7}" presName="level2hierChild" presStyleCnt="0"/>
      <dgm:spPr/>
    </dgm:pt>
    <dgm:pt modelId="{9B1E72BA-CF58-47EF-A3BF-BBEF4CE1DEF8}" type="pres">
      <dgm:prSet presAssocID="{B806327B-A847-4015-B638-2E7CDD051D3D}" presName="root1" presStyleCnt="0"/>
      <dgm:spPr/>
    </dgm:pt>
    <dgm:pt modelId="{DCE4929D-F145-46EB-93E9-3011D7E6A626}" type="pres">
      <dgm:prSet presAssocID="{B806327B-A847-4015-B638-2E7CDD051D3D}" presName="LevelOneTextNode" presStyleLbl="node0" presStyleIdx="2" presStyleCnt="3">
        <dgm:presLayoutVars>
          <dgm:chPref val="3"/>
        </dgm:presLayoutVars>
      </dgm:prSet>
      <dgm:spPr/>
    </dgm:pt>
    <dgm:pt modelId="{6700D4A7-6DB4-4BA9-8598-6208A646CD5E}" type="pres">
      <dgm:prSet presAssocID="{B806327B-A847-4015-B638-2E7CDD051D3D}" presName="level2hierChild" presStyleCnt="0"/>
      <dgm:spPr/>
    </dgm:pt>
  </dgm:ptLst>
  <dgm:cxnLst>
    <dgm:cxn modelId="{47CBFA08-1713-4F95-B118-32B4C5EA2CEF}" type="presOf" srcId="{02AB73D9-F87F-41C4-A0D5-D3F752A258F7}" destId="{01DEDEE1-05BE-418B-BE76-A8747603C74F}" srcOrd="0" destOrd="0" presId="urn:microsoft.com/office/officeart/2005/8/layout/hierarchy2"/>
    <dgm:cxn modelId="{F98ED314-22EB-4F6D-8F1D-3557AB996993}" srcId="{A996C2D8-C5C0-48D5-BA46-9F2A0EA495E0}" destId="{0780702E-DA4A-4DD5-9C8C-4FD45B8E4F7A}" srcOrd="0" destOrd="0" parTransId="{A12D95D7-9031-4A09-9C98-38C98A5B496D}" sibTransId="{46273228-5359-4C81-A6A1-82662B68F4D2}"/>
    <dgm:cxn modelId="{D7A09233-114C-4F50-AD40-C60BFF17CB82}" srcId="{A996C2D8-C5C0-48D5-BA46-9F2A0EA495E0}" destId="{B806327B-A847-4015-B638-2E7CDD051D3D}" srcOrd="2" destOrd="0" parTransId="{12054372-269D-4A22-AEEB-E12C875BE77B}" sibTransId="{5501C585-F33C-4C56-B292-AF2C6347D38C}"/>
    <dgm:cxn modelId="{CF0E1937-568A-4206-AB04-47D498E2D8A1}" type="presOf" srcId="{A996C2D8-C5C0-48D5-BA46-9F2A0EA495E0}" destId="{8B83EB2A-3EF8-485F-BEA5-7003DC6615BD}" srcOrd="0" destOrd="0" presId="urn:microsoft.com/office/officeart/2005/8/layout/hierarchy2"/>
    <dgm:cxn modelId="{F86AFF41-24D5-482F-ABD8-0C69796D5E4A}" type="presOf" srcId="{0780702E-DA4A-4DD5-9C8C-4FD45B8E4F7A}" destId="{062891A9-F7CC-4A85-817F-4602852B353B}" srcOrd="0" destOrd="0" presId="urn:microsoft.com/office/officeart/2005/8/layout/hierarchy2"/>
    <dgm:cxn modelId="{734E43C6-5734-4CA8-90C4-E77D9C92462E}" type="presOf" srcId="{B806327B-A847-4015-B638-2E7CDD051D3D}" destId="{DCE4929D-F145-46EB-93E9-3011D7E6A626}" srcOrd="0" destOrd="0" presId="urn:microsoft.com/office/officeart/2005/8/layout/hierarchy2"/>
    <dgm:cxn modelId="{B2A680E2-B7AA-4644-8507-C1BDF1BAD2A2}" srcId="{A996C2D8-C5C0-48D5-BA46-9F2A0EA495E0}" destId="{02AB73D9-F87F-41C4-A0D5-D3F752A258F7}" srcOrd="1" destOrd="0" parTransId="{75940395-E299-4A37-972A-6CD1B25045ED}" sibTransId="{F96D84AF-0825-4716-B9E0-22452F0F04F0}"/>
    <dgm:cxn modelId="{6A6E4D7C-51BA-4A17-91F1-82D17FE05F71}" type="presParOf" srcId="{8B83EB2A-3EF8-485F-BEA5-7003DC6615BD}" destId="{10EA4395-2CB2-4E4D-9CB6-643F3827896D}" srcOrd="0" destOrd="0" presId="urn:microsoft.com/office/officeart/2005/8/layout/hierarchy2"/>
    <dgm:cxn modelId="{895A5817-EA14-4453-B5D2-6F3F28F7C421}" type="presParOf" srcId="{10EA4395-2CB2-4E4D-9CB6-643F3827896D}" destId="{062891A9-F7CC-4A85-817F-4602852B353B}" srcOrd="0" destOrd="0" presId="urn:microsoft.com/office/officeart/2005/8/layout/hierarchy2"/>
    <dgm:cxn modelId="{09AECC02-72BE-4608-9747-EFA15871447D}" type="presParOf" srcId="{10EA4395-2CB2-4E4D-9CB6-643F3827896D}" destId="{125500F7-D96F-4789-A4D1-9B3081848814}" srcOrd="1" destOrd="0" presId="urn:microsoft.com/office/officeart/2005/8/layout/hierarchy2"/>
    <dgm:cxn modelId="{16BCC7F0-C172-4EA5-9EA0-AF0394D18252}" type="presParOf" srcId="{8B83EB2A-3EF8-485F-BEA5-7003DC6615BD}" destId="{00007F03-CBC7-43AE-913B-8AED9F10BE41}" srcOrd="1" destOrd="0" presId="urn:microsoft.com/office/officeart/2005/8/layout/hierarchy2"/>
    <dgm:cxn modelId="{B20DE82D-41D3-46D0-BC3E-E6F0BD3DD4E4}" type="presParOf" srcId="{00007F03-CBC7-43AE-913B-8AED9F10BE41}" destId="{01DEDEE1-05BE-418B-BE76-A8747603C74F}" srcOrd="0" destOrd="0" presId="urn:microsoft.com/office/officeart/2005/8/layout/hierarchy2"/>
    <dgm:cxn modelId="{F529C184-B2C0-42D3-96AF-5ED0DAD72C03}" type="presParOf" srcId="{00007F03-CBC7-43AE-913B-8AED9F10BE41}" destId="{5C644D96-8243-4363-9E90-3C278C0B82F5}" srcOrd="1" destOrd="0" presId="urn:microsoft.com/office/officeart/2005/8/layout/hierarchy2"/>
    <dgm:cxn modelId="{17373F87-9E24-406E-8B3C-75A383F1D6D2}" type="presParOf" srcId="{8B83EB2A-3EF8-485F-BEA5-7003DC6615BD}" destId="{9B1E72BA-CF58-47EF-A3BF-BBEF4CE1DEF8}" srcOrd="2" destOrd="0" presId="urn:microsoft.com/office/officeart/2005/8/layout/hierarchy2"/>
    <dgm:cxn modelId="{7D395D7D-7396-4446-9F7C-377C5F792282}" type="presParOf" srcId="{9B1E72BA-CF58-47EF-A3BF-BBEF4CE1DEF8}" destId="{DCE4929D-F145-46EB-93E9-3011D7E6A626}" srcOrd="0" destOrd="0" presId="urn:microsoft.com/office/officeart/2005/8/layout/hierarchy2"/>
    <dgm:cxn modelId="{BD8D4A8B-293D-48FE-A897-6F51C67640F5}" type="presParOf" srcId="{9B1E72BA-CF58-47EF-A3BF-BBEF4CE1DEF8}" destId="{6700D4A7-6DB4-4BA9-8598-6208A646CD5E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B41C7BC-BF6D-4C6B-BE75-AFE1D412DF5A}" type="doc">
      <dgm:prSet loTypeId="urn:microsoft.com/office/officeart/2016/7/layout/HorizontalActionList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E9A6933C-301B-400D-8696-D11FA48DF14A}">
      <dgm:prSet/>
      <dgm:spPr/>
      <dgm:t>
        <a:bodyPr/>
        <a:lstStyle/>
        <a:p>
          <a:r>
            <a:rPr lang="en-US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Address</a:t>
          </a:r>
        </a:p>
      </dgm:t>
    </dgm:pt>
    <dgm:pt modelId="{F3EF27FA-424B-4F05-BD40-DF484C922ABB}" type="parTrans" cxnId="{EBB09249-BF54-493B-A0A8-BDC4073DF777}">
      <dgm:prSet/>
      <dgm:spPr/>
      <dgm:t>
        <a:bodyPr/>
        <a:lstStyle/>
        <a:p>
          <a:endParaRPr lang="en-US"/>
        </a:p>
      </dgm:t>
    </dgm:pt>
    <dgm:pt modelId="{E972022F-FA3C-4267-A485-69E4A86B5E0E}" type="sibTrans" cxnId="{EBB09249-BF54-493B-A0A8-BDC4073DF777}">
      <dgm:prSet/>
      <dgm:spPr/>
      <dgm:t>
        <a:bodyPr/>
        <a:lstStyle/>
        <a:p>
          <a:endParaRPr lang="en-US"/>
        </a:p>
      </dgm:t>
    </dgm:pt>
    <dgm:pt modelId="{A5C0D60C-A427-43BE-82D7-E00A85335D28}">
      <dgm:prSet/>
      <dgm:spPr/>
      <dgm:t>
        <a:bodyPr/>
        <a:lstStyle/>
        <a:p>
          <a:r>
            <a:rPr lang="en-US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Address impacts of Family obligations</a:t>
          </a:r>
        </a:p>
      </dgm:t>
    </dgm:pt>
    <dgm:pt modelId="{9086BA41-7F3D-4275-9524-C01462DFF509}" type="parTrans" cxnId="{5B399EBD-58B9-40AE-B9E6-B6728D6B0112}">
      <dgm:prSet/>
      <dgm:spPr/>
      <dgm:t>
        <a:bodyPr/>
        <a:lstStyle/>
        <a:p>
          <a:endParaRPr lang="en-US"/>
        </a:p>
      </dgm:t>
    </dgm:pt>
    <dgm:pt modelId="{563E7D90-8837-41AE-B4AF-BA9365D3CA8D}" type="sibTrans" cxnId="{5B399EBD-58B9-40AE-B9E6-B6728D6B0112}">
      <dgm:prSet/>
      <dgm:spPr/>
      <dgm:t>
        <a:bodyPr/>
        <a:lstStyle/>
        <a:p>
          <a:endParaRPr lang="en-US"/>
        </a:p>
      </dgm:t>
    </dgm:pt>
    <dgm:pt modelId="{DBCAFF6C-04D2-4302-943F-BD68C513EFAD}">
      <dgm:prSet/>
      <dgm:spPr/>
      <dgm:t>
        <a:bodyPr/>
        <a:lstStyle/>
        <a:p>
          <a:r>
            <a:rPr lang="en-US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Support flexible work schedules</a:t>
          </a:r>
        </a:p>
      </dgm:t>
    </dgm:pt>
    <dgm:pt modelId="{E968628B-93D9-450C-95D8-23CAD329F0D8}" type="parTrans" cxnId="{1A0275F6-CFA1-4527-9FC5-2F204D9A7633}">
      <dgm:prSet/>
      <dgm:spPr/>
      <dgm:t>
        <a:bodyPr/>
        <a:lstStyle/>
        <a:p>
          <a:endParaRPr lang="en-US"/>
        </a:p>
      </dgm:t>
    </dgm:pt>
    <dgm:pt modelId="{E6E07F6E-5CF7-48AE-A1CA-EDCEDE12C46C}" type="sibTrans" cxnId="{1A0275F6-CFA1-4527-9FC5-2F204D9A7633}">
      <dgm:prSet/>
      <dgm:spPr/>
      <dgm:t>
        <a:bodyPr/>
        <a:lstStyle/>
        <a:p>
          <a:endParaRPr lang="en-US"/>
        </a:p>
      </dgm:t>
    </dgm:pt>
    <dgm:pt modelId="{7DBC5443-BA94-4366-8EF3-74CD75A2DD9E}">
      <dgm:prSet/>
      <dgm:spPr/>
      <dgm:t>
        <a:bodyPr/>
        <a:lstStyle/>
        <a:p>
          <a:r>
            <a:rPr lang="en-US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Communicate parental/family leave policies and encourage their full use</a:t>
          </a:r>
        </a:p>
      </dgm:t>
    </dgm:pt>
    <dgm:pt modelId="{D08200F6-D60C-480A-8185-DB37CFC4642A}" type="parTrans" cxnId="{A81E14B1-FE77-4A7A-BA84-84435B4F98FD}">
      <dgm:prSet/>
      <dgm:spPr/>
      <dgm:t>
        <a:bodyPr/>
        <a:lstStyle/>
        <a:p>
          <a:endParaRPr lang="en-US"/>
        </a:p>
      </dgm:t>
    </dgm:pt>
    <dgm:pt modelId="{07E216CC-F9BF-445F-B679-23E33EA57F95}" type="sibTrans" cxnId="{A81E14B1-FE77-4A7A-BA84-84435B4F98FD}">
      <dgm:prSet/>
      <dgm:spPr/>
      <dgm:t>
        <a:bodyPr/>
        <a:lstStyle/>
        <a:p>
          <a:endParaRPr lang="en-US"/>
        </a:p>
      </dgm:t>
    </dgm:pt>
    <dgm:pt modelId="{5723D449-08AA-4C78-A42F-2CA42B573904}">
      <dgm:prSet/>
      <dgm:spPr/>
      <dgm:t>
        <a:bodyPr/>
        <a:lstStyle/>
        <a:p>
          <a:r>
            <a:rPr lang="en-US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Eliminate</a:t>
          </a:r>
        </a:p>
      </dgm:t>
    </dgm:pt>
    <dgm:pt modelId="{926C10A5-DFEA-43D1-B57E-69E031878A61}" type="parTrans" cxnId="{AB832AE6-4003-4E33-A9E8-07C652FBB7D4}">
      <dgm:prSet/>
      <dgm:spPr/>
      <dgm:t>
        <a:bodyPr/>
        <a:lstStyle/>
        <a:p>
          <a:endParaRPr lang="en-US"/>
        </a:p>
      </dgm:t>
    </dgm:pt>
    <dgm:pt modelId="{BB851F9A-74B7-40D3-9AB7-949B62FD25EA}" type="sibTrans" cxnId="{AB832AE6-4003-4E33-A9E8-07C652FBB7D4}">
      <dgm:prSet/>
      <dgm:spPr/>
      <dgm:t>
        <a:bodyPr/>
        <a:lstStyle/>
        <a:p>
          <a:endParaRPr lang="en-US"/>
        </a:p>
      </dgm:t>
    </dgm:pt>
    <dgm:pt modelId="{E68B13FE-0231-4C18-B8A3-82AE3F5BDC46}">
      <dgm:prSet/>
      <dgm:spPr/>
      <dgm:t>
        <a:bodyPr/>
        <a:lstStyle/>
        <a:p>
          <a:r>
            <a:rPr lang="en-US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Eliminate harassment and build inclusivity</a:t>
          </a:r>
        </a:p>
      </dgm:t>
    </dgm:pt>
    <dgm:pt modelId="{AAE3978E-8BA2-4837-BB39-7E8090DA6BFD}" type="parTrans" cxnId="{6015F1EF-7660-4F53-B43E-F1DB6DF4F045}">
      <dgm:prSet/>
      <dgm:spPr/>
      <dgm:t>
        <a:bodyPr/>
        <a:lstStyle/>
        <a:p>
          <a:endParaRPr lang="en-US"/>
        </a:p>
      </dgm:t>
    </dgm:pt>
    <dgm:pt modelId="{32233FAF-0A73-4D97-9B2D-0C392E54602D}" type="sibTrans" cxnId="{6015F1EF-7660-4F53-B43E-F1DB6DF4F045}">
      <dgm:prSet/>
      <dgm:spPr/>
      <dgm:t>
        <a:bodyPr/>
        <a:lstStyle/>
        <a:p>
          <a:endParaRPr lang="en-US"/>
        </a:p>
      </dgm:t>
    </dgm:pt>
    <dgm:pt modelId="{EF0535FE-7A44-4DDF-BE7C-6233A970B067}">
      <dgm:prSet/>
      <dgm:spPr/>
      <dgm:t>
        <a:bodyPr/>
        <a:lstStyle/>
        <a:p>
          <a:r>
            <a:rPr lang="en-US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Provide training</a:t>
          </a:r>
        </a:p>
      </dgm:t>
    </dgm:pt>
    <dgm:pt modelId="{C0FD94B1-6B26-45AB-972C-3971F9472633}" type="parTrans" cxnId="{86ADACF3-C01C-4457-A10C-F503ED9B8C49}">
      <dgm:prSet/>
      <dgm:spPr/>
      <dgm:t>
        <a:bodyPr/>
        <a:lstStyle/>
        <a:p>
          <a:endParaRPr lang="en-US"/>
        </a:p>
      </dgm:t>
    </dgm:pt>
    <dgm:pt modelId="{CD881BEA-4292-459F-A4A1-28594B76CB30}" type="sibTrans" cxnId="{86ADACF3-C01C-4457-A10C-F503ED9B8C49}">
      <dgm:prSet/>
      <dgm:spPr/>
      <dgm:t>
        <a:bodyPr/>
        <a:lstStyle/>
        <a:p>
          <a:endParaRPr lang="en-US"/>
        </a:p>
      </dgm:t>
    </dgm:pt>
    <dgm:pt modelId="{67A2FA83-136B-4D95-BC13-3FB46B582588}">
      <dgm:prSet/>
      <dgm:spPr/>
      <dgm:t>
        <a:bodyPr/>
        <a:lstStyle/>
        <a:p>
          <a:r>
            <a:rPr lang="en-US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Encourage male counterparts to mentor</a:t>
          </a:r>
        </a:p>
      </dgm:t>
    </dgm:pt>
    <dgm:pt modelId="{D67B488A-4385-48EF-9B03-30179E8885F6}" type="parTrans" cxnId="{22986A52-BAED-412A-BB52-E2A8853AE0E4}">
      <dgm:prSet/>
      <dgm:spPr/>
      <dgm:t>
        <a:bodyPr/>
        <a:lstStyle/>
        <a:p>
          <a:endParaRPr lang="en-US"/>
        </a:p>
      </dgm:t>
    </dgm:pt>
    <dgm:pt modelId="{65A8BA04-EB0A-4797-BF50-F255115B5B5B}" type="sibTrans" cxnId="{22986A52-BAED-412A-BB52-E2A8853AE0E4}">
      <dgm:prSet/>
      <dgm:spPr/>
      <dgm:t>
        <a:bodyPr/>
        <a:lstStyle/>
        <a:p>
          <a:endParaRPr lang="en-US"/>
        </a:p>
      </dgm:t>
    </dgm:pt>
    <dgm:pt modelId="{C3966011-5854-4A01-A8E1-B49A157FA84B}">
      <dgm:prSet/>
      <dgm:spPr/>
      <dgm:t>
        <a:bodyPr/>
        <a:lstStyle/>
        <a:p>
          <a:r>
            <a:rPr lang="en-US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Assess</a:t>
          </a:r>
        </a:p>
      </dgm:t>
    </dgm:pt>
    <dgm:pt modelId="{4D2EAD61-4303-41A9-8B04-FC91E3BD96B1}" type="parTrans" cxnId="{423E57C7-2F60-4789-B905-4B9A8025E3FF}">
      <dgm:prSet/>
      <dgm:spPr/>
      <dgm:t>
        <a:bodyPr/>
        <a:lstStyle/>
        <a:p>
          <a:endParaRPr lang="en-US"/>
        </a:p>
      </dgm:t>
    </dgm:pt>
    <dgm:pt modelId="{EA42C89C-4179-497F-82C4-0B77F7FF2517}" type="sibTrans" cxnId="{423E57C7-2F60-4789-B905-4B9A8025E3FF}">
      <dgm:prSet/>
      <dgm:spPr/>
      <dgm:t>
        <a:bodyPr/>
        <a:lstStyle/>
        <a:p>
          <a:endParaRPr lang="en-US"/>
        </a:p>
      </dgm:t>
    </dgm:pt>
    <dgm:pt modelId="{1FE9A2B6-BA68-4B08-8FE1-FAE857358F60}">
      <dgm:prSet/>
      <dgm:spPr/>
      <dgm:t>
        <a:bodyPr/>
        <a:lstStyle/>
        <a:p>
          <a:r>
            <a:rPr lang="en-US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Assess gender impacts of policies and programs</a:t>
          </a:r>
        </a:p>
      </dgm:t>
    </dgm:pt>
    <dgm:pt modelId="{F8C54C0B-EB0A-450A-9347-53E278427112}" type="parTrans" cxnId="{3EF80371-3067-462E-A826-143B2D1BC094}">
      <dgm:prSet/>
      <dgm:spPr/>
      <dgm:t>
        <a:bodyPr/>
        <a:lstStyle/>
        <a:p>
          <a:endParaRPr lang="en-US"/>
        </a:p>
      </dgm:t>
    </dgm:pt>
    <dgm:pt modelId="{FB6BBB76-8CF0-4CBB-81CB-1968CA43E0E8}" type="sibTrans" cxnId="{3EF80371-3067-462E-A826-143B2D1BC094}">
      <dgm:prSet/>
      <dgm:spPr/>
      <dgm:t>
        <a:bodyPr/>
        <a:lstStyle/>
        <a:p>
          <a:endParaRPr lang="en-US"/>
        </a:p>
      </dgm:t>
    </dgm:pt>
    <dgm:pt modelId="{1693C228-8550-4660-8082-43ECC3C13683}">
      <dgm:prSet/>
      <dgm:spPr/>
      <dgm:t>
        <a:bodyPr/>
        <a:lstStyle/>
        <a:p>
          <a:r>
            <a:rPr lang="en-US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Regularly check/adjust career development programs</a:t>
          </a:r>
        </a:p>
      </dgm:t>
    </dgm:pt>
    <dgm:pt modelId="{6B705AE1-5A63-407F-9FDB-ABB9EBBF6081}" type="parTrans" cxnId="{70D43BFE-9573-4399-952A-DB608D702407}">
      <dgm:prSet/>
      <dgm:spPr/>
      <dgm:t>
        <a:bodyPr/>
        <a:lstStyle/>
        <a:p>
          <a:endParaRPr lang="en-US"/>
        </a:p>
      </dgm:t>
    </dgm:pt>
    <dgm:pt modelId="{48F4EADA-D286-46EB-863D-63859D7D466A}" type="sibTrans" cxnId="{70D43BFE-9573-4399-952A-DB608D702407}">
      <dgm:prSet/>
      <dgm:spPr/>
      <dgm:t>
        <a:bodyPr/>
        <a:lstStyle/>
        <a:p>
          <a:endParaRPr lang="en-US"/>
        </a:p>
      </dgm:t>
    </dgm:pt>
    <dgm:pt modelId="{0830BE9A-47FA-45E7-B7E9-9E9E7ECD5DA1}" type="pres">
      <dgm:prSet presAssocID="{9B41C7BC-BF6D-4C6B-BE75-AFE1D412DF5A}" presName="Name0" presStyleCnt="0">
        <dgm:presLayoutVars>
          <dgm:dir/>
          <dgm:animLvl val="lvl"/>
          <dgm:resizeHandles val="exact"/>
        </dgm:presLayoutVars>
      </dgm:prSet>
      <dgm:spPr/>
    </dgm:pt>
    <dgm:pt modelId="{F00D64B9-FAE0-4144-9197-0B4AD59B1FD8}" type="pres">
      <dgm:prSet presAssocID="{E9A6933C-301B-400D-8696-D11FA48DF14A}" presName="composite" presStyleCnt="0"/>
      <dgm:spPr/>
    </dgm:pt>
    <dgm:pt modelId="{A52ECDA5-BF57-440C-BB1A-0D5939FA743D}" type="pres">
      <dgm:prSet presAssocID="{E9A6933C-301B-400D-8696-D11FA48DF14A}" presName="parTx" presStyleLbl="alignNode1" presStyleIdx="0" presStyleCnt="3">
        <dgm:presLayoutVars>
          <dgm:chMax val="0"/>
          <dgm:chPref val="0"/>
        </dgm:presLayoutVars>
      </dgm:prSet>
      <dgm:spPr/>
    </dgm:pt>
    <dgm:pt modelId="{3EFE4153-AE81-431F-99B5-6D5B425D2AC2}" type="pres">
      <dgm:prSet presAssocID="{E9A6933C-301B-400D-8696-D11FA48DF14A}" presName="desTx" presStyleLbl="alignAccFollowNode1" presStyleIdx="0" presStyleCnt="3">
        <dgm:presLayoutVars/>
      </dgm:prSet>
      <dgm:spPr/>
    </dgm:pt>
    <dgm:pt modelId="{F4482F1C-72B2-40AB-88D8-BE08111CD896}" type="pres">
      <dgm:prSet presAssocID="{E972022F-FA3C-4267-A485-69E4A86B5E0E}" presName="space" presStyleCnt="0"/>
      <dgm:spPr/>
    </dgm:pt>
    <dgm:pt modelId="{99D4526B-4A79-4811-80CD-7C01EC0EA8E3}" type="pres">
      <dgm:prSet presAssocID="{5723D449-08AA-4C78-A42F-2CA42B573904}" presName="composite" presStyleCnt="0"/>
      <dgm:spPr/>
    </dgm:pt>
    <dgm:pt modelId="{254E7D07-4D19-4F20-85C6-CC26960D999A}" type="pres">
      <dgm:prSet presAssocID="{5723D449-08AA-4C78-A42F-2CA42B573904}" presName="parTx" presStyleLbl="alignNode1" presStyleIdx="1" presStyleCnt="3">
        <dgm:presLayoutVars>
          <dgm:chMax val="0"/>
          <dgm:chPref val="0"/>
        </dgm:presLayoutVars>
      </dgm:prSet>
      <dgm:spPr/>
    </dgm:pt>
    <dgm:pt modelId="{F0D96219-4296-4EC7-AF3E-6424DF9482E0}" type="pres">
      <dgm:prSet presAssocID="{5723D449-08AA-4C78-A42F-2CA42B573904}" presName="desTx" presStyleLbl="alignAccFollowNode1" presStyleIdx="1" presStyleCnt="3">
        <dgm:presLayoutVars/>
      </dgm:prSet>
      <dgm:spPr/>
    </dgm:pt>
    <dgm:pt modelId="{ECB0AD36-2E04-491E-B6EF-A2A5DA075183}" type="pres">
      <dgm:prSet presAssocID="{BB851F9A-74B7-40D3-9AB7-949B62FD25EA}" presName="space" presStyleCnt="0"/>
      <dgm:spPr/>
    </dgm:pt>
    <dgm:pt modelId="{8FD42380-1CEE-4725-A60D-211FE48E31FA}" type="pres">
      <dgm:prSet presAssocID="{C3966011-5854-4A01-A8E1-B49A157FA84B}" presName="composite" presStyleCnt="0"/>
      <dgm:spPr/>
    </dgm:pt>
    <dgm:pt modelId="{2C2FFFCB-89F2-49F0-8611-2E299792AA81}" type="pres">
      <dgm:prSet presAssocID="{C3966011-5854-4A01-A8E1-B49A157FA84B}" presName="parTx" presStyleLbl="alignNode1" presStyleIdx="2" presStyleCnt="3">
        <dgm:presLayoutVars>
          <dgm:chMax val="0"/>
          <dgm:chPref val="0"/>
        </dgm:presLayoutVars>
      </dgm:prSet>
      <dgm:spPr/>
    </dgm:pt>
    <dgm:pt modelId="{C28667D4-E970-4B8E-867B-C37A4D78EB86}" type="pres">
      <dgm:prSet presAssocID="{C3966011-5854-4A01-A8E1-B49A157FA84B}" presName="desTx" presStyleLbl="alignAccFollowNode1" presStyleIdx="2" presStyleCnt="3">
        <dgm:presLayoutVars/>
      </dgm:prSet>
      <dgm:spPr/>
    </dgm:pt>
  </dgm:ptLst>
  <dgm:cxnLst>
    <dgm:cxn modelId="{F9BDBE24-4C54-4E36-9E85-1083FB331D40}" type="presOf" srcId="{9B41C7BC-BF6D-4C6B-BE75-AFE1D412DF5A}" destId="{0830BE9A-47FA-45E7-B7E9-9E9E7ECD5DA1}" srcOrd="0" destOrd="0" presId="urn:microsoft.com/office/officeart/2016/7/layout/HorizontalActionList"/>
    <dgm:cxn modelId="{C78C622E-0CC4-4AA5-BC6D-BE9D43FC99AE}" type="presOf" srcId="{EF0535FE-7A44-4DDF-BE7C-6233A970B067}" destId="{F0D96219-4296-4EC7-AF3E-6424DF9482E0}" srcOrd="0" destOrd="1" presId="urn:microsoft.com/office/officeart/2016/7/layout/HorizontalActionList"/>
    <dgm:cxn modelId="{8CBE8E37-186A-4887-A7A7-7AEC4FAD7AEE}" type="presOf" srcId="{E68B13FE-0231-4C18-B8A3-82AE3F5BDC46}" destId="{F0D96219-4296-4EC7-AF3E-6424DF9482E0}" srcOrd="0" destOrd="0" presId="urn:microsoft.com/office/officeart/2016/7/layout/HorizontalActionList"/>
    <dgm:cxn modelId="{EBB09249-BF54-493B-A0A8-BDC4073DF777}" srcId="{9B41C7BC-BF6D-4C6B-BE75-AFE1D412DF5A}" destId="{E9A6933C-301B-400D-8696-D11FA48DF14A}" srcOrd="0" destOrd="0" parTransId="{F3EF27FA-424B-4F05-BD40-DF484C922ABB}" sibTransId="{E972022F-FA3C-4267-A485-69E4A86B5E0E}"/>
    <dgm:cxn modelId="{FC1A276D-5074-40B7-A319-FBE9F27F158B}" type="presOf" srcId="{E9A6933C-301B-400D-8696-D11FA48DF14A}" destId="{A52ECDA5-BF57-440C-BB1A-0D5939FA743D}" srcOrd="0" destOrd="0" presId="urn:microsoft.com/office/officeart/2016/7/layout/HorizontalActionList"/>
    <dgm:cxn modelId="{8312544E-F45E-4D5C-B6AC-B15E5DC2D7D1}" type="presOf" srcId="{67A2FA83-136B-4D95-BC13-3FB46B582588}" destId="{F0D96219-4296-4EC7-AF3E-6424DF9482E0}" srcOrd="0" destOrd="2" presId="urn:microsoft.com/office/officeart/2016/7/layout/HorizontalActionList"/>
    <dgm:cxn modelId="{3EF80371-3067-462E-A826-143B2D1BC094}" srcId="{C3966011-5854-4A01-A8E1-B49A157FA84B}" destId="{1FE9A2B6-BA68-4B08-8FE1-FAE857358F60}" srcOrd="0" destOrd="0" parTransId="{F8C54C0B-EB0A-450A-9347-53E278427112}" sibTransId="{FB6BBB76-8CF0-4CBB-81CB-1968CA43E0E8}"/>
    <dgm:cxn modelId="{22986A52-BAED-412A-BB52-E2A8853AE0E4}" srcId="{E68B13FE-0231-4C18-B8A3-82AE3F5BDC46}" destId="{67A2FA83-136B-4D95-BC13-3FB46B582588}" srcOrd="1" destOrd="0" parTransId="{D67B488A-4385-48EF-9B03-30179E8885F6}" sibTransId="{65A8BA04-EB0A-4797-BF50-F255115B5B5B}"/>
    <dgm:cxn modelId="{E0DA9555-FFCD-45CF-B5C5-DCD2D947F204}" type="presOf" srcId="{7DBC5443-BA94-4366-8EF3-74CD75A2DD9E}" destId="{3EFE4153-AE81-431F-99B5-6D5B425D2AC2}" srcOrd="0" destOrd="2" presId="urn:microsoft.com/office/officeart/2016/7/layout/HorizontalActionList"/>
    <dgm:cxn modelId="{EEE2D180-34CF-4C6F-91AD-C5050B751705}" type="presOf" srcId="{A5C0D60C-A427-43BE-82D7-E00A85335D28}" destId="{3EFE4153-AE81-431F-99B5-6D5B425D2AC2}" srcOrd="0" destOrd="0" presId="urn:microsoft.com/office/officeart/2016/7/layout/HorizontalActionList"/>
    <dgm:cxn modelId="{7BD308AE-7DF4-4AE6-8576-1F6BF4FFCB69}" type="presOf" srcId="{1693C228-8550-4660-8082-43ECC3C13683}" destId="{C28667D4-E970-4B8E-867B-C37A4D78EB86}" srcOrd="0" destOrd="1" presId="urn:microsoft.com/office/officeart/2016/7/layout/HorizontalActionList"/>
    <dgm:cxn modelId="{A81E14B1-FE77-4A7A-BA84-84435B4F98FD}" srcId="{A5C0D60C-A427-43BE-82D7-E00A85335D28}" destId="{7DBC5443-BA94-4366-8EF3-74CD75A2DD9E}" srcOrd="1" destOrd="0" parTransId="{D08200F6-D60C-480A-8185-DB37CFC4642A}" sibTransId="{07E216CC-F9BF-445F-B679-23E33EA57F95}"/>
    <dgm:cxn modelId="{C321E8B9-6D79-4050-BEEC-FE6F1626CAB6}" type="presOf" srcId="{5723D449-08AA-4C78-A42F-2CA42B573904}" destId="{254E7D07-4D19-4F20-85C6-CC26960D999A}" srcOrd="0" destOrd="0" presId="urn:microsoft.com/office/officeart/2016/7/layout/HorizontalActionList"/>
    <dgm:cxn modelId="{5B399EBD-58B9-40AE-B9E6-B6728D6B0112}" srcId="{E9A6933C-301B-400D-8696-D11FA48DF14A}" destId="{A5C0D60C-A427-43BE-82D7-E00A85335D28}" srcOrd="0" destOrd="0" parTransId="{9086BA41-7F3D-4275-9524-C01462DFF509}" sibTransId="{563E7D90-8837-41AE-B4AF-BA9365D3CA8D}"/>
    <dgm:cxn modelId="{423E57C7-2F60-4789-B905-4B9A8025E3FF}" srcId="{9B41C7BC-BF6D-4C6B-BE75-AFE1D412DF5A}" destId="{C3966011-5854-4A01-A8E1-B49A157FA84B}" srcOrd="2" destOrd="0" parTransId="{4D2EAD61-4303-41A9-8B04-FC91E3BD96B1}" sibTransId="{EA42C89C-4179-497F-82C4-0B77F7FF2517}"/>
    <dgm:cxn modelId="{ED1068D4-5E2A-4796-A449-4C90B6DAC751}" type="presOf" srcId="{1FE9A2B6-BA68-4B08-8FE1-FAE857358F60}" destId="{C28667D4-E970-4B8E-867B-C37A4D78EB86}" srcOrd="0" destOrd="0" presId="urn:microsoft.com/office/officeart/2016/7/layout/HorizontalActionList"/>
    <dgm:cxn modelId="{AB832AE6-4003-4E33-A9E8-07C652FBB7D4}" srcId="{9B41C7BC-BF6D-4C6B-BE75-AFE1D412DF5A}" destId="{5723D449-08AA-4C78-A42F-2CA42B573904}" srcOrd="1" destOrd="0" parTransId="{926C10A5-DFEA-43D1-B57E-69E031878A61}" sibTransId="{BB851F9A-74B7-40D3-9AB7-949B62FD25EA}"/>
    <dgm:cxn modelId="{68B7BDEC-1CE1-41AF-B294-2DA14DA153EF}" type="presOf" srcId="{C3966011-5854-4A01-A8E1-B49A157FA84B}" destId="{2C2FFFCB-89F2-49F0-8611-2E299792AA81}" srcOrd="0" destOrd="0" presId="urn:microsoft.com/office/officeart/2016/7/layout/HorizontalActionList"/>
    <dgm:cxn modelId="{6015F1EF-7660-4F53-B43E-F1DB6DF4F045}" srcId="{5723D449-08AA-4C78-A42F-2CA42B573904}" destId="{E68B13FE-0231-4C18-B8A3-82AE3F5BDC46}" srcOrd="0" destOrd="0" parTransId="{AAE3978E-8BA2-4837-BB39-7E8090DA6BFD}" sibTransId="{32233FAF-0A73-4D97-9B2D-0C392E54602D}"/>
    <dgm:cxn modelId="{86ADACF3-C01C-4457-A10C-F503ED9B8C49}" srcId="{E68B13FE-0231-4C18-B8A3-82AE3F5BDC46}" destId="{EF0535FE-7A44-4DDF-BE7C-6233A970B067}" srcOrd="0" destOrd="0" parTransId="{C0FD94B1-6B26-45AB-972C-3971F9472633}" sibTransId="{CD881BEA-4292-459F-A4A1-28594B76CB30}"/>
    <dgm:cxn modelId="{1A0275F6-CFA1-4527-9FC5-2F204D9A7633}" srcId="{A5C0D60C-A427-43BE-82D7-E00A85335D28}" destId="{DBCAFF6C-04D2-4302-943F-BD68C513EFAD}" srcOrd="0" destOrd="0" parTransId="{E968628B-93D9-450C-95D8-23CAD329F0D8}" sibTransId="{E6E07F6E-5CF7-48AE-A1CA-EDCEDE12C46C}"/>
    <dgm:cxn modelId="{06FD03FD-31D9-4298-881C-69F60B0EC3FD}" type="presOf" srcId="{DBCAFF6C-04D2-4302-943F-BD68C513EFAD}" destId="{3EFE4153-AE81-431F-99B5-6D5B425D2AC2}" srcOrd="0" destOrd="1" presId="urn:microsoft.com/office/officeart/2016/7/layout/HorizontalActionList"/>
    <dgm:cxn modelId="{70D43BFE-9573-4399-952A-DB608D702407}" srcId="{1FE9A2B6-BA68-4B08-8FE1-FAE857358F60}" destId="{1693C228-8550-4660-8082-43ECC3C13683}" srcOrd="0" destOrd="0" parTransId="{6B705AE1-5A63-407F-9FDB-ABB9EBBF6081}" sibTransId="{48F4EADA-D286-46EB-863D-63859D7D466A}"/>
    <dgm:cxn modelId="{8ECEB09A-23BB-49F6-986B-CFE51C222C7C}" type="presParOf" srcId="{0830BE9A-47FA-45E7-B7E9-9E9E7ECD5DA1}" destId="{F00D64B9-FAE0-4144-9197-0B4AD59B1FD8}" srcOrd="0" destOrd="0" presId="urn:microsoft.com/office/officeart/2016/7/layout/HorizontalActionList"/>
    <dgm:cxn modelId="{4F7EFBBF-867E-4343-ACEE-252A100884B2}" type="presParOf" srcId="{F00D64B9-FAE0-4144-9197-0B4AD59B1FD8}" destId="{A52ECDA5-BF57-440C-BB1A-0D5939FA743D}" srcOrd="0" destOrd="0" presId="urn:microsoft.com/office/officeart/2016/7/layout/HorizontalActionList"/>
    <dgm:cxn modelId="{21ADEA60-D159-4755-89F1-0AB704163467}" type="presParOf" srcId="{F00D64B9-FAE0-4144-9197-0B4AD59B1FD8}" destId="{3EFE4153-AE81-431F-99B5-6D5B425D2AC2}" srcOrd="1" destOrd="0" presId="urn:microsoft.com/office/officeart/2016/7/layout/HorizontalActionList"/>
    <dgm:cxn modelId="{BEB63F3D-5930-4255-A8C8-0C1B43E0FB43}" type="presParOf" srcId="{0830BE9A-47FA-45E7-B7E9-9E9E7ECD5DA1}" destId="{F4482F1C-72B2-40AB-88D8-BE08111CD896}" srcOrd="1" destOrd="0" presId="urn:microsoft.com/office/officeart/2016/7/layout/HorizontalActionList"/>
    <dgm:cxn modelId="{5C9865F8-1540-4BE7-813D-129247A914F3}" type="presParOf" srcId="{0830BE9A-47FA-45E7-B7E9-9E9E7ECD5DA1}" destId="{99D4526B-4A79-4811-80CD-7C01EC0EA8E3}" srcOrd="2" destOrd="0" presId="urn:microsoft.com/office/officeart/2016/7/layout/HorizontalActionList"/>
    <dgm:cxn modelId="{5CC3D182-782C-4904-A663-24F44F1E7FFC}" type="presParOf" srcId="{99D4526B-4A79-4811-80CD-7C01EC0EA8E3}" destId="{254E7D07-4D19-4F20-85C6-CC26960D999A}" srcOrd="0" destOrd="0" presId="urn:microsoft.com/office/officeart/2016/7/layout/HorizontalActionList"/>
    <dgm:cxn modelId="{EE655BB0-9827-4625-8F0C-CC16756E6E02}" type="presParOf" srcId="{99D4526B-4A79-4811-80CD-7C01EC0EA8E3}" destId="{F0D96219-4296-4EC7-AF3E-6424DF9482E0}" srcOrd="1" destOrd="0" presId="urn:microsoft.com/office/officeart/2016/7/layout/HorizontalActionList"/>
    <dgm:cxn modelId="{73D57680-E93E-487B-A53C-A0FFE14BCBD7}" type="presParOf" srcId="{0830BE9A-47FA-45E7-B7E9-9E9E7ECD5DA1}" destId="{ECB0AD36-2E04-491E-B6EF-A2A5DA075183}" srcOrd="3" destOrd="0" presId="urn:microsoft.com/office/officeart/2016/7/layout/HorizontalActionList"/>
    <dgm:cxn modelId="{958D6318-4089-4661-B681-B347B4AF9514}" type="presParOf" srcId="{0830BE9A-47FA-45E7-B7E9-9E9E7ECD5DA1}" destId="{8FD42380-1CEE-4725-A60D-211FE48E31FA}" srcOrd="4" destOrd="0" presId="urn:microsoft.com/office/officeart/2016/7/layout/HorizontalActionList"/>
    <dgm:cxn modelId="{F4BA2F6B-FF65-4F79-B06F-74C562DE9A0C}" type="presParOf" srcId="{8FD42380-1CEE-4725-A60D-211FE48E31FA}" destId="{2C2FFFCB-89F2-49F0-8611-2E299792AA81}" srcOrd="0" destOrd="0" presId="urn:microsoft.com/office/officeart/2016/7/layout/HorizontalActionList"/>
    <dgm:cxn modelId="{F9D0A304-7D61-464E-BDF7-2E2F857C6B35}" type="presParOf" srcId="{8FD42380-1CEE-4725-A60D-211FE48E31FA}" destId="{C28667D4-E970-4B8E-867B-C37A4D78EB86}" srcOrd="1" destOrd="0" presId="urn:microsoft.com/office/officeart/2016/7/layout/HorizontalActionList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91B812E-7C62-43DD-8FE1-4665B8870C97}">
      <dsp:nvSpPr>
        <dsp:cNvPr id="0" name=""/>
        <dsp:cNvSpPr/>
      </dsp:nvSpPr>
      <dsp:spPr>
        <a:xfrm>
          <a:off x="0" y="3998427"/>
          <a:ext cx="4083433" cy="131237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Women constitute 23.9% of the 8.1% attrition rate and current trends indicate women leave the leadership pipeline while in the lower levels of the organization</a:t>
          </a:r>
        </a:p>
      </dsp:txBody>
      <dsp:txXfrm>
        <a:off x="0" y="3998427"/>
        <a:ext cx="4083433" cy="1312373"/>
      </dsp:txXfrm>
    </dsp:sp>
    <dsp:sp modelId="{A24F81C8-0CE8-4EFE-AD24-8088F89B01E3}">
      <dsp:nvSpPr>
        <dsp:cNvPr id="0" name=""/>
        <dsp:cNvSpPr/>
      </dsp:nvSpPr>
      <dsp:spPr>
        <a:xfrm rot="10800000">
          <a:off x="0" y="1999683"/>
          <a:ext cx="4083433" cy="2018430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Promotion rate 27.1% but clustered in non-STEM roles</a:t>
          </a:r>
        </a:p>
      </dsp:txBody>
      <dsp:txXfrm rot="10800000">
        <a:off x="0" y="1999683"/>
        <a:ext cx="4083433" cy="1311515"/>
      </dsp:txXfrm>
    </dsp:sp>
    <dsp:sp modelId="{D66BE529-AE9F-4C87-861B-CE221236A71F}">
      <dsp:nvSpPr>
        <dsp:cNvPr id="0" name=""/>
        <dsp:cNvSpPr/>
      </dsp:nvSpPr>
      <dsp:spPr>
        <a:xfrm rot="10800000">
          <a:off x="0" y="938"/>
          <a:ext cx="4083433" cy="2018430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Women are 28.8% of new hires</a:t>
          </a:r>
        </a:p>
      </dsp:txBody>
      <dsp:txXfrm rot="-10800000">
        <a:off x="0" y="938"/>
        <a:ext cx="4083433" cy="708468"/>
      </dsp:txXfrm>
    </dsp:sp>
    <dsp:sp modelId="{F16E26ED-F7FC-4081-9EA9-5CDE37E6262B}">
      <dsp:nvSpPr>
        <dsp:cNvPr id="0" name=""/>
        <dsp:cNvSpPr/>
      </dsp:nvSpPr>
      <dsp:spPr>
        <a:xfrm>
          <a:off x="0" y="709407"/>
          <a:ext cx="2041716" cy="60351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25400" rIns="14224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STEM 24.6%</a:t>
          </a:r>
        </a:p>
      </dsp:txBody>
      <dsp:txXfrm>
        <a:off x="0" y="709407"/>
        <a:ext cx="2041716" cy="603510"/>
      </dsp:txXfrm>
    </dsp:sp>
    <dsp:sp modelId="{DEA7DBAC-9E10-4D72-A6DE-D7E8B58FB56E}">
      <dsp:nvSpPr>
        <dsp:cNvPr id="0" name=""/>
        <dsp:cNvSpPr/>
      </dsp:nvSpPr>
      <dsp:spPr>
        <a:xfrm>
          <a:off x="2041716" y="709407"/>
          <a:ext cx="2041716" cy="60351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22860" rIns="128016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Non-STEM 40.7%</a:t>
          </a:r>
        </a:p>
      </dsp:txBody>
      <dsp:txXfrm>
        <a:off x="2041716" y="709407"/>
        <a:ext cx="2041716" cy="60351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62891A9-F7CC-4A85-817F-4602852B353B}">
      <dsp:nvSpPr>
        <dsp:cNvPr id="0" name=""/>
        <dsp:cNvSpPr/>
      </dsp:nvSpPr>
      <dsp:spPr>
        <a:xfrm>
          <a:off x="1652432" y="2488"/>
          <a:ext cx="3085659" cy="154282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1422400">
            <a:lnSpc>
              <a:spcPct val="100000"/>
            </a:lnSpc>
            <a:spcBef>
              <a:spcPct val="0"/>
            </a:spcBef>
            <a:spcAft>
              <a:spcPts val="600"/>
            </a:spcAft>
            <a:buNone/>
          </a:pPr>
          <a:r>
            <a:rPr lang="en-US" sz="32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ATTRACT</a:t>
          </a:r>
          <a:r>
            <a:rPr lang="en-US" sz="33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 </a:t>
          </a:r>
        </a:p>
        <a:p>
          <a:pPr marL="0" lvl="0" indent="0" algn="ctr" defTabSz="1422400">
            <a:lnSpc>
              <a:spcPct val="100000"/>
            </a:lnSpc>
            <a:spcBef>
              <a:spcPct val="0"/>
            </a:spcBef>
            <a:spcAft>
              <a:spcPts val="600"/>
            </a:spcAft>
            <a:buNone/>
          </a:pPr>
          <a:r>
            <a:rPr lang="en-US" sz="24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women into the nuclear sector</a:t>
          </a:r>
        </a:p>
      </dsp:txBody>
      <dsp:txXfrm>
        <a:off x="1697620" y="47676"/>
        <a:ext cx="2995283" cy="1452453"/>
      </dsp:txXfrm>
    </dsp:sp>
    <dsp:sp modelId="{01DEDEE1-05BE-418B-BE76-A8747603C74F}">
      <dsp:nvSpPr>
        <dsp:cNvPr id="0" name=""/>
        <dsp:cNvSpPr/>
      </dsp:nvSpPr>
      <dsp:spPr>
        <a:xfrm>
          <a:off x="1652432" y="1776742"/>
          <a:ext cx="3085659" cy="154282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1422400">
            <a:lnSpc>
              <a:spcPct val="100000"/>
            </a:lnSpc>
            <a:spcBef>
              <a:spcPct val="0"/>
            </a:spcBef>
            <a:spcAft>
              <a:spcPts val="600"/>
            </a:spcAft>
            <a:buNone/>
          </a:pPr>
          <a:r>
            <a:rPr lang="en-US" sz="32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RETAIN</a:t>
          </a:r>
        </a:p>
        <a:p>
          <a:pPr marL="0" lvl="0" indent="0" algn="ctr" defTabSz="1422400">
            <a:lnSpc>
              <a:spcPct val="100000"/>
            </a:lnSpc>
            <a:spcBef>
              <a:spcPct val="0"/>
            </a:spcBef>
            <a:spcAft>
              <a:spcPts val="600"/>
            </a:spcAft>
            <a:buNone/>
          </a:pPr>
          <a:r>
            <a:rPr lang="en-US" sz="32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 </a:t>
          </a:r>
          <a:r>
            <a:rPr lang="en-US" sz="24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&amp; support women in the workforce</a:t>
          </a:r>
        </a:p>
      </dsp:txBody>
      <dsp:txXfrm>
        <a:off x="1697620" y="1821930"/>
        <a:ext cx="2995283" cy="1452453"/>
      </dsp:txXfrm>
    </dsp:sp>
    <dsp:sp modelId="{DCE4929D-F145-46EB-93E9-3011D7E6A626}">
      <dsp:nvSpPr>
        <dsp:cNvPr id="0" name=""/>
        <dsp:cNvSpPr/>
      </dsp:nvSpPr>
      <dsp:spPr>
        <a:xfrm>
          <a:off x="1652432" y="3550996"/>
          <a:ext cx="3085659" cy="154282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1422400">
            <a:lnSpc>
              <a:spcPct val="100000"/>
            </a:lnSpc>
            <a:spcBef>
              <a:spcPct val="0"/>
            </a:spcBef>
            <a:spcAft>
              <a:spcPts val="600"/>
            </a:spcAft>
            <a:buNone/>
          </a:pPr>
          <a:r>
            <a:rPr lang="en-US" sz="32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ADVANCE</a:t>
          </a:r>
          <a:r>
            <a:rPr lang="en-US" sz="29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 </a:t>
          </a:r>
        </a:p>
        <a:p>
          <a:pPr marL="0" lvl="0" indent="0" algn="ctr" defTabSz="1422400">
            <a:lnSpc>
              <a:spcPct val="100000"/>
            </a:lnSpc>
            <a:spcBef>
              <a:spcPct val="0"/>
            </a:spcBef>
            <a:spcAft>
              <a:spcPts val="600"/>
            </a:spcAft>
            <a:buNone/>
          </a:pPr>
          <a:r>
            <a:rPr lang="en-US" sz="24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&amp; develop women as leaders</a:t>
          </a:r>
        </a:p>
      </dsp:txBody>
      <dsp:txXfrm>
        <a:off x="1697620" y="3596184"/>
        <a:ext cx="2995283" cy="145245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52ECDA5-BF57-440C-BB1A-0D5939FA743D}">
      <dsp:nvSpPr>
        <dsp:cNvPr id="0" name=""/>
        <dsp:cNvSpPr/>
      </dsp:nvSpPr>
      <dsp:spPr>
        <a:xfrm>
          <a:off x="4891" y="378840"/>
          <a:ext cx="1952931" cy="58587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4325" tIns="154325" rIns="154325" bIns="154325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Address</a:t>
          </a:r>
        </a:p>
      </dsp:txBody>
      <dsp:txXfrm>
        <a:off x="4891" y="378840"/>
        <a:ext cx="1952931" cy="585879"/>
      </dsp:txXfrm>
    </dsp:sp>
    <dsp:sp modelId="{3EFE4153-AE81-431F-99B5-6D5B425D2AC2}">
      <dsp:nvSpPr>
        <dsp:cNvPr id="0" name=""/>
        <dsp:cNvSpPr/>
      </dsp:nvSpPr>
      <dsp:spPr>
        <a:xfrm>
          <a:off x="4891" y="964719"/>
          <a:ext cx="1952931" cy="2302681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2906" tIns="192906" rIns="192906" bIns="192906" numCol="1" spcCol="1270" anchor="t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Address impacts of Family obligations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2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Support flexible work schedules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2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Communicate parental/family leave policies and encourage their full use</a:t>
          </a:r>
        </a:p>
      </dsp:txBody>
      <dsp:txXfrm>
        <a:off x="4891" y="964719"/>
        <a:ext cx="1952931" cy="2302681"/>
      </dsp:txXfrm>
    </dsp:sp>
    <dsp:sp modelId="{254E7D07-4D19-4F20-85C6-CC26960D999A}">
      <dsp:nvSpPr>
        <dsp:cNvPr id="0" name=""/>
        <dsp:cNvSpPr/>
      </dsp:nvSpPr>
      <dsp:spPr>
        <a:xfrm>
          <a:off x="2065717" y="378840"/>
          <a:ext cx="1952931" cy="58587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4325" tIns="154325" rIns="154325" bIns="154325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Eliminate</a:t>
          </a:r>
        </a:p>
      </dsp:txBody>
      <dsp:txXfrm>
        <a:off x="2065717" y="378840"/>
        <a:ext cx="1952931" cy="585879"/>
      </dsp:txXfrm>
    </dsp:sp>
    <dsp:sp modelId="{F0D96219-4296-4EC7-AF3E-6424DF9482E0}">
      <dsp:nvSpPr>
        <dsp:cNvPr id="0" name=""/>
        <dsp:cNvSpPr/>
      </dsp:nvSpPr>
      <dsp:spPr>
        <a:xfrm>
          <a:off x="2065717" y="964719"/>
          <a:ext cx="1952931" cy="2302681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2906" tIns="192906" rIns="192906" bIns="192906" numCol="1" spcCol="1270" anchor="t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Eliminate harassment and build inclusivity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2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Provide training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2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Encourage male counterparts to mentor</a:t>
          </a:r>
        </a:p>
      </dsp:txBody>
      <dsp:txXfrm>
        <a:off x="2065717" y="964719"/>
        <a:ext cx="1952931" cy="2302681"/>
      </dsp:txXfrm>
    </dsp:sp>
    <dsp:sp modelId="{2C2FFFCB-89F2-49F0-8611-2E299792AA81}">
      <dsp:nvSpPr>
        <dsp:cNvPr id="0" name=""/>
        <dsp:cNvSpPr/>
      </dsp:nvSpPr>
      <dsp:spPr>
        <a:xfrm>
          <a:off x="4126543" y="378840"/>
          <a:ext cx="1952931" cy="58587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4325" tIns="154325" rIns="154325" bIns="154325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Assess</a:t>
          </a:r>
        </a:p>
      </dsp:txBody>
      <dsp:txXfrm>
        <a:off x="4126543" y="378840"/>
        <a:ext cx="1952931" cy="585879"/>
      </dsp:txXfrm>
    </dsp:sp>
    <dsp:sp modelId="{C28667D4-E970-4B8E-867B-C37A4D78EB86}">
      <dsp:nvSpPr>
        <dsp:cNvPr id="0" name=""/>
        <dsp:cNvSpPr/>
      </dsp:nvSpPr>
      <dsp:spPr>
        <a:xfrm>
          <a:off x="4126543" y="964719"/>
          <a:ext cx="1952931" cy="2302681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2906" tIns="192906" rIns="192906" bIns="192906" numCol="1" spcCol="1270" anchor="t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Assess gender impacts of policies and programs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2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Regularly check/adjust career development programs</a:t>
          </a:r>
        </a:p>
      </dsp:txBody>
      <dsp:txXfrm>
        <a:off x="4126543" y="964719"/>
        <a:ext cx="1952931" cy="230268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16/7/layout/HorizontalActionList">
  <dgm:title val="Horizontal Action List"/>
  <dgm:desc val="Used to show non-sequential or grouped lists of information. Works well with large amounts of text. All text has the same level of emphasis, and direction is not implied."/>
  <dgm:catLst>
    <dgm:cat type="list" pri="5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 fact="0.6"/>
      <dgm:constr type="h" for="des" forName="composite" op="equ"/>
      <dgm:constr type="w" for="ch" forName="composite" refType="w"/>
      <dgm:constr type="w" for="des" forName="parTx"/>
      <dgm:constr type="h" for="des" forName="parTx" op="equ"/>
      <dgm:constr type="w" for="des" forName="desTx"/>
      <dgm:constr type="primFontSz" for="des" forName="parTx" val="54"/>
      <dgm:constr type="primFontSz" for="des" forName="desTx" refType="primFontSz" refFor="des" refForName="parTx" op="lte" fact="0.75"/>
      <dgm:constr type="h" for="des" forName="desTx" op="equ"/>
      <dgm:constr type="w" for="ch" forName="space" op="equ" val="3"/>
    </dgm:constrLst>
    <dgm:ruleLst>
      <dgm:rule type="w" for="ch" forName="composite" val="0" fact="NaN" max="NaN"/>
    </dgm:ruleLst>
    <dgm:forEach name="Name6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3"/>
            <dgm:constr type="h"/>
            <dgm:constr type="tMarg" refType="w" fact="0.224"/>
            <dgm:constr type="bMarg" refType="w" fact="0.224"/>
            <dgm:constr type="lMarg" refType="w" fact="0.224"/>
            <dgm:constr type="rMarg" refType="w" fact="0.224"/>
          </dgm:constrLst>
          <dgm:ruleLst>
            <dgm:rule type="h" val="INF" fact="NaN" max="NaN"/>
            <dgm:rule type="primFontSz" val="14" fact="NaN" max="NaN"/>
          </dgm:ruleLst>
        </dgm:layoutNode>
        <dgm:layoutNode name="desTx" styleLbl="alignAccFollowNode1">
          <dgm:varLst/>
          <dgm:alg type="tx">
            <dgm:param type="stBulletLvl" val="0"/>
            <dgm:param type="txAnchorVert" val="t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primFontSz" val="28"/>
            <dgm:constr type="tMarg" refType="w" fact="0.28"/>
            <dgm:constr type="bMarg" refType="w" fact="0.28"/>
            <dgm:constr type="lMarg" refType="w" fact="0.28"/>
            <dgm:constr type="rMarg" refType="w" fact="0.28"/>
          </dgm:constrLst>
          <dgm:ruleLst>
            <dgm:rule type="h" val="INF" fact="NaN" max="NaN"/>
            <dgm:rule type="primFontSz" val="11" fact="NaN" max="NaN"/>
          </dgm:ruleLst>
        </dgm:layoutNode>
      </dgm:layoutNode>
      <dgm:forEach name="Name19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DBE1F5-6915-4C89-A984-37D41ABE9446}" type="datetimeFigureOut">
              <a:rPr lang="en-US" smtClean="0"/>
              <a:t>10/31/2023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8B49E1-575D-442D-9E9D-5995CEE832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75820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Some of us participated in the Public Opinion Survey, back in 2021.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08B49E1-575D-442D-9E9D-5995CEE8320B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9326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It appears that the U.S. didn’t supply data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08B49E1-575D-442D-9E9D-5995CEE8320B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271829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Your HR Business Partner should have this data. It would be interesting to compare specific sites’ data if you have a fleet chapter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08B49E1-575D-442D-9E9D-5995CEE8320B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282089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This data is from the report.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08B49E1-575D-442D-9E9D-5995CEE8320B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864876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Shift-work isn’t really Family-Friendly, but have greater impact on single-parent homes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How many of you leave work and step into family duties like cooking dinner?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44.7% of respondents reported sexual harassment in the workplace (personal or 2</a:t>
            </a:r>
            <a:r>
              <a:rPr lang="en-US" baseline="30000" dirty="0"/>
              <a:t>nd</a:t>
            </a:r>
            <a:r>
              <a:rPr lang="en-US" dirty="0"/>
              <a:t> hand accounts)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Menopause generally not regarded as having a negative career impact (fig. 3.34, 3.35) -&gt; many responses were ambivalent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Unfavorable impact -&gt; caregivers for grandchildren and older relatives (fig. 3.33)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08B49E1-575D-442D-9E9D-5995CEE8320B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84210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Can you see how these align to our new strategic objectives?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08B49E1-575D-442D-9E9D-5995CEE8320B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21599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Important note: Encourage male counterparts to mentor and be involved in your chapter!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08B49E1-575D-442D-9E9D-5995CEE8320B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731034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Point to </a:t>
            </a:r>
            <a:r>
              <a:rPr lang="en-US"/>
              <a:t>Juliann’s WINning </a:t>
            </a:r>
            <a:r>
              <a:rPr lang="en-US" dirty="0"/>
              <a:t>Edge article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08B49E1-575D-442D-9E9D-5995CEE8320B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02868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93163D-4E8F-3082-4D74-52CB400CDCB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EDB1894-573E-A1A9-D54F-04EF60D34D5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F072552-BD33-CC57-00CA-C4627DCA54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CB69A-81B5-473F-9CEE-477D1CEABF39}" type="datetimeFigureOut">
              <a:rPr lang="en-US" smtClean="0"/>
              <a:t>10/31/2023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4A1EAE-538C-AE50-6A2E-5B4470281C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A08617-C2CA-7454-8794-6CB7DDA831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6AE535-5F2F-4093-9B6A-E1202E7646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002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AF260E-3EE7-B491-E5D8-5FAAC725C8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A0F8804-386F-8EE9-BE3E-5E864843B24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29E3C8-BD4F-6C54-E3C3-EB42AA6BEB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CB69A-81B5-473F-9CEE-477D1CEABF39}" type="datetimeFigureOut">
              <a:rPr lang="en-US" smtClean="0"/>
              <a:t>10/31/2023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269689-FF2B-197B-9880-3B997642B9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2555B4-4382-BA3C-BCF1-A839EEA3A6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6AE535-5F2F-4093-9B6A-E1202E7646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71801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5CE6F70-A344-6595-F349-22CCE1642F0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394DE08-4BDE-E1A0-8FF3-219E3705B6F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0B1159-C269-9B8F-DDB1-F699ECB461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CB69A-81B5-473F-9CEE-477D1CEABF39}" type="datetimeFigureOut">
              <a:rPr lang="en-US" smtClean="0"/>
              <a:t>10/31/2023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5B2DB0-7DE3-7162-8D1F-19E9152C8F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6FF91C-B98C-9241-D3AE-F88D8FD615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6AE535-5F2F-4093-9B6A-E1202E7646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00001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9061D8-7403-59A5-338E-D7F2235A55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BF8F57-8399-D0C7-B185-D142FD6186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B234207-D0CA-C56A-E3E6-36D27E2A61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CB69A-81B5-473F-9CEE-477D1CEABF39}" type="datetimeFigureOut">
              <a:rPr lang="en-US" smtClean="0"/>
              <a:t>10/31/2023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7853C2-9A66-6461-EE97-13AEA674D6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C08926-13AE-C8B3-B4F6-47A4D86F0D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6AE535-5F2F-4093-9B6A-E1202E7646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41373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FE6F70-9ECE-26D1-7D24-04413B1863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32D2EF0-1EEF-D970-1988-8A82005D6A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75A233-6C18-A833-0EA1-5CCF14C2F0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CB69A-81B5-473F-9CEE-477D1CEABF39}" type="datetimeFigureOut">
              <a:rPr lang="en-US" smtClean="0"/>
              <a:t>10/31/2023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506657-98C5-E236-2A82-3341361D3D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1BC5A04-B8D8-3C9A-ACF3-BFD3505498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6AE535-5F2F-4093-9B6A-E1202E7646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95213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E33616-5E9E-B7F1-B23F-4C787A7EC1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4388DA-1BF2-005C-B198-235666B0840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1988B51-7650-774A-486D-1BD04D308AC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900C36B-A754-1F91-A3C1-BA783CA5B4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CB69A-81B5-473F-9CEE-477D1CEABF39}" type="datetimeFigureOut">
              <a:rPr lang="en-US" smtClean="0"/>
              <a:t>10/31/2023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069580F-F6DA-CE27-30C5-007A0D0B06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80D82C8-DCF0-E238-A5A5-F8633156F1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6AE535-5F2F-4093-9B6A-E1202E7646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21390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EC7DA7-22A1-0F2F-07A3-9C67A6EE5D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978816C-1097-1B53-E572-429850EC3D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FB1B759-B0CD-5072-B756-1F034D99BEC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92B4E08-5C8B-F56F-6E7F-5EF064540B2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F1A7FC0-D2F0-00C1-BAB0-314AD35953E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A6CC765-259A-1054-EDD3-235049FEDC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CB69A-81B5-473F-9CEE-477D1CEABF39}" type="datetimeFigureOut">
              <a:rPr lang="en-US" smtClean="0"/>
              <a:t>10/31/2023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6AA4917-6C23-469A-B9B8-9BCF0E42AC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543D8CC-145A-1CA2-F68B-5AB88C22C0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6AE535-5F2F-4093-9B6A-E1202E7646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58521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2FADA0-D768-D189-8FC5-9CBB9AC72D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D65BA05-4FE4-8CB8-D547-325F0D3F31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CB69A-81B5-473F-9CEE-477D1CEABF39}" type="datetimeFigureOut">
              <a:rPr lang="en-US" smtClean="0"/>
              <a:t>10/31/2023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A909415-B861-7545-A279-25C21913BF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94B156A-24BA-A4F3-F5FC-EDB09D83BA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6AE535-5F2F-4093-9B6A-E1202E7646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97542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0685BCF-9FBD-9D5E-284E-C89DA1D49F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CB69A-81B5-473F-9CEE-477D1CEABF39}" type="datetimeFigureOut">
              <a:rPr lang="en-US" smtClean="0"/>
              <a:t>10/31/2023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07610E4-2EBD-7564-823A-7018B4C288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961BF20-CB73-D362-E965-A424CE75F8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6AE535-5F2F-4093-9B6A-E1202E7646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18902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FF6AD1-8F5F-5EC0-8817-DA5B9E0594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3F30C8-002D-CC73-3E06-A1BF4C9E56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8F01A01-0B77-D1E8-9589-EFC06A901BC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AF93C9A-8894-4735-3164-D1C61117BB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CB69A-81B5-473F-9CEE-477D1CEABF39}" type="datetimeFigureOut">
              <a:rPr lang="en-US" smtClean="0"/>
              <a:t>10/31/2023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16DD7A1-17CD-10EB-6A97-4583978BE3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19FBDBF-F7BD-3516-6830-7F643AE587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6AE535-5F2F-4093-9B6A-E1202E7646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64498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43891E-DC97-7829-B4AB-AA2FD32CEF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324F017-0D36-16A3-14E3-43FD5716399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903C193-D23F-2B65-54B8-EDC465D0440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E9E5ECF-E591-5F80-768F-0798C8E328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CB69A-81B5-473F-9CEE-477D1CEABF39}" type="datetimeFigureOut">
              <a:rPr lang="en-US" smtClean="0"/>
              <a:t>10/31/2023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3B887E1-19CC-EC38-ABBC-4198536D78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CD8D528-D291-A0A5-E8C3-76E2FD9CC0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6AE535-5F2F-4093-9B6A-E1202E7646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09949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BCE1FE0-C9BD-5B18-B8B3-E578F53D20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BA94E89-2250-A4C6-170A-54054B1388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BF96F2-134D-9892-B8FE-28D55CCD7E1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4CB69A-81B5-473F-9CEE-477D1CEABF39}" type="datetimeFigureOut">
              <a:rPr lang="en-US" smtClean="0"/>
              <a:t>10/31/2023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C066AC-6EFA-2985-CEF2-2110D0E2A91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964972-59D2-967B-DA5D-934CA2D31FE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6AE535-5F2F-4093-9B6A-E1202E7646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74244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microsoft.com/office/2007/relationships/diagramDrawing" Target="../diagrams/drawing3.xml"/><Relationship Id="rId3" Type="http://schemas.openxmlformats.org/officeDocument/2006/relationships/image" Target="../media/image4.jpeg"/><Relationship Id="rId7" Type="http://schemas.openxmlformats.org/officeDocument/2006/relationships/diagramColors" Target="../diagrams/colors3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6" Type="http://schemas.openxmlformats.org/officeDocument/2006/relationships/diagramQuickStyle" Target="../diagrams/quickStyle3.xml"/><Relationship Id="rId5" Type="http://schemas.openxmlformats.org/officeDocument/2006/relationships/diagramLayout" Target="../diagrams/layout3.xml"/><Relationship Id="rId4" Type="http://schemas.openxmlformats.org/officeDocument/2006/relationships/diagramData" Target="../diagrams/data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4E1BEB12-92AF-4445-98AD-4C7756E7C9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0522C2C-7B5C-48A7-A969-03941E5D2E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2" name="Freeform 13">
            <a:extLst>
              <a:ext uri="{FF2B5EF4-FFF2-40B4-BE49-F238E27FC236}">
                <a16:creationId xmlns:a16="http://schemas.microsoft.com/office/drawing/2014/main" id="{9C682A1A-5B2D-4111-BBD6-620165633E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769476" y="220196"/>
            <a:ext cx="9422524" cy="6637806"/>
          </a:xfrm>
          <a:custGeom>
            <a:avLst/>
            <a:gdLst>
              <a:gd name="connsiteX0" fmla="*/ 4929467 w 8191500"/>
              <a:gd name="connsiteY0" fmla="*/ 0 h 5770597"/>
              <a:gd name="connsiteX1" fmla="*/ 8065066 w 8191500"/>
              <a:gd name="connsiteY1" fmla="*/ 1118513 h 5770597"/>
              <a:gd name="connsiteX2" fmla="*/ 8191500 w 8191500"/>
              <a:gd name="connsiteY2" fmla="*/ 1227339 h 5770597"/>
              <a:gd name="connsiteX3" fmla="*/ 8191500 w 8191500"/>
              <a:gd name="connsiteY3" fmla="*/ 5770597 h 5770597"/>
              <a:gd name="connsiteX4" fmla="*/ 79523 w 8191500"/>
              <a:gd name="connsiteY4" fmla="*/ 5770597 h 5770597"/>
              <a:gd name="connsiteX5" fmla="*/ 56799 w 8191500"/>
              <a:gd name="connsiteY5" fmla="*/ 5644158 h 5770597"/>
              <a:gd name="connsiteX6" fmla="*/ 0 w 8191500"/>
              <a:gd name="connsiteY6" fmla="*/ 4898209 h 5770597"/>
              <a:gd name="connsiteX7" fmla="*/ 4929467 w 8191500"/>
              <a:gd name="connsiteY7" fmla="*/ 0 h 57705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191500" h="5770597">
                <a:moveTo>
                  <a:pt x="4929467" y="0"/>
                </a:moveTo>
                <a:cubicBezTo>
                  <a:pt x="6120547" y="0"/>
                  <a:pt x="7212963" y="419755"/>
                  <a:pt x="8065066" y="1118513"/>
                </a:cubicBezTo>
                <a:lnTo>
                  <a:pt x="8191500" y="1227339"/>
                </a:lnTo>
                <a:lnTo>
                  <a:pt x="8191500" y="5770597"/>
                </a:lnTo>
                <a:lnTo>
                  <a:pt x="79523" y="5770597"/>
                </a:lnTo>
                <a:lnTo>
                  <a:pt x="56799" y="5644158"/>
                </a:lnTo>
                <a:cubicBezTo>
                  <a:pt x="19398" y="5400934"/>
                  <a:pt x="0" y="5151822"/>
                  <a:pt x="0" y="4898209"/>
                </a:cubicBezTo>
                <a:cubicBezTo>
                  <a:pt x="0" y="2193003"/>
                  <a:pt x="2206998" y="0"/>
                  <a:pt x="4929467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D6EE29F2-D77F-4BD0-A20B-334D316A1C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209800" y="2099696"/>
            <a:ext cx="1942241" cy="1889551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Arc 15">
            <a:extLst>
              <a:ext uri="{FF2B5EF4-FFF2-40B4-BE49-F238E27FC236}">
                <a16:creationId xmlns:a16="http://schemas.microsoft.com/office/drawing/2014/main" id="{22D09ED2-868F-42C6-866E-F92E0CEF31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520172">
            <a:off x="1613162" y="1492572"/>
            <a:ext cx="2987899" cy="2987899"/>
          </a:xfrm>
          <a:prstGeom prst="arc">
            <a:avLst>
              <a:gd name="adj1" fmla="val 14455503"/>
              <a:gd name="adj2" fmla="val 227775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95D349C-BACB-BFDC-44B0-4C2D5AB8376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694176" y="1939159"/>
            <a:ext cx="7989051" cy="2751086"/>
          </a:xfrm>
        </p:spPr>
        <p:txBody>
          <a:bodyPr>
            <a:normAutofit/>
          </a:bodyPr>
          <a:lstStyle/>
          <a:p>
            <a:pPr algn="r"/>
            <a:r>
              <a:rPr lang="en-US" sz="5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Summary of NEA Report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82154DB-4786-E878-80F1-F41115B57BA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038600" y="4782320"/>
            <a:ext cx="7644627" cy="1329443"/>
          </a:xfrm>
        </p:spPr>
        <p:txBody>
          <a:bodyPr>
            <a:normAutofit/>
          </a:bodyPr>
          <a:lstStyle/>
          <a:p>
            <a:pPr algn="r"/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Gender Balance in the Nuclear Sector</a:t>
            </a:r>
          </a:p>
          <a:p>
            <a:pPr algn="r"/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NEA No. 7583, OECD 2023</a:t>
            </a:r>
          </a:p>
        </p:txBody>
      </p:sp>
    </p:spTree>
    <p:extLst>
      <p:ext uri="{BB962C8B-B14F-4D97-AF65-F5344CB8AC3E}">
        <p14:creationId xmlns:p14="http://schemas.microsoft.com/office/powerpoint/2010/main" val="39786552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7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/>
      <p:bldP spid="3" grpId="0" uiExpand="1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1" name="Rectangle 39">
            <a:extLst>
              <a:ext uri="{FF2B5EF4-FFF2-40B4-BE49-F238E27FC236}">
                <a16:creationId xmlns:a16="http://schemas.microsoft.com/office/drawing/2014/main" id="{4F7EBAE4-9945-4473-9E34-B2C66EA0F0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2" name="Flowchart: Terminator 1">
            <a:extLst>
              <a:ext uri="{FF2B5EF4-FFF2-40B4-BE49-F238E27FC236}">
                <a16:creationId xmlns:a16="http://schemas.microsoft.com/office/drawing/2014/main" id="{4CD69DFE-585C-1DF2-670D-F3D4BFCCF983}"/>
              </a:ext>
            </a:extLst>
          </p:cNvPr>
          <p:cNvSpPr/>
          <p:nvPr/>
        </p:nvSpPr>
        <p:spPr>
          <a:xfrm>
            <a:off x="838200" y="365126"/>
            <a:ext cx="3518043" cy="1171884"/>
          </a:xfrm>
          <a:prstGeom prst="flowChartTerminator">
            <a:avLst/>
          </a:prstGeom>
          <a:solidFill>
            <a:srgbClr val="FF99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54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RETAIN</a:t>
            </a:r>
          </a:p>
        </p:txBody>
      </p:sp>
      <p:pic>
        <p:nvPicPr>
          <p:cNvPr id="27" name="Picture 26">
            <a:extLst>
              <a:ext uri="{FF2B5EF4-FFF2-40B4-BE49-F238E27FC236}">
                <a16:creationId xmlns:a16="http://schemas.microsoft.com/office/drawing/2014/main" id="{9FFCAFA2-F3D2-141F-58AE-53D401293705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1408" r="13591" b="-1"/>
          <a:stretch/>
        </p:blipFill>
        <p:spPr>
          <a:xfrm>
            <a:off x="6439466" y="758513"/>
            <a:ext cx="5075617" cy="5075617"/>
          </a:xfrm>
          <a:custGeom>
            <a:avLst/>
            <a:gdLst/>
            <a:ahLst/>
            <a:cxnLst/>
            <a:rect l="l" t="t" r="r" b="b"/>
            <a:pathLst>
              <a:path w="2663168" h="2663168">
                <a:moveTo>
                  <a:pt x="1331584" y="0"/>
                </a:moveTo>
                <a:cubicBezTo>
                  <a:pt x="2066998" y="0"/>
                  <a:pt x="2663168" y="596170"/>
                  <a:pt x="2663168" y="1331584"/>
                </a:cubicBezTo>
                <a:cubicBezTo>
                  <a:pt x="2663168" y="2066998"/>
                  <a:pt x="2066998" y="2663168"/>
                  <a:pt x="1331584" y="2663168"/>
                </a:cubicBezTo>
                <a:cubicBezTo>
                  <a:pt x="596170" y="2663168"/>
                  <a:pt x="0" y="2066998"/>
                  <a:pt x="0" y="1331584"/>
                </a:cubicBezTo>
                <a:cubicBezTo>
                  <a:pt x="0" y="596170"/>
                  <a:pt x="596170" y="0"/>
                  <a:pt x="1331584" y="0"/>
                </a:cubicBezTo>
                <a:close/>
              </a:path>
            </a:pathLst>
          </a:custGeom>
        </p:spPr>
      </p:pic>
      <p:sp>
        <p:nvSpPr>
          <p:cNvPr id="43" name="!!Arc">
            <a:extLst>
              <a:ext uri="{FF2B5EF4-FFF2-40B4-BE49-F238E27FC236}">
                <a16:creationId xmlns:a16="http://schemas.microsoft.com/office/drawing/2014/main" id="{70BEB1E7-2F88-40BC-B73D-42E5B6F80B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1189197" flipV="1">
            <a:off x="6261882" y="687822"/>
            <a:ext cx="5471147" cy="5471147"/>
          </a:xfrm>
          <a:prstGeom prst="arc">
            <a:avLst>
              <a:gd name="adj1" fmla="val 16200000"/>
              <a:gd name="adj2" fmla="val 20093138"/>
            </a:avLst>
          </a:prstGeom>
          <a:ln w="127000" cap="rnd">
            <a:solidFill>
              <a:schemeClr val="accent4">
                <a:alpha val="9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6" name="!!Oval">
            <a:extLst>
              <a:ext uri="{FF2B5EF4-FFF2-40B4-BE49-F238E27FC236}">
                <a16:creationId xmlns:a16="http://schemas.microsoft.com/office/drawing/2014/main" id="{A7B99495-F43F-4D80-A44F-2CB4764EB9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248561" y="921125"/>
            <a:ext cx="791021" cy="769563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48" name="TextBox 2">
            <a:extLst>
              <a:ext uri="{FF2B5EF4-FFF2-40B4-BE49-F238E27FC236}">
                <a16:creationId xmlns:a16="http://schemas.microsoft.com/office/drawing/2014/main" id="{B568C538-896A-CDF1-27D2-8051FB29E75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709330374"/>
              </p:ext>
            </p:extLst>
          </p:nvPr>
        </p:nvGraphicFramePr>
        <p:xfrm>
          <a:off x="355100" y="2012588"/>
          <a:ext cx="6084366" cy="364624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242033389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lowchart: Terminator 1">
            <a:extLst>
              <a:ext uri="{FF2B5EF4-FFF2-40B4-BE49-F238E27FC236}">
                <a16:creationId xmlns:a16="http://schemas.microsoft.com/office/drawing/2014/main" id="{4CD69DFE-585C-1DF2-670D-F3D4BFCCF983}"/>
              </a:ext>
            </a:extLst>
          </p:cNvPr>
          <p:cNvSpPr/>
          <p:nvPr/>
        </p:nvSpPr>
        <p:spPr>
          <a:xfrm>
            <a:off x="482605" y="3643606"/>
            <a:ext cx="3496967" cy="2452687"/>
          </a:xfrm>
          <a:prstGeom prst="flowChartTerminator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54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ADVANCE</a:t>
            </a:r>
          </a:p>
        </p:txBody>
      </p:sp>
      <p:pic>
        <p:nvPicPr>
          <p:cNvPr id="27" name="Picture 26">
            <a:extLst>
              <a:ext uri="{FF2B5EF4-FFF2-40B4-BE49-F238E27FC236}">
                <a16:creationId xmlns:a16="http://schemas.microsoft.com/office/drawing/2014/main" id="{9FFCAFA2-F3D2-141F-58AE-53D40129370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8263" b="31157"/>
          <a:stretch/>
        </p:blipFill>
        <p:spPr>
          <a:xfrm>
            <a:off x="20" y="10"/>
            <a:ext cx="12191980" cy="3710603"/>
          </a:xfrm>
          <a:custGeom>
            <a:avLst/>
            <a:gdLst/>
            <a:ahLst/>
            <a:cxnLst/>
            <a:rect l="l" t="t" r="r" b="b"/>
            <a:pathLst>
              <a:path w="12192000" h="3692092">
                <a:moveTo>
                  <a:pt x="0" y="0"/>
                </a:moveTo>
                <a:lnTo>
                  <a:pt x="12192000" y="0"/>
                </a:lnTo>
                <a:lnTo>
                  <a:pt x="12192000" y="3504824"/>
                </a:lnTo>
                <a:lnTo>
                  <a:pt x="12024691" y="3517794"/>
                </a:lnTo>
                <a:cubicBezTo>
                  <a:pt x="8077523" y="3783195"/>
                  <a:pt x="4094678" y="3026959"/>
                  <a:pt x="160485" y="3663863"/>
                </a:cubicBezTo>
                <a:lnTo>
                  <a:pt x="0" y="3692092"/>
                </a:lnTo>
                <a:close/>
              </a:path>
            </a:pathLst>
          </a:cu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B2B734DD-7A92-38FA-BCB0-9FDA985674B9}"/>
              </a:ext>
            </a:extLst>
          </p:cNvPr>
          <p:cNvSpPr txBox="1"/>
          <p:nvPr/>
        </p:nvSpPr>
        <p:spPr>
          <a:xfrm>
            <a:off x="4223982" y="3503488"/>
            <a:ext cx="7485413" cy="27329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342900" indent="-285750">
              <a:lnSpc>
                <a:spcPct val="90000"/>
              </a:lnSpc>
              <a:spcAft>
                <a:spcPts val="600"/>
              </a:spcAft>
              <a:buFont typeface="Calibri" panose="020F0502020204030204" pitchFamily="34" charset="0"/>
              <a:buChar char="+"/>
            </a:pP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Advance</a:t>
            </a:r>
          </a:p>
          <a:p>
            <a:pPr marL="800100" lvl="1" indent="-285750">
              <a:lnSpc>
                <a:spcPct val="90000"/>
              </a:lnSpc>
              <a:spcAft>
                <a:spcPts val="600"/>
              </a:spcAft>
              <a:buFont typeface="Calibri" panose="020F0502020204030204" pitchFamily="34" charset="0"/>
              <a:buChar char="~"/>
            </a:pP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Sponsor female future-leaders</a:t>
            </a:r>
          </a:p>
          <a:p>
            <a:pPr marL="800100" lvl="1" indent="-285750">
              <a:lnSpc>
                <a:spcPct val="90000"/>
              </a:lnSpc>
              <a:spcAft>
                <a:spcPts val="600"/>
              </a:spcAft>
              <a:buFont typeface="Calibri" panose="020F0502020204030204" pitchFamily="34" charset="0"/>
              <a:buChar char="~"/>
            </a:pP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Encourage use of GROW, NEXTUp, NEXTSteps, and NEXT</a:t>
            </a:r>
          </a:p>
          <a:p>
            <a:pPr marL="342900" indent="-285750">
              <a:lnSpc>
                <a:spcPct val="90000"/>
              </a:lnSpc>
              <a:spcAft>
                <a:spcPts val="600"/>
              </a:spcAft>
              <a:buFont typeface="Calibri" panose="020F0502020204030204" pitchFamily="34" charset="0"/>
              <a:buChar char="+"/>
            </a:pP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Develop</a:t>
            </a:r>
          </a:p>
          <a:p>
            <a:pPr marL="800100" lvl="1" indent="-285750">
              <a:lnSpc>
                <a:spcPct val="90000"/>
              </a:lnSpc>
              <a:spcAft>
                <a:spcPts val="600"/>
              </a:spcAft>
              <a:buFont typeface="Calibri" panose="020F0502020204030204" pitchFamily="34" charset="0"/>
              <a:buChar char="~"/>
            </a:pP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Access to career development programs for those interested</a:t>
            </a:r>
          </a:p>
          <a:p>
            <a:pPr marL="800100" lvl="1" indent="-285750">
              <a:lnSpc>
                <a:spcPct val="90000"/>
              </a:lnSpc>
              <a:spcAft>
                <a:spcPts val="600"/>
              </a:spcAft>
              <a:buFont typeface="Calibri" panose="020F0502020204030204" pitchFamily="34" charset="0"/>
              <a:buChar char="~"/>
            </a:pP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Development-focused sessions and book clubs</a:t>
            </a:r>
          </a:p>
          <a:p>
            <a:pPr marL="342900" indent="-285750">
              <a:lnSpc>
                <a:spcPct val="90000"/>
              </a:lnSpc>
              <a:spcAft>
                <a:spcPts val="600"/>
              </a:spcAft>
              <a:buFont typeface="Calibri" panose="020F0502020204030204" pitchFamily="34" charset="0"/>
              <a:buChar char="+"/>
            </a:pP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Enhance</a:t>
            </a:r>
          </a:p>
          <a:p>
            <a:pPr marL="800100" lvl="1" indent="-285750">
              <a:lnSpc>
                <a:spcPct val="90000"/>
              </a:lnSpc>
              <a:spcAft>
                <a:spcPts val="600"/>
              </a:spcAft>
              <a:buFont typeface="Calibri" panose="020F0502020204030204" pitchFamily="34" charset="0"/>
              <a:buChar char="~"/>
            </a:pP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Showcase accomplishments</a:t>
            </a:r>
          </a:p>
        </p:txBody>
      </p:sp>
    </p:spTree>
    <p:extLst>
      <p:ext uri="{BB962C8B-B14F-4D97-AF65-F5344CB8AC3E}">
        <p14:creationId xmlns:p14="http://schemas.microsoft.com/office/powerpoint/2010/main" val="5558445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Rectangle 49">
            <a:extLst>
              <a:ext uri="{FF2B5EF4-FFF2-40B4-BE49-F238E27FC236}">
                <a16:creationId xmlns:a16="http://schemas.microsoft.com/office/drawing/2014/main" id="{3B5F8FB9-93B9-4832-A062-85E1B6A5AF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6" name="Picture 45">
            <a:extLst>
              <a:ext uri="{FF2B5EF4-FFF2-40B4-BE49-F238E27FC236}">
                <a16:creationId xmlns:a16="http://schemas.microsoft.com/office/drawing/2014/main" id="{B8DAC8B4-6076-2512-FFB7-08E3B70E2419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-1" b="13100"/>
          <a:stretch/>
        </p:blipFill>
        <p:spPr>
          <a:xfrm>
            <a:off x="1669474" y="10"/>
            <a:ext cx="10522527" cy="6857990"/>
          </a:xfrm>
          <a:custGeom>
            <a:avLst/>
            <a:gdLst/>
            <a:ahLst/>
            <a:cxnLst/>
            <a:rect l="l" t="t" r="r" b="b"/>
            <a:pathLst>
              <a:path w="10522527" h="6858000">
                <a:moveTo>
                  <a:pt x="2882142" y="0"/>
                </a:moveTo>
                <a:lnTo>
                  <a:pt x="10522527" y="0"/>
                </a:lnTo>
                <a:lnTo>
                  <a:pt x="10522527" y="6858000"/>
                </a:lnTo>
                <a:lnTo>
                  <a:pt x="80697" y="6858000"/>
                </a:lnTo>
                <a:lnTo>
                  <a:pt x="37339" y="6516785"/>
                </a:lnTo>
                <a:cubicBezTo>
                  <a:pt x="12648" y="6273664"/>
                  <a:pt x="0" y="6026982"/>
                  <a:pt x="0" y="5777347"/>
                </a:cubicBezTo>
                <a:cubicBezTo>
                  <a:pt x="0" y="3530630"/>
                  <a:pt x="1024495" y="1523197"/>
                  <a:pt x="2631803" y="196728"/>
                </a:cubicBezTo>
                <a:close/>
              </a:path>
            </a:pathLst>
          </a:custGeom>
        </p:spPr>
      </p:pic>
      <p:sp>
        <p:nvSpPr>
          <p:cNvPr id="52" name="Arc 51">
            <a:extLst>
              <a:ext uri="{FF2B5EF4-FFF2-40B4-BE49-F238E27FC236}">
                <a16:creationId xmlns:a16="http://schemas.microsoft.com/office/drawing/2014/main" id="{F37E8EB2-7BE0-4F3D-921C-F4E9C2C1492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1427715">
            <a:off x="1108520" y="775849"/>
            <a:ext cx="2987899" cy="2987899"/>
          </a:xfrm>
          <a:prstGeom prst="arc">
            <a:avLst>
              <a:gd name="adj1" fmla="val 16200000"/>
              <a:gd name="adj2" fmla="val 2287352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4" name="Oval 53">
            <a:extLst>
              <a:ext uri="{FF2B5EF4-FFF2-40B4-BE49-F238E27FC236}">
                <a16:creationId xmlns:a16="http://schemas.microsoft.com/office/drawing/2014/main" id="{E77AE46B-A945-4A7E-9911-903176079D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60742" y="5649686"/>
            <a:ext cx="546100" cy="546100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1CEF33D-95FB-B0D9-D25D-6E3C51B2E84B}"/>
              </a:ext>
            </a:extLst>
          </p:cNvPr>
          <p:cNvSpPr txBox="1"/>
          <p:nvPr/>
        </p:nvSpPr>
        <p:spPr>
          <a:xfrm>
            <a:off x="2133600" y="3095141"/>
            <a:ext cx="4913376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Going forward, we will strive to </a:t>
            </a:r>
          </a:p>
          <a:p>
            <a:r>
              <a:rPr lang="en-US" sz="40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Attract, </a:t>
            </a:r>
          </a:p>
          <a:p>
            <a:r>
              <a:rPr lang="en-US" sz="40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Retain</a:t>
            </a:r>
            <a:r>
              <a:rPr lang="en-US" sz="4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and Advance!</a:t>
            </a:r>
          </a:p>
        </p:txBody>
      </p:sp>
    </p:spTree>
    <p:extLst>
      <p:ext uri="{BB962C8B-B14F-4D97-AF65-F5344CB8AC3E}">
        <p14:creationId xmlns:p14="http://schemas.microsoft.com/office/powerpoint/2010/main" val="31725710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20">
            <a:extLst>
              <a:ext uri="{FF2B5EF4-FFF2-40B4-BE49-F238E27FC236}">
                <a16:creationId xmlns:a16="http://schemas.microsoft.com/office/drawing/2014/main" id="{ED8E54F9-849C-4865-8C5E-FD967B81D7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Freeform: Shape 22">
            <a:extLst>
              <a:ext uri="{FF2B5EF4-FFF2-40B4-BE49-F238E27FC236}">
                <a16:creationId xmlns:a16="http://schemas.microsoft.com/office/drawing/2014/main" id="{391AE6B3-1D2D-4C67-A4DB-888635B527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2000" cy="6054983"/>
          </a:xfrm>
          <a:custGeom>
            <a:avLst/>
            <a:gdLst>
              <a:gd name="connsiteX0" fmla="*/ 6788003 w 12188952"/>
              <a:gd name="connsiteY0" fmla="*/ 5986774 h 6054983"/>
              <a:gd name="connsiteX1" fmla="*/ 6787005 w 12188952"/>
              <a:gd name="connsiteY1" fmla="*/ 5986852 h 6054983"/>
              <a:gd name="connsiteX2" fmla="*/ 6786779 w 12188952"/>
              <a:gd name="connsiteY2" fmla="*/ 5987386 h 6054983"/>
              <a:gd name="connsiteX3" fmla="*/ 0 w 12188952"/>
              <a:gd name="connsiteY3" fmla="*/ 0 h 6054983"/>
              <a:gd name="connsiteX4" fmla="*/ 12188952 w 12188952"/>
              <a:gd name="connsiteY4" fmla="*/ 0 h 6054983"/>
              <a:gd name="connsiteX5" fmla="*/ 12188952 w 12188952"/>
              <a:gd name="connsiteY5" fmla="*/ 5092539 h 6054983"/>
              <a:gd name="connsiteX6" fmla="*/ 12058081 w 12188952"/>
              <a:gd name="connsiteY6" fmla="*/ 5131579 h 6054983"/>
              <a:gd name="connsiteX7" fmla="*/ 11673881 w 12188952"/>
              <a:gd name="connsiteY7" fmla="*/ 5235154 h 6054983"/>
              <a:gd name="connsiteX8" fmla="*/ 10422749 w 12188952"/>
              <a:gd name="connsiteY8" fmla="*/ 5518693 h 6054983"/>
              <a:gd name="connsiteX9" fmla="*/ 9421666 w 12188952"/>
              <a:gd name="connsiteY9" fmla="*/ 5693855 h 6054983"/>
              <a:gd name="connsiteX10" fmla="*/ 8456304 w 12188952"/>
              <a:gd name="connsiteY10" fmla="*/ 5827556 h 6054983"/>
              <a:gd name="connsiteX11" fmla="*/ 7714041 w 12188952"/>
              <a:gd name="connsiteY11" fmla="*/ 5907503 h 6054983"/>
              <a:gd name="connsiteX12" fmla="*/ 6949978 w 12188952"/>
              <a:gd name="connsiteY12" fmla="*/ 5973283 h 6054983"/>
              <a:gd name="connsiteX13" fmla="*/ 6934569 w 12188952"/>
              <a:gd name="connsiteY13" fmla="*/ 5975354 h 6054983"/>
              <a:gd name="connsiteX14" fmla="*/ 6788750 w 12188952"/>
              <a:gd name="connsiteY14" fmla="*/ 5986715 h 6054983"/>
              <a:gd name="connsiteX15" fmla="*/ 6798241 w 12188952"/>
              <a:gd name="connsiteY15" fmla="*/ 5988535 h 6054983"/>
              <a:gd name="connsiteX16" fmla="*/ 6833723 w 12188952"/>
              <a:gd name="connsiteY16" fmla="*/ 5986828 h 6054983"/>
              <a:gd name="connsiteX17" fmla="*/ 6882282 w 12188952"/>
              <a:gd name="connsiteY17" fmla="*/ 5983850 h 6054983"/>
              <a:gd name="connsiteX18" fmla="*/ 7576876 w 12188952"/>
              <a:gd name="connsiteY18" fmla="*/ 5951323 h 6054983"/>
              <a:gd name="connsiteX19" fmla="*/ 8621689 w 12188952"/>
              <a:gd name="connsiteY19" fmla="*/ 5864426 h 6054983"/>
              <a:gd name="connsiteX20" fmla="*/ 9477600 w 12188952"/>
              <a:gd name="connsiteY20" fmla="*/ 5760520 h 6054983"/>
              <a:gd name="connsiteX21" fmla="*/ 10626651 w 12188952"/>
              <a:gd name="connsiteY21" fmla="*/ 5566363 h 6054983"/>
              <a:gd name="connsiteX22" fmla="*/ 11995498 w 12188952"/>
              <a:gd name="connsiteY22" fmla="*/ 5240369 h 6054983"/>
              <a:gd name="connsiteX23" fmla="*/ 12188952 w 12188952"/>
              <a:gd name="connsiteY23" fmla="*/ 5183370 h 6054983"/>
              <a:gd name="connsiteX24" fmla="*/ 12188952 w 12188952"/>
              <a:gd name="connsiteY24" fmla="*/ 5238107 h 6054983"/>
              <a:gd name="connsiteX25" fmla="*/ 11826300 w 12188952"/>
              <a:gd name="connsiteY25" fmla="*/ 5343406 h 6054983"/>
              <a:gd name="connsiteX26" fmla="*/ 10936448 w 12188952"/>
              <a:gd name="connsiteY26" fmla="*/ 5557921 h 6054983"/>
              <a:gd name="connsiteX27" fmla="*/ 9983034 w 12188952"/>
              <a:gd name="connsiteY27" fmla="*/ 5737926 h 6054983"/>
              <a:gd name="connsiteX28" fmla="*/ 9184585 w 12188952"/>
              <a:gd name="connsiteY28" fmla="*/ 5853873 h 6054983"/>
              <a:gd name="connsiteX29" fmla="*/ 8576053 w 12188952"/>
              <a:gd name="connsiteY29" fmla="*/ 5923392 h 6054983"/>
              <a:gd name="connsiteX30" fmla="*/ 7862392 w 12188952"/>
              <a:gd name="connsiteY30" fmla="*/ 5984843 h 6054983"/>
              <a:gd name="connsiteX31" fmla="*/ 6933768 w 12188952"/>
              <a:gd name="connsiteY31" fmla="*/ 6036237 h 6054983"/>
              <a:gd name="connsiteX32" fmla="*/ 6476130 w 12188952"/>
              <a:gd name="connsiteY32" fmla="*/ 6050140 h 6054983"/>
              <a:gd name="connsiteX33" fmla="*/ 6360703 w 12188952"/>
              <a:gd name="connsiteY33" fmla="*/ 6054983 h 6054983"/>
              <a:gd name="connsiteX34" fmla="*/ 6055614 w 12188952"/>
              <a:gd name="connsiteY34" fmla="*/ 6054983 h 6054983"/>
              <a:gd name="connsiteX35" fmla="*/ 5976289 w 12188952"/>
              <a:gd name="connsiteY35" fmla="*/ 6050389 h 6054983"/>
              <a:gd name="connsiteX36" fmla="*/ 5263770 w 12188952"/>
              <a:gd name="connsiteY36" fmla="*/ 6014140 h 6054983"/>
              <a:gd name="connsiteX37" fmla="*/ 4345190 w 12188952"/>
              <a:gd name="connsiteY37" fmla="*/ 5952070 h 6054983"/>
              <a:gd name="connsiteX38" fmla="*/ 3372201 w 12188952"/>
              <a:gd name="connsiteY38" fmla="*/ 5853501 h 6054983"/>
              <a:gd name="connsiteX39" fmla="*/ 2361582 w 12188952"/>
              <a:gd name="connsiteY39" fmla="*/ 5734574 h 6054983"/>
              <a:gd name="connsiteX40" fmla="*/ 1232869 w 12188952"/>
              <a:gd name="connsiteY40" fmla="*/ 5561398 h 6054983"/>
              <a:gd name="connsiteX41" fmla="*/ 68483 w 12188952"/>
              <a:gd name="connsiteY41" fmla="*/ 5321691 h 6054983"/>
              <a:gd name="connsiteX42" fmla="*/ 0 w 12188952"/>
              <a:gd name="connsiteY42" fmla="*/ 5304336 h 6054983"/>
              <a:gd name="connsiteX43" fmla="*/ 0 w 12188952"/>
              <a:gd name="connsiteY43" fmla="*/ 5247847 h 6054983"/>
              <a:gd name="connsiteX44" fmla="*/ 72423 w 12188952"/>
              <a:gd name="connsiteY44" fmla="*/ 5266624 h 6054983"/>
              <a:gd name="connsiteX45" fmla="*/ 600566 w 12188952"/>
              <a:gd name="connsiteY45" fmla="*/ 5384994 h 6054983"/>
              <a:gd name="connsiteX46" fmla="*/ 1769069 w 12188952"/>
              <a:gd name="connsiteY46" fmla="*/ 5595162 h 6054983"/>
              <a:gd name="connsiteX47" fmla="*/ 2612900 w 12188952"/>
              <a:gd name="connsiteY47" fmla="*/ 5712104 h 6054983"/>
              <a:gd name="connsiteX48" fmla="*/ 2580488 w 12188952"/>
              <a:gd name="connsiteY48" fmla="*/ 5702173 h 6054983"/>
              <a:gd name="connsiteX49" fmla="*/ 1112357 w 12188952"/>
              <a:gd name="connsiteY49" fmla="*/ 5369476 h 6054983"/>
              <a:gd name="connsiteX50" fmla="*/ 420307 w 12188952"/>
              <a:gd name="connsiteY50" fmla="*/ 5170043 h 6054983"/>
              <a:gd name="connsiteX51" fmla="*/ 0 w 12188952"/>
              <a:gd name="connsiteY51" fmla="*/ 5031126 h 60549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12188952" h="6054983">
                <a:moveTo>
                  <a:pt x="6788003" y="5986774"/>
                </a:moveTo>
                <a:lnTo>
                  <a:pt x="6787005" y="5986852"/>
                </a:lnTo>
                <a:lnTo>
                  <a:pt x="6786779" y="5987386"/>
                </a:lnTo>
                <a:close/>
                <a:moveTo>
                  <a:pt x="0" y="0"/>
                </a:moveTo>
                <a:lnTo>
                  <a:pt x="12188952" y="0"/>
                </a:lnTo>
                <a:lnTo>
                  <a:pt x="12188952" y="5092539"/>
                </a:lnTo>
                <a:lnTo>
                  <a:pt x="12058081" y="5131579"/>
                </a:lnTo>
                <a:cubicBezTo>
                  <a:pt x="11930517" y="5167793"/>
                  <a:pt x="11802439" y="5202322"/>
                  <a:pt x="11673881" y="5235154"/>
                </a:cubicBezTo>
                <a:cubicBezTo>
                  <a:pt x="11259973" y="5342661"/>
                  <a:pt x="10842632" y="5436263"/>
                  <a:pt x="10422749" y="5518693"/>
                </a:cubicBezTo>
                <a:cubicBezTo>
                  <a:pt x="10090287" y="5583904"/>
                  <a:pt x="9756593" y="5642301"/>
                  <a:pt x="9421666" y="5693855"/>
                </a:cubicBezTo>
                <a:cubicBezTo>
                  <a:pt x="9100721" y="5743512"/>
                  <a:pt x="8778938" y="5788079"/>
                  <a:pt x="8456304" y="5827556"/>
                </a:cubicBezTo>
                <a:cubicBezTo>
                  <a:pt x="8209307" y="5857722"/>
                  <a:pt x="7961801" y="5883295"/>
                  <a:pt x="7714041" y="5907503"/>
                </a:cubicBezTo>
                <a:lnTo>
                  <a:pt x="6949978" y="5973283"/>
                </a:lnTo>
                <a:lnTo>
                  <a:pt x="6934569" y="5975354"/>
                </a:lnTo>
                <a:lnTo>
                  <a:pt x="6788750" y="5986715"/>
                </a:lnTo>
                <a:lnTo>
                  <a:pt x="6798241" y="5988535"/>
                </a:lnTo>
                <a:cubicBezTo>
                  <a:pt x="6809920" y="5989001"/>
                  <a:pt x="6822028" y="5986828"/>
                  <a:pt x="6833723" y="5986828"/>
                </a:cubicBezTo>
                <a:cubicBezTo>
                  <a:pt x="6849867" y="5986828"/>
                  <a:pt x="6866012" y="5984221"/>
                  <a:pt x="6882282" y="5983850"/>
                </a:cubicBezTo>
                <a:cubicBezTo>
                  <a:pt x="7114026" y="5978388"/>
                  <a:pt x="7345514" y="5966221"/>
                  <a:pt x="7576876" y="5951323"/>
                </a:cubicBezTo>
                <a:cubicBezTo>
                  <a:pt x="7925570" y="5928855"/>
                  <a:pt x="8274011" y="5900676"/>
                  <a:pt x="8621689" y="5864426"/>
                </a:cubicBezTo>
                <a:cubicBezTo>
                  <a:pt x="8907712" y="5835128"/>
                  <a:pt x="9193011" y="5800493"/>
                  <a:pt x="9477600" y="5760520"/>
                </a:cubicBezTo>
                <a:cubicBezTo>
                  <a:pt x="9862435" y="5706146"/>
                  <a:pt x="10245452" y="5641432"/>
                  <a:pt x="10626651" y="5566363"/>
                </a:cubicBezTo>
                <a:cubicBezTo>
                  <a:pt x="11087341" y="5475243"/>
                  <a:pt x="11544088" y="5367737"/>
                  <a:pt x="11995498" y="5240369"/>
                </a:cubicBezTo>
                <a:lnTo>
                  <a:pt x="12188952" y="5183370"/>
                </a:lnTo>
                <a:lnTo>
                  <a:pt x="12188952" y="5238107"/>
                </a:lnTo>
                <a:lnTo>
                  <a:pt x="11826300" y="5343406"/>
                </a:lnTo>
                <a:cubicBezTo>
                  <a:pt x="11531885" y="5423103"/>
                  <a:pt x="11235310" y="5493989"/>
                  <a:pt x="10936448" y="5557921"/>
                </a:cubicBezTo>
                <a:cubicBezTo>
                  <a:pt x="10620168" y="5625703"/>
                  <a:pt x="10302365" y="5685700"/>
                  <a:pt x="9983034" y="5737926"/>
                </a:cubicBezTo>
                <a:cubicBezTo>
                  <a:pt x="9717606" y="5781375"/>
                  <a:pt x="9451451" y="5820020"/>
                  <a:pt x="9184585" y="5853873"/>
                </a:cubicBezTo>
                <a:cubicBezTo>
                  <a:pt x="8981951" y="5879447"/>
                  <a:pt x="8779319" y="5903530"/>
                  <a:pt x="8576053" y="5923392"/>
                </a:cubicBezTo>
                <a:cubicBezTo>
                  <a:pt x="8338462" y="5946112"/>
                  <a:pt x="8100618" y="5967587"/>
                  <a:pt x="7862392" y="5984843"/>
                </a:cubicBezTo>
                <a:cubicBezTo>
                  <a:pt x="7553105" y="6007187"/>
                  <a:pt x="7243690" y="6025065"/>
                  <a:pt x="6933768" y="6036237"/>
                </a:cubicBezTo>
                <a:cubicBezTo>
                  <a:pt x="6781221" y="6041700"/>
                  <a:pt x="6628676" y="6045548"/>
                  <a:pt x="6476130" y="6050140"/>
                </a:cubicBezTo>
                <a:cubicBezTo>
                  <a:pt x="6437585" y="6048056"/>
                  <a:pt x="6398929" y="6049681"/>
                  <a:pt x="6360703" y="6054983"/>
                </a:cubicBezTo>
                <a:lnTo>
                  <a:pt x="6055614" y="6054983"/>
                </a:lnTo>
                <a:lnTo>
                  <a:pt x="5976289" y="6050389"/>
                </a:lnTo>
                <a:cubicBezTo>
                  <a:pt x="5738826" y="6037976"/>
                  <a:pt x="5501363" y="6024197"/>
                  <a:pt x="5263770" y="6014140"/>
                </a:cubicBezTo>
                <a:cubicBezTo>
                  <a:pt x="4957027" y="6001724"/>
                  <a:pt x="4650663" y="5981244"/>
                  <a:pt x="4345190" y="5952070"/>
                </a:cubicBezTo>
                <a:cubicBezTo>
                  <a:pt x="4020648" y="5921158"/>
                  <a:pt x="3696870" y="5886523"/>
                  <a:pt x="3372201" y="5853501"/>
                </a:cubicBezTo>
                <a:cubicBezTo>
                  <a:pt x="3034653" y="5819239"/>
                  <a:pt x="2697781" y="5779600"/>
                  <a:pt x="2361582" y="5734574"/>
                </a:cubicBezTo>
                <a:cubicBezTo>
                  <a:pt x="1984196" y="5684421"/>
                  <a:pt x="1607962" y="5626695"/>
                  <a:pt x="1232869" y="5561398"/>
                </a:cubicBezTo>
                <a:cubicBezTo>
                  <a:pt x="841970" y="5492685"/>
                  <a:pt x="453644" y="5414197"/>
                  <a:pt x="68483" y="5321691"/>
                </a:cubicBezTo>
                <a:lnTo>
                  <a:pt x="0" y="5304336"/>
                </a:lnTo>
                <a:lnTo>
                  <a:pt x="0" y="5247847"/>
                </a:lnTo>
                <a:lnTo>
                  <a:pt x="72423" y="5266624"/>
                </a:lnTo>
                <a:cubicBezTo>
                  <a:pt x="247899" y="5308802"/>
                  <a:pt x="424058" y="5348062"/>
                  <a:pt x="600566" y="5384994"/>
                </a:cubicBezTo>
                <a:cubicBezTo>
                  <a:pt x="988032" y="5465808"/>
                  <a:pt x="1377788" y="5534706"/>
                  <a:pt x="1769069" y="5595162"/>
                </a:cubicBezTo>
                <a:cubicBezTo>
                  <a:pt x="2051913" y="5638738"/>
                  <a:pt x="2335141" y="5678835"/>
                  <a:pt x="2612900" y="5712104"/>
                </a:cubicBezTo>
                <a:cubicBezTo>
                  <a:pt x="2604892" y="5714711"/>
                  <a:pt x="2593962" y="5704655"/>
                  <a:pt x="2580488" y="5702173"/>
                </a:cubicBezTo>
                <a:cubicBezTo>
                  <a:pt x="2086656" y="5610221"/>
                  <a:pt x="1597284" y="5499328"/>
                  <a:pt x="1112357" y="5369476"/>
                </a:cubicBezTo>
                <a:cubicBezTo>
                  <a:pt x="880233" y="5307405"/>
                  <a:pt x="649550" y="5240927"/>
                  <a:pt x="420307" y="5170043"/>
                </a:cubicBezTo>
                <a:lnTo>
                  <a:pt x="0" y="5031126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5" name="sketch line">
            <a:extLst>
              <a:ext uri="{FF2B5EF4-FFF2-40B4-BE49-F238E27FC236}">
                <a16:creationId xmlns:a16="http://schemas.microsoft.com/office/drawing/2014/main" id="{6D080EC2-42B5-4E04-BBF7-F0BC5CB7C9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974206" y="3566566"/>
            <a:ext cx="4243589" cy="18288"/>
          </a:xfrm>
          <a:custGeom>
            <a:avLst/>
            <a:gdLst>
              <a:gd name="connsiteX0" fmla="*/ 0 w 4243589"/>
              <a:gd name="connsiteY0" fmla="*/ 0 h 18288"/>
              <a:gd name="connsiteX1" fmla="*/ 563791 w 4243589"/>
              <a:gd name="connsiteY1" fmla="*/ 0 h 18288"/>
              <a:gd name="connsiteX2" fmla="*/ 1042710 w 4243589"/>
              <a:gd name="connsiteY2" fmla="*/ 0 h 18288"/>
              <a:gd name="connsiteX3" fmla="*/ 1564066 w 4243589"/>
              <a:gd name="connsiteY3" fmla="*/ 0 h 18288"/>
              <a:gd name="connsiteX4" fmla="*/ 2212729 w 4243589"/>
              <a:gd name="connsiteY4" fmla="*/ 0 h 18288"/>
              <a:gd name="connsiteX5" fmla="*/ 2776520 w 4243589"/>
              <a:gd name="connsiteY5" fmla="*/ 0 h 18288"/>
              <a:gd name="connsiteX6" fmla="*/ 3297875 w 4243589"/>
              <a:gd name="connsiteY6" fmla="*/ 0 h 18288"/>
              <a:gd name="connsiteX7" fmla="*/ 4243589 w 4243589"/>
              <a:gd name="connsiteY7" fmla="*/ 0 h 18288"/>
              <a:gd name="connsiteX8" fmla="*/ 4243589 w 4243589"/>
              <a:gd name="connsiteY8" fmla="*/ 18288 h 18288"/>
              <a:gd name="connsiteX9" fmla="*/ 3637362 w 4243589"/>
              <a:gd name="connsiteY9" fmla="*/ 18288 h 18288"/>
              <a:gd name="connsiteX10" fmla="*/ 3116007 w 4243589"/>
              <a:gd name="connsiteY10" fmla="*/ 18288 h 18288"/>
              <a:gd name="connsiteX11" fmla="*/ 2424908 w 4243589"/>
              <a:gd name="connsiteY11" fmla="*/ 18288 h 18288"/>
              <a:gd name="connsiteX12" fmla="*/ 1861117 w 4243589"/>
              <a:gd name="connsiteY12" fmla="*/ 18288 h 18288"/>
              <a:gd name="connsiteX13" fmla="*/ 1382198 w 4243589"/>
              <a:gd name="connsiteY13" fmla="*/ 18288 h 18288"/>
              <a:gd name="connsiteX14" fmla="*/ 733535 w 4243589"/>
              <a:gd name="connsiteY14" fmla="*/ 18288 h 18288"/>
              <a:gd name="connsiteX15" fmla="*/ 0 w 4243589"/>
              <a:gd name="connsiteY15" fmla="*/ 18288 h 18288"/>
              <a:gd name="connsiteX16" fmla="*/ 0 w 4243589"/>
              <a:gd name="connsiteY16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18288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3987" y="7429"/>
                  <a:pt x="4243569" y="10822"/>
                  <a:pt x="4243589" y="18288"/>
                </a:cubicBezTo>
                <a:cubicBezTo>
                  <a:pt x="4112949" y="-2855"/>
                  <a:pt x="3928037" y="1831"/>
                  <a:pt x="3637362" y="18288"/>
                </a:cubicBezTo>
                <a:cubicBezTo>
                  <a:pt x="3346687" y="34745"/>
                  <a:pt x="3254446" y="26669"/>
                  <a:pt x="3116007" y="18288"/>
                </a:cubicBezTo>
                <a:cubicBezTo>
                  <a:pt x="2977569" y="9907"/>
                  <a:pt x="2620228" y="28873"/>
                  <a:pt x="2424908" y="18288"/>
                </a:cubicBezTo>
                <a:cubicBezTo>
                  <a:pt x="2229588" y="7703"/>
                  <a:pt x="2088287" y="-3854"/>
                  <a:pt x="1861117" y="18288"/>
                </a:cubicBezTo>
                <a:cubicBezTo>
                  <a:pt x="1633947" y="40430"/>
                  <a:pt x="1502447" y="-871"/>
                  <a:pt x="1382198" y="18288"/>
                </a:cubicBezTo>
                <a:cubicBezTo>
                  <a:pt x="1261949" y="37447"/>
                  <a:pt x="1045440" y="28353"/>
                  <a:pt x="733535" y="18288"/>
                </a:cubicBezTo>
                <a:cubicBezTo>
                  <a:pt x="421630" y="8223"/>
                  <a:pt x="341257" y="-18359"/>
                  <a:pt x="0" y="18288"/>
                </a:cubicBezTo>
                <a:cubicBezTo>
                  <a:pt x="-591" y="13205"/>
                  <a:pt x="-663" y="6329"/>
                  <a:pt x="0" y="0"/>
                </a:cubicBezTo>
                <a:close/>
              </a:path>
              <a:path w="4243589" h="18288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2703" y="5429"/>
                  <a:pt x="4244410" y="14046"/>
                  <a:pt x="4243589" y="18288"/>
                </a:cubicBezTo>
                <a:cubicBezTo>
                  <a:pt x="4130424" y="-1240"/>
                  <a:pt x="3932803" y="42249"/>
                  <a:pt x="3722234" y="18288"/>
                </a:cubicBezTo>
                <a:cubicBezTo>
                  <a:pt x="3511665" y="-5673"/>
                  <a:pt x="3269903" y="45994"/>
                  <a:pt x="3116007" y="18288"/>
                </a:cubicBezTo>
                <a:cubicBezTo>
                  <a:pt x="2962111" y="-9418"/>
                  <a:pt x="2744280" y="23224"/>
                  <a:pt x="2509780" y="18288"/>
                </a:cubicBezTo>
                <a:cubicBezTo>
                  <a:pt x="2275280" y="13352"/>
                  <a:pt x="2066059" y="43664"/>
                  <a:pt x="1945989" y="18288"/>
                </a:cubicBezTo>
                <a:cubicBezTo>
                  <a:pt x="1825919" y="-7088"/>
                  <a:pt x="1407329" y="12616"/>
                  <a:pt x="1254890" y="18288"/>
                </a:cubicBezTo>
                <a:cubicBezTo>
                  <a:pt x="1102451" y="23960"/>
                  <a:pt x="837950" y="31673"/>
                  <a:pt x="563791" y="18288"/>
                </a:cubicBezTo>
                <a:cubicBezTo>
                  <a:pt x="289632" y="4903"/>
                  <a:pt x="132768" y="7105"/>
                  <a:pt x="0" y="18288"/>
                </a:cubicBezTo>
                <a:cubicBezTo>
                  <a:pt x="668" y="13665"/>
                  <a:pt x="578" y="5675"/>
                  <a:pt x="0" y="0"/>
                </a:cubicBezTo>
                <a:close/>
              </a:path>
            </a:pathLst>
          </a:custGeom>
          <a:solidFill>
            <a:srgbClr val="FFFFFF"/>
          </a:solidFill>
          <a:ln w="41275" cap="rnd">
            <a:solidFill>
              <a:srgbClr val="FFFFFF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345F773-8278-A61A-9212-3BA6AA00FC59}"/>
              </a:ext>
            </a:extLst>
          </p:cNvPr>
          <p:cNvSpPr txBox="1"/>
          <p:nvPr/>
        </p:nvSpPr>
        <p:spPr>
          <a:xfrm>
            <a:off x="1668162" y="1615084"/>
            <a:ext cx="9069859" cy="39395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85800" indent="-685800">
              <a:buFont typeface="Wingdings" panose="05000000000000000000" pitchFamily="2" charset="2"/>
              <a:buChar char="q"/>
            </a:pPr>
            <a:r>
              <a:rPr lang="en-US" sz="5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Human Resource Survey: 96 organizations in 17 countries</a:t>
            </a:r>
          </a:p>
          <a:p>
            <a:endParaRPr lang="en-US" sz="5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685800" indent="-685800">
              <a:buFont typeface="Wingdings" panose="05000000000000000000" pitchFamily="2" charset="2"/>
              <a:buChar char="q"/>
            </a:pPr>
            <a:r>
              <a:rPr lang="en-US" sz="5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Public Opinion Survey: 8000 women in 32 countries</a:t>
            </a:r>
          </a:p>
        </p:txBody>
      </p:sp>
    </p:spTree>
    <p:extLst>
      <p:ext uri="{BB962C8B-B14F-4D97-AF65-F5344CB8AC3E}">
        <p14:creationId xmlns:p14="http://schemas.microsoft.com/office/powerpoint/2010/main" val="2528891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2">
                <a:lumMod val="5000"/>
                <a:lumOff val="95000"/>
              </a:schemeClr>
            </a:gs>
            <a:gs pos="7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20">
            <a:extLst>
              <a:ext uri="{FF2B5EF4-FFF2-40B4-BE49-F238E27FC236}">
                <a16:creationId xmlns:a16="http://schemas.microsoft.com/office/drawing/2014/main" id="{4D24BFD5-D814-402B-B6C4-EEF6AE14B0F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10">
            <a:extLst>
              <a:ext uri="{FF2B5EF4-FFF2-40B4-BE49-F238E27FC236}">
                <a16:creationId xmlns:a16="http://schemas.microsoft.com/office/drawing/2014/main" id="{36FED7E8-9A97-475F-9FA4-113410D443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706139" y="1031284"/>
            <a:ext cx="3647661" cy="4436126"/>
          </a:xfrm>
          <a:custGeom>
            <a:avLst/>
            <a:gdLst>
              <a:gd name="connsiteX0" fmla="*/ 0 w 3647661"/>
              <a:gd name="connsiteY0" fmla="*/ 0 h 4436126"/>
              <a:gd name="connsiteX1" fmla="*/ 498514 w 3647661"/>
              <a:gd name="connsiteY1" fmla="*/ 0 h 4436126"/>
              <a:gd name="connsiteX2" fmla="*/ 1069981 w 3647661"/>
              <a:gd name="connsiteY2" fmla="*/ 0 h 4436126"/>
              <a:gd name="connsiteX3" fmla="*/ 1714401 w 3647661"/>
              <a:gd name="connsiteY3" fmla="*/ 0 h 4436126"/>
              <a:gd name="connsiteX4" fmla="*/ 2285868 w 3647661"/>
              <a:gd name="connsiteY4" fmla="*/ 0 h 4436126"/>
              <a:gd name="connsiteX5" fmla="*/ 2784381 w 3647661"/>
              <a:gd name="connsiteY5" fmla="*/ 0 h 4436126"/>
              <a:gd name="connsiteX6" fmla="*/ 3647661 w 3647661"/>
              <a:gd name="connsiteY6" fmla="*/ 0 h 4436126"/>
              <a:gd name="connsiteX7" fmla="*/ 3647661 w 3647661"/>
              <a:gd name="connsiteY7" fmla="*/ 633732 h 4436126"/>
              <a:gd name="connsiteX8" fmla="*/ 3647661 w 3647661"/>
              <a:gd name="connsiteY8" fmla="*/ 1267465 h 4436126"/>
              <a:gd name="connsiteX9" fmla="*/ 3647661 w 3647661"/>
              <a:gd name="connsiteY9" fmla="*/ 1768113 h 4436126"/>
              <a:gd name="connsiteX10" fmla="*/ 3647661 w 3647661"/>
              <a:gd name="connsiteY10" fmla="*/ 2446207 h 4436126"/>
              <a:gd name="connsiteX11" fmla="*/ 3647661 w 3647661"/>
              <a:gd name="connsiteY11" fmla="*/ 2946855 h 4436126"/>
              <a:gd name="connsiteX12" fmla="*/ 3647661 w 3647661"/>
              <a:gd name="connsiteY12" fmla="*/ 3580587 h 4436126"/>
              <a:gd name="connsiteX13" fmla="*/ 3647661 w 3647661"/>
              <a:gd name="connsiteY13" fmla="*/ 4436126 h 4436126"/>
              <a:gd name="connsiteX14" fmla="*/ 3039718 w 3647661"/>
              <a:gd name="connsiteY14" fmla="*/ 4436126 h 4436126"/>
              <a:gd name="connsiteX15" fmla="*/ 2431774 w 3647661"/>
              <a:gd name="connsiteY15" fmla="*/ 4436126 h 4436126"/>
              <a:gd name="connsiteX16" fmla="*/ 1823831 w 3647661"/>
              <a:gd name="connsiteY16" fmla="*/ 4436126 h 4436126"/>
              <a:gd name="connsiteX17" fmla="*/ 1288840 w 3647661"/>
              <a:gd name="connsiteY17" fmla="*/ 4436126 h 4436126"/>
              <a:gd name="connsiteX18" fmla="*/ 607943 w 3647661"/>
              <a:gd name="connsiteY18" fmla="*/ 4436126 h 4436126"/>
              <a:gd name="connsiteX19" fmla="*/ 0 w 3647661"/>
              <a:gd name="connsiteY19" fmla="*/ 4436126 h 4436126"/>
              <a:gd name="connsiteX20" fmla="*/ 0 w 3647661"/>
              <a:gd name="connsiteY20" fmla="*/ 3758032 h 4436126"/>
              <a:gd name="connsiteX21" fmla="*/ 0 w 3647661"/>
              <a:gd name="connsiteY21" fmla="*/ 3035578 h 4436126"/>
              <a:gd name="connsiteX22" fmla="*/ 0 w 3647661"/>
              <a:gd name="connsiteY22" fmla="*/ 2401845 h 4436126"/>
              <a:gd name="connsiteX23" fmla="*/ 0 w 3647661"/>
              <a:gd name="connsiteY23" fmla="*/ 1768113 h 4436126"/>
              <a:gd name="connsiteX24" fmla="*/ 0 w 3647661"/>
              <a:gd name="connsiteY24" fmla="*/ 1178742 h 4436126"/>
              <a:gd name="connsiteX25" fmla="*/ 0 w 3647661"/>
              <a:gd name="connsiteY25" fmla="*/ 589371 h 4436126"/>
              <a:gd name="connsiteX26" fmla="*/ 0 w 3647661"/>
              <a:gd name="connsiteY26" fmla="*/ 0 h 44361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</a:cxnLst>
            <a:rect l="l" t="t" r="r" b="b"/>
            <a:pathLst>
              <a:path w="3647661" h="4436126" fill="none" extrusionOk="0">
                <a:moveTo>
                  <a:pt x="0" y="0"/>
                </a:moveTo>
                <a:cubicBezTo>
                  <a:pt x="116158" y="-16963"/>
                  <a:pt x="364681" y="-4006"/>
                  <a:pt x="498514" y="0"/>
                </a:cubicBezTo>
                <a:cubicBezTo>
                  <a:pt x="632347" y="4006"/>
                  <a:pt x="950865" y="15164"/>
                  <a:pt x="1069981" y="0"/>
                </a:cubicBezTo>
                <a:cubicBezTo>
                  <a:pt x="1189097" y="-15164"/>
                  <a:pt x="1556518" y="-23132"/>
                  <a:pt x="1714401" y="0"/>
                </a:cubicBezTo>
                <a:cubicBezTo>
                  <a:pt x="1872284" y="23132"/>
                  <a:pt x="2015985" y="9364"/>
                  <a:pt x="2285868" y="0"/>
                </a:cubicBezTo>
                <a:cubicBezTo>
                  <a:pt x="2555751" y="-9364"/>
                  <a:pt x="2555148" y="14141"/>
                  <a:pt x="2784381" y="0"/>
                </a:cubicBezTo>
                <a:cubicBezTo>
                  <a:pt x="3013614" y="-14141"/>
                  <a:pt x="3216105" y="-3763"/>
                  <a:pt x="3647661" y="0"/>
                </a:cubicBezTo>
                <a:cubicBezTo>
                  <a:pt x="3623206" y="221859"/>
                  <a:pt x="3622213" y="458853"/>
                  <a:pt x="3647661" y="633732"/>
                </a:cubicBezTo>
                <a:cubicBezTo>
                  <a:pt x="3673109" y="808611"/>
                  <a:pt x="3674779" y="1138417"/>
                  <a:pt x="3647661" y="1267465"/>
                </a:cubicBezTo>
                <a:cubicBezTo>
                  <a:pt x="3620543" y="1396513"/>
                  <a:pt x="3664792" y="1625185"/>
                  <a:pt x="3647661" y="1768113"/>
                </a:cubicBezTo>
                <a:cubicBezTo>
                  <a:pt x="3630530" y="1911041"/>
                  <a:pt x="3671056" y="2135008"/>
                  <a:pt x="3647661" y="2446207"/>
                </a:cubicBezTo>
                <a:cubicBezTo>
                  <a:pt x="3624266" y="2757406"/>
                  <a:pt x="3642702" y="2713342"/>
                  <a:pt x="3647661" y="2946855"/>
                </a:cubicBezTo>
                <a:cubicBezTo>
                  <a:pt x="3652620" y="3180368"/>
                  <a:pt x="3664319" y="3290221"/>
                  <a:pt x="3647661" y="3580587"/>
                </a:cubicBezTo>
                <a:cubicBezTo>
                  <a:pt x="3631003" y="3870953"/>
                  <a:pt x="3617531" y="4259425"/>
                  <a:pt x="3647661" y="4436126"/>
                </a:cubicBezTo>
                <a:cubicBezTo>
                  <a:pt x="3523929" y="4410412"/>
                  <a:pt x="3241413" y="4436068"/>
                  <a:pt x="3039718" y="4436126"/>
                </a:cubicBezTo>
                <a:cubicBezTo>
                  <a:pt x="2838023" y="4436184"/>
                  <a:pt x="2630387" y="4431142"/>
                  <a:pt x="2431774" y="4436126"/>
                </a:cubicBezTo>
                <a:cubicBezTo>
                  <a:pt x="2233161" y="4441110"/>
                  <a:pt x="2003296" y="4449826"/>
                  <a:pt x="1823831" y="4436126"/>
                </a:cubicBezTo>
                <a:cubicBezTo>
                  <a:pt x="1644366" y="4422426"/>
                  <a:pt x="1399453" y="4442442"/>
                  <a:pt x="1288840" y="4436126"/>
                </a:cubicBezTo>
                <a:cubicBezTo>
                  <a:pt x="1178227" y="4429810"/>
                  <a:pt x="793482" y="4411099"/>
                  <a:pt x="607943" y="4436126"/>
                </a:cubicBezTo>
                <a:cubicBezTo>
                  <a:pt x="422404" y="4461153"/>
                  <a:pt x="158703" y="4453091"/>
                  <a:pt x="0" y="4436126"/>
                </a:cubicBezTo>
                <a:cubicBezTo>
                  <a:pt x="8129" y="4099466"/>
                  <a:pt x="23502" y="4014012"/>
                  <a:pt x="0" y="3758032"/>
                </a:cubicBezTo>
                <a:cubicBezTo>
                  <a:pt x="-23502" y="3502052"/>
                  <a:pt x="8018" y="3295661"/>
                  <a:pt x="0" y="3035578"/>
                </a:cubicBezTo>
                <a:cubicBezTo>
                  <a:pt x="-8018" y="2775495"/>
                  <a:pt x="-8720" y="2595880"/>
                  <a:pt x="0" y="2401845"/>
                </a:cubicBezTo>
                <a:cubicBezTo>
                  <a:pt x="8720" y="2207810"/>
                  <a:pt x="9279" y="1982551"/>
                  <a:pt x="0" y="1768113"/>
                </a:cubicBezTo>
                <a:cubicBezTo>
                  <a:pt x="-9279" y="1553675"/>
                  <a:pt x="7090" y="1354447"/>
                  <a:pt x="0" y="1178742"/>
                </a:cubicBezTo>
                <a:cubicBezTo>
                  <a:pt x="-7090" y="1003037"/>
                  <a:pt x="-23786" y="768334"/>
                  <a:pt x="0" y="589371"/>
                </a:cubicBezTo>
                <a:cubicBezTo>
                  <a:pt x="23786" y="410408"/>
                  <a:pt x="-16955" y="242082"/>
                  <a:pt x="0" y="0"/>
                </a:cubicBezTo>
                <a:close/>
              </a:path>
              <a:path w="3647661" h="4436126" stroke="0" extrusionOk="0">
                <a:moveTo>
                  <a:pt x="0" y="0"/>
                </a:moveTo>
                <a:cubicBezTo>
                  <a:pt x="171149" y="-7244"/>
                  <a:pt x="374684" y="2591"/>
                  <a:pt x="534990" y="0"/>
                </a:cubicBezTo>
                <a:cubicBezTo>
                  <a:pt x="695296" y="-2591"/>
                  <a:pt x="907320" y="7483"/>
                  <a:pt x="1069981" y="0"/>
                </a:cubicBezTo>
                <a:cubicBezTo>
                  <a:pt x="1232642" y="-7483"/>
                  <a:pt x="1543604" y="-26203"/>
                  <a:pt x="1677924" y="0"/>
                </a:cubicBezTo>
                <a:cubicBezTo>
                  <a:pt x="1812244" y="26203"/>
                  <a:pt x="2140632" y="31361"/>
                  <a:pt x="2322344" y="0"/>
                </a:cubicBezTo>
                <a:cubicBezTo>
                  <a:pt x="2504056" y="-31361"/>
                  <a:pt x="2658834" y="3381"/>
                  <a:pt x="2893811" y="0"/>
                </a:cubicBezTo>
                <a:cubicBezTo>
                  <a:pt x="3128788" y="-3381"/>
                  <a:pt x="3338741" y="-10376"/>
                  <a:pt x="3647661" y="0"/>
                </a:cubicBezTo>
                <a:cubicBezTo>
                  <a:pt x="3628986" y="244498"/>
                  <a:pt x="3624774" y="362520"/>
                  <a:pt x="3647661" y="545010"/>
                </a:cubicBezTo>
                <a:cubicBezTo>
                  <a:pt x="3670549" y="727500"/>
                  <a:pt x="3619543" y="968439"/>
                  <a:pt x="3647661" y="1134381"/>
                </a:cubicBezTo>
                <a:cubicBezTo>
                  <a:pt x="3675779" y="1300323"/>
                  <a:pt x="3670065" y="1646297"/>
                  <a:pt x="3647661" y="1856836"/>
                </a:cubicBezTo>
                <a:cubicBezTo>
                  <a:pt x="3625257" y="2067375"/>
                  <a:pt x="3632904" y="2315399"/>
                  <a:pt x="3647661" y="2490568"/>
                </a:cubicBezTo>
                <a:cubicBezTo>
                  <a:pt x="3662418" y="2665737"/>
                  <a:pt x="3616073" y="2880164"/>
                  <a:pt x="3647661" y="3124300"/>
                </a:cubicBezTo>
                <a:cubicBezTo>
                  <a:pt x="3679249" y="3368436"/>
                  <a:pt x="3677361" y="3519722"/>
                  <a:pt x="3647661" y="3758032"/>
                </a:cubicBezTo>
                <a:cubicBezTo>
                  <a:pt x="3617961" y="3996342"/>
                  <a:pt x="3615180" y="4147465"/>
                  <a:pt x="3647661" y="4436126"/>
                </a:cubicBezTo>
                <a:cubicBezTo>
                  <a:pt x="3506685" y="4421969"/>
                  <a:pt x="3266652" y="4433618"/>
                  <a:pt x="3149147" y="4436126"/>
                </a:cubicBezTo>
                <a:cubicBezTo>
                  <a:pt x="3031642" y="4438634"/>
                  <a:pt x="2832267" y="4432536"/>
                  <a:pt x="2650634" y="4436126"/>
                </a:cubicBezTo>
                <a:cubicBezTo>
                  <a:pt x="2469001" y="4439716"/>
                  <a:pt x="2324677" y="4416284"/>
                  <a:pt x="2042690" y="4436126"/>
                </a:cubicBezTo>
                <a:cubicBezTo>
                  <a:pt x="1760703" y="4455968"/>
                  <a:pt x="1686949" y="4416099"/>
                  <a:pt x="1398270" y="4436126"/>
                </a:cubicBezTo>
                <a:cubicBezTo>
                  <a:pt x="1109591" y="4456153"/>
                  <a:pt x="1071585" y="4455485"/>
                  <a:pt x="899756" y="4436126"/>
                </a:cubicBezTo>
                <a:cubicBezTo>
                  <a:pt x="727927" y="4416767"/>
                  <a:pt x="344407" y="4430463"/>
                  <a:pt x="0" y="4436126"/>
                </a:cubicBezTo>
                <a:cubicBezTo>
                  <a:pt x="5440" y="4303018"/>
                  <a:pt x="91" y="4161914"/>
                  <a:pt x="0" y="3891116"/>
                </a:cubicBezTo>
                <a:cubicBezTo>
                  <a:pt x="-91" y="3620318"/>
                  <a:pt x="-11601" y="3462294"/>
                  <a:pt x="0" y="3301745"/>
                </a:cubicBezTo>
                <a:cubicBezTo>
                  <a:pt x="11601" y="3141196"/>
                  <a:pt x="22776" y="2916996"/>
                  <a:pt x="0" y="2756735"/>
                </a:cubicBezTo>
                <a:cubicBezTo>
                  <a:pt x="-22776" y="2596474"/>
                  <a:pt x="5257" y="2440491"/>
                  <a:pt x="0" y="2256087"/>
                </a:cubicBezTo>
                <a:cubicBezTo>
                  <a:pt x="-5257" y="2071683"/>
                  <a:pt x="20189" y="1902567"/>
                  <a:pt x="0" y="1666716"/>
                </a:cubicBezTo>
                <a:cubicBezTo>
                  <a:pt x="-20189" y="1430865"/>
                  <a:pt x="-21241" y="1161108"/>
                  <a:pt x="0" y="988622"/>
                </a:cubicBezTo>
                <a:cubicBezTo>
                  <a:pt x="21241" y="816136"/>
                  <a:pt x="17108" y="406740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57150">
            <a:solidFill>
              <a:schemeClr val="accent2"/>
            </a:solidFill>
            <a:extLst>
              <a:ext uri="{C807C97D-BFC1-408E-A445-0C87EB9F89A2}">
                <ask:lineSketchStyleProps xmlns:ask="http://schemas.microsoft.com/office/drawing/2018/sketchyshapes" sd="687283399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82154DB-4786-E878-80F1-F41115B57BA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928114" y="1232452"/>
            <a:ext cx="3200400" cy="3986820"/>
          </a:xfrm>
        </p:spPr>
        <p:txBody>
          <a:bodyPr anchor="b">
            <a:normAutofit fontScale="92500"/>
          </a:bodyPr>
          <a:lstStyle/>
          <a:p>
            <a:pPr algn="l"/>
            <a:r>
              <a:rPr lang="en-US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Women are: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24.9% of the nuclear workforce in NEA Countries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Only 20.6% of STEM workforce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18.3% Sr Leadership Roles (</a:t>
            </a:r>
            <a:r>
              <a:rPr lang="en-US" sz="2000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compared to 27.7% lower and 25.7% middle </a:t>
            </a:r>
            <a:r>
              <a:rPr lang="en-US" sz="2000" dirty="0" err="1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mgmt</a:t>
            </a:r>
            <a:r>
              <a:rPr lang="en-US" sz="2000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Paid less than men</a:t>
            </a:r>
          </a:p>
        </p:txBody>
      </p:sp>
      <p:sp>
        <p:nvSpPr>
          <p:cNvPr id="25" name="sketch line">
            <a:extLst>
              <a:ext uri="{FF2B5EF4-FFF2-40B4-BE49-F238E27FC236}">
                <a16:creationId xmlns:a16="http://schemas.microsoft.com/office/drawing/2014/main" id="{2A39B854-4B6C-4F7F-A602-6F97770CED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38199" y="5439978"/>
            <a:ext cx="6281928" cy="18288"/>
          </a:xfrm>
          <a:custGeom>
            <a:avLst/>
            <a:gdLst>
              <a:gd name="connsiteX0" fmla="*/ 0 w 6281928"/>
              <a:gd name="connsiteY0" fmla="*/ 0 h 18288"/>
              <a:gd name="connsiteX1" fmla="*/ 572353 w 6281928"/>
              <a:gd name="connsiteY1" fmla="*/ 0 h 18288"/>
              <a:gd name="connsiteX2" fmla="*/ 1207526 w 6281928"/>
              <a:gd name="connsiteY2" fmla="*/ 0 h 18288"/>
              <a:gd name="connsiteX3" fmla="*/ 1779880 w 6281928"/>
              <a:gd name="connsiteY3" fmla="*/ 0 h 18288"/>
              <a:gd name="connsiteX4" fmla="*/ 2540691 w 6281928"/>
              <a:gd name="connsiteY4" fmla="*/ 0 h 18288"/>
              <a:gd name="connsiteX5" fmla="*/ 3238683 w 6281928"/>
              <a:gd name="connsiteY5" fmla="*/ 0 h 18288"/>
              <a:gd name="connsiteX6" fmla="*/ 3936675 w 6281928"/>
              <a:gd name="connsiteY6" fmla="*/ 0 h 18288"/>
              <a:gd name="connsiteX7" fmla="*/ 4760305 w 6281928"/>
              <a:gd name="connsiteY7" fmla="*/ 0 h 18288"/>
              <a:gd name="connsiteX8" fmla="*/ 5521117 w 6281928"/>
              <a:gd name="connsiteY8" fmla="*/ 0 h 18288"/>
              <a:gd name="connsiteX9" fmla="*/ 6281928 w 6281928"/>
              <a:gd name="connsiteY9" fmla="*/ 0 h 18288"/>
              <a:gd name="connsiteX10" fmla="*/ 6281928 w 6281928"/>
              <a:gd name="connsiteY10" fmla="*/ 18288 h 18288"/>
              <a:gd name="connsiteX11" fmla="*/ 5772394 w 6281928"/>
              <a:gd name="connsiteY11" fmla="*/ 18288 h 18288"/>
              <a:gd name="connsiteX12" fmla="*/ 5200040 w 6281928"/>
              <a:gd name="connsiteY12" fmla="*/ 18288 h 18288"/>
              <a:gd name="connsiteX13" fmla="*/ 4439229 w 6281928"/>
              <a:gd name="connsiteY13" fmla="*/ 18288 h 18288"/>
              <a:gd name="connsiteX14" fmla="*/ 3615599 w 6281928"/>
              <a:gd name="connsiteY14" fmla="*/ 18288 h 18288"/>
              <a:gd name="connsiteX15" fmla="*/ 2980426 w 6281928"/>
              <a:gd name="connsiteY15" fmla="*/ 18288 h 18288"/>
              <a:gd name="connsiteX16" fmla="*/ 2156795 w 6281928"/>
              <a:gd name="connsiteY16" fmla="*/ 18288 h 18288"/>
              <a:gd name="connsiteX17" fmla="*/ 1584442 w 6281928"/>
              <a:gd name="connsiteY17" fmla="*/ 18288 h 18288"/>
              <a:gd name="connsiteX18" fmla="*/ 1074908 w 6281928"/>
              <a:gd name="connsiteY18" fmla="*/ 18288 h 18288"/>
              <a:gd name="connsiteX19" fmla="*/ 0 w 6281928"/>
              <a:gd name="connsiteY19" fmla="*/ 18288 h 18288"/>
              <a:gd name="connsiteX20" fmla="*/ 0 w 6281928"/>
              <a:gd name="connsiteY20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6281928" h="18288" fill="none" extrusionOk="0">
                <a:moveTo>
                  <a:pt x="0" y="0"/>
                </a:moveTo>
                <a:cubicBezTo>
                  <a:pt x="205960" y="24870"/>
                  <a:pt x="343550" y="5918"/>
                  <a:pt x="572353" y="0"/>
                </a:cubicBezTo>
                <a:cubicBezTo>
                  <a:pt x="801156" y="-5918"/>
                  <a:pt x="1015649" y="-11381"/>
                  <a:pt x="1207526" y="0"/>
                </a:cubicBezTo>
                <a:cubicBezTo>
                  <a:pt x="1399403" y="11381"/>
                  <a:pt x="1549725" y="7866"/>
                  <a:pt x="1779880" y="0"/>
                </a:cubicBezTo>
                <a:cubicBezTo>
                  <a:pt x="2010035" y="-7866"/>
                  <a:pt x="2190674" y="12826"/>
                  <a:pt x="2540691" y="0"/>
                </a:cubicBezTo>
                <a:cubicBezTo>
                  <a:pt x="2890708" y="-12826"/>
                  <a:pt x="3025718" y="-18534"/>
                  <a:pt x="3238683" y="0"/>
                </a:cubicBezTo>
                <a:cubicBezTo>
                  <a:pt x="3451648" y="18534"/>
                  <a:pt x="3603947" y="14884"/>
                  <a:pt x="3936675" y="0"/>
                </a:cubicBezTo>
                <a:cubicBezTo>
                  <a:pt x="4269403" y="-14884"/>
                  <a:pt x="4480718" y="-24607"/>
                  <a:pt x="4760305" y="0"/>
                </a:cubicBezTo>
                <a:cubicBezTo>
                  <a:pt x="5039892" y="24607"/>
                  <a:pt x="5359549" y="-31311"/>
                  <a:pt x="5521117" y="0"/>
                </a:cubicBezTo>
                <a:cubicBezTo>
                  <a:pt x="5682685" y="31311"/>
                  <a:pt x="5986067" y="-12593"/>
                  <a:pt x="6281928" y="0"/>
                </a:cubicBezTo>
                <a:cubicBezTo>
                  <a:pt x="6282307" y="7355"/>
                  <a:pt x="6282212" y="10249"/>
                  <a:pt x="6281928" y="18288"/>
                </a:cubicBezTo>
                <a:cubicBezTo>
                  <a:pt x="6078981" y="8428"/>
                  <a:pt x="5961061" y="2290"/>
                  <a:pt x="5772394" y="18288"/>
                </a:cubicBezTo>
                <a:cubicBezTo>
                  <a:pt x="5583727" y="34286"/>
                  <a:pt x="5329968" y="24208"/>
                  <a:pt x="5200040" y="18288"/>
                </a:cubicBezTo>
                <a:cubicBezTo>
                  <a:pt x="5070112" y="12368"/>
                  <a:pt x="4793288" y="21070"/>
                  <a:pt x="4439229" y="18288"/>
                </a:cubicBezTo>
                <a:cubicBezTo>
                  <a:pt x="4085170" y="15506"/>
                  <a:pt x="3813765" y="-16466"/>
                  <a:pt x="3615599" y="18288"/>
                </a:cubicBezTo>
                <a:cubicBezTo>
                  <a:pt x="3417433" y="53042"/>
                  <a:pt x="3133643" y="20727"/>
                  <a:pt x="2980426" y="18288"/>
                </a:cubicBezTo>
                <a:cubicBezTo>
                  <a:pt x="2827209" y="15849"/>
                  <a:pt x="2380685" y="51850"/>
                  <a:pt x="2156795" y="18288"/>
                </a:cubicBezTo>
                <a:cubicBezTo>
                  <a:pt x="1932905" y="-15274"/>
                  <a:pt x="1716744" y="-1398"/>
                  <a:pt x="1584442" y="18288"/>
                </a:cubicBezTo>
                <a:cubicBezTo>
                  <a:pt x="1452140" y="37974"/>
                  <a:pt x="1280887" y="12750"/>
                  <a:pt x="1074908" y="18288"/>
                </a:cubicBezTo>
                <a:cubicBezTo>
                  <a:pt x="868929" y="23826"/>
                  <a:pt x="318124" y="-17878"/>
                  <a:pt x="0" y="18288"/>
                </a:cubicBezTo>
                <a:cubicBezTo>
                  <a:pt x="-384" y="12702"/>
                  <a:pt x="-513" y="4636"/>
                  <a:pt x="0" y="0"/>
                </a:cubicBezTo>
                <a:close/>
              </a:path>
              <a:path w="6281928" h="18288" stroke="0" extrusionOk="0">
                <a:moveTo>
                  <a:pt x="0" y="0"/>
                </a:moveTo>
                <a:cubicBezTo>
                  <a:pt x="135290" y="27650"/>
                  <a:pt x="488372" y="4391"/>
                  <a:pt x="635173" y="0"/>
                </a:cubicBezTo>
                <a:cubicBezTo>
                  <a:pt x="781974" y="-4391"/>
                  <a:pt x="992816" y="14310"/>
                  <a:pt x="1144707" y="0"/>
                </a:cubicBezTo>
                <a:cubicBezTo>
                  <a:pt x="1296598" y="-14310"/>
                  <a:pt x="1796462" y="-1258"/>
                  <a:pt x="1968337" y="0"/>
                </a:cubicBezTo>
                <a:cubicBezTo>
                  <a:pt x="2140212" y="1258"/>
                  <a:pt x="2343376" y="-12852"/>
                  <a:pt x="2603510" y="0"/>
                </a:cubicBezTo>
                <a:cubicBezTo>
                  <a:pt x="2863644" y="12852"/>
                  <a:pt x="2935073" y="-10591"/>
                  <a:pt x="3238683" y="0"/>
                </a:cubicBezTo>
                <a:cubicBezTo>
                  <a:pt x="3542293" y="10591"/>
                  <a:pt x="3731676" y="3538"/>
                  <a:pt x="4062313" y="0"/>
                </a:cubicBezTo>
                <a:cubicBezTo>
                  <a:pt x="4392950" y="-3538"/>
                  <a:pt x="4440715" y="28126"/>
                  <a:pt x="4634667" y="0"/>
                </a:cubicBezTo>
                <a:cubicBezTo>
                  <a:pt x="4828619" y="-28126"/>
                  <a:pt x="5052661" y="8974"/>
                  <a:pt x="5458297" y="0"/>
                </a:cubicBezTo>
                <a:cubicBezTo>
                  <a:pt x="5863933" y="-8974"/>
                  <a:pt x="5906900" y="-24516"/>
                  <a:pt x="6281928" y="0"/>
                </a:cubicBezTo>
                <a:cubicBezTo>
                  <a:pt x="6282268" y="5688"/>
                  <a:pt x="6281759" y="13142"/>
                  <a:pt x="6281928" y="18288"/>
                </a:cubicBezTo>
                <a:cubicBezTo>
                  <a:pt x="6036108" y="15339"/>
                  <a:pt x="5743611" y="10415"/>
                  <a:pt x="5583936" y="18288"/>
                </a:cubicBezTo>
                <a:cubicBezTo>
                  <a:pt x="5424261" y="26161"/>
                  <a:pt x="5250533" y="-179"/>
                  <a:pt x="4948763" y="18288"/>
                </a:cubicBezTo>
                <a:cubicBezTo>
                  <a:pt x="4646993" y="36755"/>
                  <a:pt x="4354673" y="7565"/>
                  <a:pt x="4125133" y="18288"/>
                </a:cubicBezTo>
                <a:cubicBezTo>
                  <a:pt x="3895593" y="29012"/>
                  <a:pt x="3570246" y="29209"/>
                  <a:pt x="3301502" y="18288"/>
                </a:cubicBezTo>
                <a:cubicBezTo>
                  <a:pt x="3032758" y="7367"/>
                  <a:pt x="2955340" y="11905"/>
                  <a:pt x="2729149" y="18288"/>
                </a:cubicBezTo>
                <a:cubicBezTo>
                  <a:pt x="2502958" y="24671"/>
                  <a:pt x="2269423" y="3142"/>
                  <a:pt x="2031157" y="18288"/>
                </a:cubicBezTo>
                <a:cubicBezTo>
                  <a:pt x="1792891" y="33434"/>
                  <a:pt x="1484731" y="22122"/>
                  <a:pt x="1207526" y="18288"/>
                </a:cubicBezTo>
                <a:cubicBezTo>
                  <a:pt x="930321" y="14454"/>
                  <a:pt x="560231" y="-33402"/>
                  <a:pt x="0" y="18288"/>
                </a:cubicBezTo>
                <a:cubicBezTo>
                  <a:pt x="-478" y="10520"/>
                  <a:pt x="210" y="5044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30A5067-C453-7823-8721-CFC35905079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9426" y="1031284"/>
            <a:ext cx="6459474" cy="39383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2472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64" name="Slide Background">
            <a:extLst>
              <a:ext uri="{FF2B5EF4-FFF2-40B4-BE49-F238E27FC236}">
                <a16:creationId xmlns:a16="http://schemas.microsoft.com/office/drawing/2014/main" id="{9F7D5CDA-D291-4307-BF55-1381FED2963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6" name="Picture 45">
            <a:extLst>
              <a:ext uri="{FF2B5EF4-FFF2-40B4-BE49-F238E27FC236}">
                <a16:creationId xmlns:a16="http://schemas.microsoft.com/office/drawing/2014/main" id="{B8DAC8B4-6076-2512-FFB7-08E3B70E2419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6705" r="16706"/>
          <a:stretch/>
        </p:blipFill>
        <p:spPr>
          <a:xfrm>
            <a:off x="6103027" y="10"/>
            <a:ext cx="6088971" cy="6857990"/>
          </a:xfrm>
          <a:prstGeom prst="rect">
            <a:avLst/>
          </a:prstGeom>
        </p:spPr>
      </p:pic>
      <p:sp useBgFill="1">
        <p:nvSpPr>
          <p:cNvPr id="65" name="Rectangle 67">
            <a:extLst>
              <a:ext uri="{FF2B5EF4-FFF2-40B4-BE49-F238E27FC236}">
                <a16:creationId xmlns:a16="http://schemas.microsoft.com/office/drawing/2014/main" id="{59B296B9-C5A5-4E4F-9B60-C907B5F146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6103025" cy="6858000"/>
          </a:xfrm>
          <a:prstGeom prst="rect">
            <a:avLst/>
          </a:prstGeom>
          <a:ln>
            <a:noFill/>
          </a:ln>
          <a:effectLst>
            <a:outerShdw blurRad="889000" dist="406400" dir="21540000" sx="90000" sy="90000" algn="t" rotWithShape="0">
              <a:srgbClr val="000000">
                <a:alpha val="2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67" name="Rectangle 69">
            <a:extLst>
              <a:ext uri="{FF2B5EF4-FFF2-40B4-BE49-F238E27FC236}">
                <a16:creationId xmlns:a16="http://schemas.microsoft.com/office/drawing/2014/main" id="{D0300FD3-5AF1-6305-15FA-9078072672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6103025" cy="2285995"/>
          </a:xfrm>
          <a:prstGeom prst="rect">
            <a:avLst/>
          </a:prstGeom>
          <a:ln>
            <a:noFill/>
          </a:ln>
          <a:effectLst>
            <a:outerShdw blurRad="254000" dist="127000" dir="5460000" sx="92000" sy="92000" algn="t" rotWithShape="0">
              <a:srgbClr val="000000">
                <a:alpha val="3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30CFFAB-E688-DC9A-DD9C-3161FEC34C72}"/>
              </a:ext>
            </a:extLst>
          </p:cNvPr>
          <p:cNvSpPr txBox="1"/>
          <p:nvPr/>
        </p:nvSpPr>
        <p:spPr>
          <a:xfrm>
            <a:off x="761801" y="328512"/>
            <a:ext cx="4972025" cy="16289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4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Company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5AAB653-E680-B489-8C95-F65406760AC0}"/>
              </a:ext>
            </a:extLst>
          </p:cNvPr>
          <p:cNvSpPr txBox="1"/>
          <p:nvPr/>
        </p:nvSpPr>
        <p:spPr>
          <a:xfrm>
            <a:off x="761801" y="2884929"/>
            <a:ext cx="4659756" cy="33741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114300">
              <a:spcBef>
                <a:spcPts val="600"/>
              </a:spcBef>
              <a:spcAft>
                <a:spcPts val="1200"/>
              </a:spcAft>
            </a:pPr>
            <a:r>
              <a:rPr lang="en-US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As of date:</a:t>
            </a:r>
          </a:p>
          <a:p>
            <a:pPr marL="114300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-&gt; XX% female across the fleet, all job categories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0559728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0" name="Rectangle 29">
            <a:extLst>
              <a:ext uri="{FF2B5EF4-FFF2-40B4-BE49-F238E27FC236}">
                <a16:creationId xmlns:a16="http://schemas.microsoft.com/office/drawing/2014/main" id="{59EF30C2-29AC-4A0D-BC0A-A679CF113E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Freeform 13">
            <a:extLst>
              <a:ext uri="{FF2B5EF4-FFF2-40B4-BE49-F238E27FC236}">
                <a16:creationId xmlns:a16="http://schemas.microsoft.com/office/drawing/2014/main" id="{9C682A1A-5B2D-4111-BBD6-620165633E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00500" y="1087403"/>
            <a:ext cx="8191500" cy="5770597"/>
          </a:xfrm>
          <a:custGeom>
            <a:avLst/>
            <a:gdLst>
              <a:gd name="connsiteX0" fmla="*/ 4929467 w 8191500"/>
              <a:gd name="connsiteY0" fmla="*/ 0 h 5770597"/>
              <a:gd name="connsiteX1" fmla="*/ 8065066 w 8191500"/>
              <a:gd name="connsiteY1" fmla="*/ 1118513 h 5770597"/>
              <a:gd name="connsiteX2" fmla="*/ 8191500 w 8191500"/>
              <a:gd name="connsiteY2" fmla="*/ 1227339 h 5770597"/>
              <a:gd name="connsiteX3" fmla="*/ 8191500 w 8191500"/>
              <a:gd name="connsiteY3" fmla="*/ 5770597 h 5770597"/>
              <a:gd name="connsiteX4" fmla="*/ 79523 w 8191500"/>
              <a:gd name="connsiteY4" fmla="*/ 5770597 h 5770597"/>
              <a:gd name="connsiteX5" fmla="*/ 56799 w 8191500"/>
              <a:gd name="connsiteY5" fmla="*/ 5644158 h 5770597"/>
              <a:gd name="connsiteX6" fmla="*/ 0 w 8191500"/>
              <a:gd name="connsiteY6" fmla="*/ 4898209 h 5770597"/>
              <a:gd name="connsiteX7" fmla="*/ 4929467 w 8191500"/>
              <a:gd name="connsiteY7" fmla="*/ 0 h 57705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191500" h="5770597">
                <a:moveTo>
                  <a:pt x="4929467" y="0"/>
                </a:moveTo>
                <a:cubicBezTo>
                  <a:pt x="6120547" y="0"/>
                  <a:pt x="7212963" y="419755"/>
                  <a:pt x="8065066" y="1118513"/>
                </a:cubicBezTo>
                <a:lnTo>
                  <a:pt x="8191500" y="1227339"/>
                </a:lnTo>
                <a:lnTo>
                  <a:pt x="8191500" y="5770597"/>
                </a:lnTo>
                <a:lnTo>
                  <a:pt x="79523" y="5770597"/>
                </a:lnTo>
                <a:lnTo>
                  <a:pt x="56799" y="5644158"/>
                </a:lnTo>
                <a:cubicBezTo>
                  <a:pt x="19398" y="5400934"/>
                  <a:pt x="0" y="5151822"/>
                  <a:pt x="0" y="4898209"/>
                </a:cubicBezTo>
                <a:cubicBezTo>
                  <a:pt x="0" y="2193003"/>
                  <a:pt x="2206998" y="0"/>
                  <a:pt x="4929467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266A0658-1CC4-4B0D-AAB7-A702286AFB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06241" y="183933"/>
            <a:ext cx="0" cy="1597708"/>
          </a:xfrm>
          <a:prstGeom prst="line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Freeform: Shape 35">
            <a:extLst>
              <a:ext uri="{FF2B5EF4-FFF2-40B4-BE49-F238E27FC236}">
                <a16:creationId xmlns:a16="http://schemas.microsoft.com/office/drawing/2014/main" id="{A04F1504-431A-4D86-9091-AE7E4B33376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292348" y="1"/>
            <a:ext cx="2279742" cy="1267785"/>
          </a:xfrm>
          <a:custGeom>
            <a:avLst/>
            <a:gdLst>
              <a:gd name="connsiteX0" fmla="*/ 0 w 2279742"/>
              <a:gd name="connsiteY0" fmla="*/ 0 h 1267785"/>
              <a:gd name="connsiteX1" fmla="*/ 138700 w 2279742"/>
              <a:gd name="connsiteY1" fmla="*/ 0 h 1267785"/>
              <a:gd name="connsiteX2" fmla="*/ 138700 w 2279742"/>
              <a:gd name="connsiteY2" fmla="*/ 1078193 h 1267785"/>
              <a:gd name="connsiteX3" fmla="*/ 2002733 w 2279742"/>
              <a:gd name="connsiteY3" fmla="*/ 0 h 1267785"/>
              <a:gd name="connsiteX4" fmla="*/ 2279742 w 2279742"/>
              <a:gd name="connsiteY4" fmla="*/ 0 h 1267785"/>
              <a:gd name="connsiteX5" fmla="*/ 104026 w 2279742"/>
              <a:gd name="connsiteY5" fmla="*/ 1258503 h 1267785"/>
              <a:gd name="connsiteX6" fmla="*/ 69351 w 2279742"/>
              <a:gd name="connsiteY6" fmla="*/ 1267785 h 1267785"/>
              <a:gd name="connsiteX7" fmla="*/ 0 w 2279742"/>
              <a:gd name="connsiteY7" fmla="*/ 1198436 h 12677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279742" h="1267785">
                <a:moveTo>
                  <a:pt x="0" y="0"/>
                </a:moveTo>
                <a:lnTo>
                  <a:pt x="138700" y="0"/>
                </a:lnTo>
                <a:lnTo>
                  <a:pt x="138700" y="1078193"/>
                </a:lnTo>
                <a:lnTo>
                  <a:pt x="2002733" y="0"/>
                </a:lnTo>
                <a:lnTo>
                  <a:pt x="2279742" y="0"/>
                </a:lnTo>
                <a:lnTo>
                  <a:pt x="104026" y="1258503"/>
                </a:lnTo>
                <a:cubicBezTo>
                  <a:pt x="93484" y="1264595"/>
                  <a:pt x="81523" y="1267796"/>
                  <a:pt x="69351" y="1267785"/>
                </a:cubicBezTo>
                <a:cubicBezTo>
                  <a:pt x="31049" y="1267785"/>
                  <a:pt x="0" y="1236737"/>
                  <a:pt x="0" y="1198436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38" name="Freeform: Shape 37">
            <a:extLst>
              <a:ext uri="{FF2B5EF4-FFF2-40B4-BE49-F238E27FC236}">
                <a16:creationId xmlns:a16="http://schemas.microsoft.com/office/drawing/2014/main" id="{EA804283-B929-4503-802F-4585376E2B4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40" name="Oval 39">
            <a:extLst>
              <a:ext uri="{FF2B5EF4-FFF2-40B4-BE49-F238E27FC236}">
                <a16:creationId xmlns:a16="http://schemas.microsoft.com/office/drawing/2014/main" id="{AD3811F5-514E-49A4-B382-673ED228A4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69044" y="514898"/>
            <a:ext cx="2393351" cy="2328423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2" name="Freeform: Shape 41">
            <a:extLst>
              <a:ext uri="{FF2B5EF4-FFF2-40B4-BE49-F238E27FC236}">
                <a16:creationId xmlns:a16="http://schemas.microsoft.com/office/drawing/2014/main" id="{067AD921-1CEE-4C1B-9AA3-C66D908DDD1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2949740"/>
            <a:ext cx="1186451" cy="1771650"/>
          </a:xfrm>
          <a:custGeom>
            <a:avLst/>
            <a:gdLst>
              <a:gd name="connsiteX0" fmla="*/ 61913 w 1186451"/>
              <a:gd name="connsiteY0" fmla="*/ 0 h 1771650"/>
              <a:gd name="connsiteX1" fmla="*/ 1186451 w 1186451"/>
              <a:gd name="connsiteY1" fmla="*/ 0 h 1771650"/>
              <a:gd name="connsiteX2" fmla="*/ 1186451 w 1186451"/>
              <a:gd name="connsiteY2" fmla="*/ 123825 h 1771650"/>
              <a:gd name="connsiteX3" fmla="*/ 123825 w 1186451"/>
              <a:gd name="connsiteY3" fmla="*/ 123825 h 1771650"/>
              <a:gd name="connsiteX4" fmla="*/ 123825 w 1186451"/>
              <a:gd name="connsiteY4" fmla="*/ 1647825 h 1771650"/>
              <a:gd name="connsiteX5" fmla="*/ 1186451 w 1186451"/>
              <a:gd name="connsiteY5" fmla="*/ 1647825 h 1771650"/>
              <a:gd name="connsiteX6" fmla="*/ 1186451 w 1186451"/>
              <a:gd name="connsiteY6" fmla="*/ 1771650 h 1771650"/>
              <a:gd name="connsiteX7" fmla="*/ 61913 w 1186451"/>
              <a:gd name="connsiteY7" fmla="*/ 1771650 h 1771650"/>
              <a:gd name="connsiteX8" fmla="*/ 0 w 1186451"/>
              <a:gd name="connsiteY8" fmla="*/ 1709738 h 1771650"/>
              <a:gd name="connsiteX9" fmla="*/ 0 w 1186451"/>
              <a:gd name="connsiteY9" fmla="*/ 61913 h 1771650"/>
              <a:gd name="connsiteX10" fmla="*/ 61913 w 1186451"/>
              <a:gd name="connsiteY10" fmla="*/ 0 h 1771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186451" h="1771650">
                <a:moveTo>
                  <a:pt x="61913" y="0"/>
                </a:moveTo>
                <a:lnTo>
                  <a:pt x="1186451" y="0"/>
                </a:lnTo>
                <a:lnTo>
                  <a:pt x="1186451" y="123825"/>
                </a:lnTo>
                <a:lnTo>
                  <a:pt x="123825" y="123825"/>
                </a:lnTo>
                <a:lnTo>
                  <a:pt x="123825" y="1647825"/>
                </a:lnTo>
                <a:lnTo>
                  <a:pt x="1186451" y="1647825"/>
                </a:lnTo>
                <a:lnTo>
                  <a:pt x="1186451" y="1771650"/>
                </a:lnTo>
                <a:lnTo>
                  <a:pt x="61913" y="1771650"/>
                </a:lnTo>
                <a:cubicBezTo>
                  <a:pt x="27719" y="1771650"/>
                  <a:pt x="0" y="1743932"/>
                  <a:pt x="0" y="1709738"/>
                </a:cubicBezTo>
                <a:lnTo>
                  <a:pt x="0" y="61913"/>
                </a:lnTo>
                <a:cubicBezTo>
                  <a:pt x="0" y="27719"/>
                  <a:pt x="27719" y="0"/>
                  <a:pt x="61913" y="0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44" name="Arc 43">
            <a:extLst>
              <a:ext uri="{FF2B5EF4-FFF2-40B4-BE49-F238E27FC236}">
                <a16:creationId xmlns:a16="http://schemas.microsoft.com/office/drawing/2014/main" id="{C36A08F5-3B56-47C5-A371-9187BE56E1E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1539683" y="4203427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aphicFrame>
        <p:nvGraphicFramePr>
          <p:cNvPr id="48" name="TextBox 9">
            <a:extLst>
              <a:ext uri="{FF2B5EF4-FFF2-40B4-BE49-F238E27FC236}">
                <a16:creationId xmlns:a16="http://schemas.microsoft.com/office/drawing/2014/main" id="{546CFD1C-F030-3F1C-2A6E-883D901963C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527910534"/>
              </p:ext>
            </p:extLst>
          </p:nvPr>
        </p:nvGraphicFramePr>
        <p:xfrm>
          <a:off x="593224" y="863029"/>
          <a:ext cx="4083433" cy="53117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2" name="Picture 1">
            <a:extLst>
              <a:ext uri="{FF2B5EF4-FFF2-40B4-BE49-F238E27FC236}">
                <a16:creationId xmlns:a16="http://schemas.microsoft.com/office/drawing/2014/main" id="{611BAF6D-387B-67A4-F784-FE1FCE9378A3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839459" y="1467760"/>
            <a:ext cx="5401193" cy="39224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94936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Rectangle 29">
            <a:extLst>
              <a:ext uri="{FF2B5EF4-FFF2-40B4-BE49-F238E27FC236}">
                <a16:creationId xmlns:a16="http://schemas.microsoft.com/office/drawing/2014/main" id="{3301E07F-4F79-4B58-8698-EF24DC1ECD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2" name="Arc 31">
            <a:extLst>
              <a:ext uri="{FF2B5EF4-FFF2-40B4-BE49-F238E27FC236}">
                <a16:creationId xmlns:a16="http://schemas.microsoft.com/office/drawing/2014/main" id="{E58B2195-5055-402F-A3E7-53FF0E4980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525836" y="775849"/>
            <a:ext cx="2987899" cy="2987899"/>
          </a:xfrm>
          <a:prstGeom prst="arc">
            <a:avLst>
              <a:gd name="adj1" fmla="val 14441841"/>
              <a:gd name="adj2" fmla="val 0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4" name="Oval 33">
            <a:extLst>
              <a:ext uri="{FF2B5EF4-FFF2-40B4-BE49-F238E27FC236}">
                <a16:creationId xmlns:a16="http://schemas.microsoft.com/office/drawing/2014/main" id="{9EE6F773-742A-491A-9A00-A2A150DF500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84368" y="366810"/>
            <a:ext cx="6124381" cy="6124381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Flowchart: Alternate Process 1">
            <a:extLst>
              <a:ext uri="{FF2B5EF4-FFF2-40B4-BE49-F238E27FC236}">
                <a16:creationId xmlns:a16="http://schemas.microsoft.com/office/drawing/2014/main" id="{013594CD-BC72-4ADD-575E-BBF643BD686A}"/>
              </a:ext>
            </a:extLst>
          </p:cNvPr>
          <p:cNvSpPr/>
          <p:nvPr/>
        </p:nvSpPr>
        <p:spPr>
          <a:xfrm>
            <a:off x="875763" y="614847"/>
            <a:ext cx="3438660" cy="689971"/>
          </a:xfrm>
          <a:prstGeom prst="flowChartAlternateProcess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Lack of female leaders and low visibility of women</a:t>
            </a:r>
          </a:p>
        </p:txBody>
      </p:sp>
      <p:sp>
        <p:nvSpPr>
          <p:cNvPr id="6" name="Flowchart: Preparation 5">
            <a:extLst>
              <a:ext uri="{FF2B5EF4-FFF2-40B4-BE49-F238E27FC236}">
                <a16:creationId xmlns:a16="http://schemas.microsoft.com/office/drawing/2014/main" id="{A6073ED3-5804-9B80-F7F7-E70CB97C58D5}"/>
              </a:ext>
            </a:extLst>
          </p:cNvPr>
          <p:cNvSpPr/>
          <p:nvPr/>
        </p:nvSpPr>
        <p:spPr>
          <a:xfrm>
            <a:off x="5340677" y="959832"/>
            <a:ext cx="2506894" cy="1249112"/>
          </a:xfrm>
          <a:prstGeom prst="flowChartPreparation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On-call and shift work are not woman-friendly</a:t>
            </a:r>
          </a:p>
        </p:txBody>
      </p:sp>
      <p:sp>
        <p:nvSpPr>
          <p:cNvPr id="7" name="Flowchart: Decision 6">
            <a:extLst>
              <a:ext uri="{FF2B5EF4-FFF2-40B4-BE49-F238E27FC236}">
                <a16:creationId xmlns:a16="http://schemas.microsoft.com/office/drawing/2014/main" id="{E0A95BB7-C4B9-C343-6DB7-9E0B9E72BCE3}"/>
              </a:ext>
            </a:extLst>
          </p:cNvPr>
          <p:cNvSpPr/>
          <p:nvPr/>
        </p:nvSpPr>
        <p:spPr>
          <a:xfrm>
            <a:off x="875763" y="4089115"/>
            <a:ext cx="2504435" cy="1592494"/>
          </a:xfrm>
          <a:prstGeom prst="flowChartDecision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Perceptions that jobs in nuclear are for men</a:t>
            </a:r>
          </a:p>
        </p:txBody>
      </p:sp>
      <p:sp>
        <p:nvSpPr>
          <p:cNvPr id="8" name="Flowchart: Off-page Connector 7">
            <a:extLst>
              <a:ext uri="{FF2B5EF4-FFF2-40B4-BE49-F238E27FC236}">
                <a16:creationId xmlns:a16="http://schemas.microsoft.com/office/drawing/2014/main" id="{A8DC8261-7AA6-E654-D95D-D7A9D413955B}"/>
              </a:ext>
            </a:extLst>
          </p:cNvPr>
          <p:cNvSpPr/>
          <p:nvPr/>
        </p:nvSpPr>
        <p:spPr>
          <a:xfrm>
            <a:off x="3325296" y="2296275"/>
            <a:ext cx="2157573" cy="2352782"/>
          </a:xfrm>
          <a:prstGeom prst="flowChartOffpageConnector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&gt;70% agree that pregnancy and family obligations negatively impact their careers in the nuclear sector</a:t>
            </a:r>
          </a:p>
        </p:txBody>
      </p:sp>
      <p:sp>
        <p:nvSpPr>
          <p:cNvPr id="9" name="Flowchart: Process 8">
            <a:extLst>
              <a:ext uri="{FF2B5EF4-FFF2-40B4-BE49-F238E27FC236}">
                <a16:creationId xmlns:a16="http://schemas.microsoft.com/office/drawing/2014/main" id="{E1E8AC46-9DD9-8C5C-9FAE-87826A413A33}"/>
              </a:ext>
            </a:extLst>
          </p:cNvPr>
          <p:cNvSpPr/>
          <p:nvPr/>
        </p:nvSpPr>
        <p:spPr>
          <a:xfrm>
            <a:off x="6756971" y="4826085"/>
            <a:ext cx="4181582" cy="1078786"/>
          </a:xfrm>
          <a:prstGeom prst="flowChartProcess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57.4% say there are institutional barriers to retaining and promoting women</a:t>
            </a:r>
          </a:p>
        </p:txBody>
      </p:sp>
      <p:sp>
        <p:nvSpPr>
          <p:cNvPr id="10" name="Flowchart: Data 9">
            <a:extLst>
              <a:ext uri="{FF2B5EF4-FFF2-40B4-BE49-F238E27FC236}">
                <a16:creationId xmlns:a16="http://schemas.microsoft.com/office/drawing/2014/main" id="{CD456FF4-37D8-B2CC-1CDE-811934C578B4}"/>
              </a:ext>
            </a:extLst>
          </p:cNvPr>
          <p:cNvSpPr/>
          <p:nvPr/>
        </p:nvSpPr>
        <p:spPr>
          <a:xfrm>
            <a:off x="8209052" y="2208944"/>
            <a:ext cx="3133618" cy="1554804"/>
          </a:xfrm>
          <a:prstGeom prst="flowChartInputOutpu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64.8% experience stereotyping, microaggressions, unconscious bias</a:t>
            </a:r>
          </a:p>
        </p:txBody>
      </p:sp>
    </p:spTree>
    <p:extLst>
      <p:ext uri="{BB962C8B-B14F-4D97-AF65-F5344CB8AC3E}">
        <p14:creationId xmlns:p14="http://schemas.microsoft.com/office/powerpoint/2010/main" val="23536111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0" name="Rectangle 29">
            <a:extLst>
              <a:ext uri="{FF2B5EF4-FFF2-40B4-BE49-F238E27FC236}">
                <a16:creationId xmlns:a16="http://schemas.microsoft.com/office/drawing/2014/main" id="{59EF30C2-29AC-4A0D-BC0A-A679CF113E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Freeform 13">
            <a:extLst>
              <a:ext uri="{FF2B5EF4-FFF2-40B4-BE49-F238E27FC236}">
                <a16:creationId xmlns:a16="http://schemas.microsoft.com/office/drawing/2014/main" id="{9C682A1A-5B2D-4111-BBD6-620165633E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00500" y="1087403"/>
            <a:ext cx="8191500" cy="5770597"/>
          </a:xfrm>
          <a:custGeom>
            <a:avLst/>
            <a:gdLst>
              <a:gd name="connsiteX0" fmla="*/ 4929467 w 8191500"/>
              <a:gd name="connsiteY0" fmla="*/ 0 h 5770597"/>
              <a:gd name="connsiteX1" fmla="*/ 8065066 w 8191500"/>
              <a:gd name="connsiteY1" fmla="*/ 1118513 h 5770597"/>
              <a:gd name="connsiteX2" fmla="*/ 8191500 w 8191500"/>
              <a:gd name="connsiteY2" fmla="*/ 1227339 h 5770597"/>
              <a:gd name="connsiteX3" fmla="*/ 8191500 w 8191500"/>
              <a:gd name="connsiteY3" fmla="*/ 5770597 h 5770597"/>
              <a:gd name="connsiteX4" fmla="*/ 79523 w 8191500"/>
              <a:gd name="connsiteY4" fmla="*/ 5770597 h 5770597"/>
              <a:gd name="connsiteX5" fmla="*/ 56799 w 8191500"/>
              <a:gd name="connsiteY5" fmla="*/ 5644158 h 5770597"/>
              <a:gd name="connsiteX6" fmla="*/ 0 w 8191500"/>
              <a:gd name="connsiteY6" fmla="*/ 4898209 h 5770597"/>
              <a:gd name="connsiteX7" fmla="*/ 4929467 w 8191500"/>
              <a:gd name="connsiteY7" fmla="*/ 0 h 57705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191500" h="5770597">
                <a:moveTo>
                  <a:pt x="4929467" y="0"/>
                </a:moveTo>
                <a:cubicBezTo>
                  <a:pt x="6120547" y="0"/>
                  <a:pt x="7212963" y="419755"/>
                  <a:pt x="8065066" y="1118513"/>
                </a:cubicBezTo>
                <a:lnTo>
                  <a:pt x="8191500" y="1227339"/>
                </a:lnTo>
                <a:lnTo>
                  <a:pt x="8191500" y="5770597"/>
                </a:lnTo>
                <a:lnTo>
                  <a:pt x="79523" y="5770597"/>
                </a:lnTo>
                <a:lnTo>
                  <a:pt x="56799" y="5644158"/>
                </a:lnTo>
                <a:cubicBezTo>
                  <a:pt x="19398" y="5400934"/>
                  <a:pt x="0" y="5151822"/>
                  <a:pt x="0" y="4898209"/>
                </a:cubicBezTo>
                <a:cubicBezTo>
                  <a:pt x="0" y="2193003"/>
                  <a:pt x="2206998" y="0"/>
                  <a:pt x="4929467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266A0658-1CC4-4B0D-AAB7-A702286AFB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06241" y="183933"/>
            <a:ext cx="0" cy="1597708"/>
          </a:xfrm>
          <a:prstGeom prst="line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Freeform: Shape 35">
            <a:extLst>
              <a:ext uri="{FF2B5EF4-FFF2-40B4-BE49-F238E27FC236}">
                <a16:creationId xmlns:a16="http://schemas.microsoft.com/office/drawing/2014/main" id="{A04F1504-431A-4D86-9091-AE7E4B33376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292348" y="1"/>
            <a:ext cx="2279742" cy="1267785"/>
          </a:xfrm>
          <a:custGeom>
            <a:avLst/>
            <a:gdLst>
              <a:gd name="connsiteX0" fmla="*/ 0 w 2279742"/>
              <a:gd name="connsiteY0" fmla="*/ 0 h 1267785"/>
              <a:gd name="connsiteX1" fmla="*/ 138700 w 2279742"/>
              <a:gd name="connsiteY1" fmla="*/ 0 h 1267785"/>
              <a:gd name="connsiteX2" fmla="*/ 138700 w 2279742"/>
              <a:gd name="connsiteY2" fmla="*/ 1078193 h 1267785"/>
              <a:gd name="connsiteX3" fmla="*/ 2002733 w 2279742"/>
              <a:gd name="connsiteY3" fmla="*/ 0 h 1267785"/>
              <a:gd name="connsiteX4" fmla="*/ 2279742 w 2279742"/>
              <a:gd name="connsiteY4" fmla="*/ 0 h 1267785"/>
              <a:gd name="connsiteX5" fmla="*/ 104026 w 2279742"/>
              <a:gd name="connsiteY5" fmla="*/ 1258503 h 1267785"/>
              <a:gd name="connsiteX6" fmla="*/ 69351 w 2279742"/>
              <a:gd name="connsiteY6" fmla="*/ 1267785 h 1267785"/>
              <a:gd name="connsiteX7" fmla="*/ 0 w 2279742"/>
              <a:gd name="connsiteY7" fmla="*/ 1198436 h 12677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279742" h="1267785">
                <a:moveTo>
                  <a:pt x="0" y="0"/>
                </a:moveTo>
                <a:lnTo>
                  <a:pt x="138700" y="0"/>
                </a:lnTo>
                <a:lnTo>
                  <a:pt x="138700" y="1078193"/>
                </a:lnTo>
                <a:lnTo>
                  <a:pt x="2002733" y="0"/>
                </a:lnTo>
                <a:lnTo>
                  <a:pt x="2279742" y="0"/>
                </a:lnTo>
                <a:lnTo>
                  <a:pt x="104026" y="1258503"/>
                </a:lnTo>
                <a:cubicBezTo>
                  <a:pt x="93484" y="1264595"/>
                  <a:pt x="81523" y="1267796"/>
                  <a:pt x="69351" y="1267785"/>
                </a:cubicBezTo>
                <a:cubicBezTo>
                  <a:pt x="31049" y="1267785"/>
                  <a:pt x="0" y="1236737"/>
                  <a:pt x="0" y="1198436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38" name="Freeform: Shape 37">
            <a:extLst>
              <a:ext uri="{FF2B5EF4-FFF2-40B4-BE49-F238E27FC236}">
                <a16:creationId xmlns:a16="http://schemas.microsoft.com/office/drawing/2014/main" id="{EA804283-B929-4503-802F-4585376E2B4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40" name="Oval 39">
            <a:extLst>
              <a:ext uri="{FF2B5EF4-FFF2-40B4-BE49-F238E27FC236}">
                <a16:creationId xmlns:a16="http://schemas.microsoft.com/office/drawing/2014/main" id="{AD3811F5-514E-49A4-B382-673ED228A4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69044" y="514898"/>
            <a:ext cx="2393351" cy="2328423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2" name="Freeform: Shape 41">
            <a:extLst>
              <a:ext uri="{FF2B5EF4-FFF2-40B4-BE49-F238E27FC236}">
                <a16:creationId xmlns:a16="http://schemas.microsoft.com/office/drawing/2014/main" id="{067AD921-1CEE-4C1B-9AA3-C66D908DDD1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2949740"/>
            <a:ext cx="1186451" cy="1771650"/>
          </a:xfrm>
          <a:custGeom>
            <a:avLst/>
            <a:gdLst>
              <a:gd name="connsiteX0" fmla="*/ 61913 w 1186451"/>
              <a:gd name="connsiteY0" fmla="*/ 0 h 1771650"/>
              <a:gd name="connsiteX1" fmla="*/ 1186451 w 1186451"/>
              <a:gd name="connsiteY1" fmla="*/ 0 h 1771650"/>
              <a:gd name="connsiteX2" fmla="*/ 1186451 w 1186451"/>
              <a:gd name="connsiteY2" fmla="*/ 123825 h 1771650"/>
              <a:gd name="connsiteX3" fmla="*/ 123825 w 1186451"/>
              <a:gd name="connsiteY3" fmla="*/ 123825 h 1771650"/>
              <a:gd name="connsiteX4" fmla="*/ 123825 w 1186451"/>
              <a:gd name="connsiteY4" fmla="*/ 1647825 h 1771650"/>
              <a:gd name="connsiteX5" fmla="*/ 1186451 w 1186451"/>
              <a:gd name="connsiteY5" fmla="*/ 1647825 h 1771650"/>
              <a:gd name="connsiteX6" fmla="*/ 1186451 w 1186451"/>
              <a:gd name="connsiteY6" fmla="*/ 1771650 h 1771650"/>
              <a:gd name="connsiteX7" fmla="*/ 61913 w 1186451"/>
              <a:gd name="connsiteY7" fmla="*/ 1771650 h 1771650"/>
              <a:gd name="connsiteX8" fmla="*/ 0 w 1186451"/>
              <a:gd name="connsiteY8" fmla="*/ 1709738 h 1771650"/>
              <a:gd name="connsiteX9" fmla="*/ 0 w 1186451"/>
              <a:gd name="connsiteY9" fmla="*/ 61913 h 1771650"/>
              <a:gd name="connsiteX10" fmla="*/ 61913 w 1186451"/>
              <a:gd name="connsiteY10" fmla="*/ 0 h 1771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186451" h="1771650">
                <a:moveTo>
                  <a:pt x="61913" y="0"/>
                </a:moveTo>
                <a:lnTo>
                  <a:pt x="1186451" y="0"/>
                </a:lnTo>
                <a:lnTo>
                  <a:pt x="1186451" y="123825"/>
                </a:lnTo>
                <a:lnTo>
                  <a:pt x="123825" y="123825"/>
                </a:lnTo>
                <a:lnTo>
                  <a:pt x="123825" y="1647825"/>
                </a:lnTo>
                <a:lnTo>
                  <a:pt x="1186451" y="1647825"/>
                </a:lnTo>
                <a:lnTo>
                  <a:pt x="1186451" y="1771650"/>
                </a:lnTo>
                <a:lnTo>
                  <a:pt x="61913" y="1771650"/>
                </a:lnTo>
                <a:cubicBezTo>
                  <a:pt x="27719" y="1771650"/>
                  <a:pt x="0" y="1743932"/>
                  <a:pt x="0" y="1709738"/>
                </a:cubicBezTo>
                <a:lnTo>
                  <a:pt x="0" y="61913"/>
                </a:lnTo>
                <a:cubicBezTo>
                  <a:pt x="0" y="27719"/>
                  <a:pt x="27719" y="0"/>
                  <a:pt x="61913" y="0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44" name="Arc 43">
            <a:extLst>
              <a:ext uri="{FF2B5EF4-FFF2-40B4-BE49-F238E27FC236}">
                <a16:creationId xmlns:a16="http://schemas.microsoft.com/office/drawing/2014/main" id="{C36A08F5-3B56-47C5-A371-9187BE56E1E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1539683" y="4203427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aphicFrame>
        <p:nvGraphicFramePr>
          <p:cNvPr id="48" name="TextBox 9">
            <a:extLst>
              <a:ext uri="{FF2B5EF4-FFF2-40B4-BE49-F238E27FC236}">
                <a16:creationId xmlns:a16="http://schemas.microsoft.com/office/drawing/2014/main" id="{546CFD1C-F030-3F1C-2A6E-883D901963C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526786601"/>
              </p:ext>
            </p:extLst>
          </p:nvPr>
        </p:nvGraphicFramePr>
        <p:xfrm>
          <a:off x="4900988" y="975216"/>
          <a:ext cx="6390524" cy="509631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Flowchart: Alternate Process 2">
            <a:extLst>
              <a:ext uri="{FF2B5EF4-FFF2-40B4-BE49-F238E27FC236}">
                <a16:creationId xmlns:a16="http://schemas.microsoft.com/office/drawing/2014/main" id="{01E03549-4DCA-CCD9-94AA-AA84C35F20B6}"/>
              </a:ext>
            </a:extLst>
          </p:cNvPr>
          <p:cNvSpPr/>
          <p:nvPr/>
        </p:nvSpPr>
        <p:spPr>
          <a:xfrm>
            <a:off x="416713" y="2724520"/>
            <a:ext cx="5028788" cy="1597708"/>
          </a:xfrm>
          <a:prstGeom prst="flowChartAlternateProcess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Resulting Policy Framework:</a:t>
            </a:r>
          </a:p>
        </p:txBody>
      </p:sp>
    </p:spTree>
    <p:extLst>
      <p:ext uri="{BB962C8B-B14F-4D97-AF65-F5344CB8AC3E}">
        <p14:creationId xmlns:p14="http://schemas.microsoft.com/office/powerpoint/2010/main" val="2677627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64" name="Slide Background">
            <a:extLst>
              <a:ext uri="{FF2B5EF4-FFF2-40B4-BE49-F238E27FC236}">
                <a16:creationId xmlns:a16="http://schemas.microsoft.com/office/drawing/2014/main" id="{9F7D5CDA-D291-4307-BF55-1381FED2963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6" name="Picture 45">
            <a:extLst>
              <a:ext uri="{FF2B5EF4-FFF2-40B4-BE49-F238E27FC236}">
                <a16:creationId xmlns:a16="http://schemas.microsoft.com/office/drawing/2014/main" id="{B8DAC8B4-6076-2512-FFB7-08E3B70E241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6705" r="16706"/>
          <a:stretch/>
        </p:blipFill>
        <p:spPr>
          <a:xfrm>
            <a:off x="6103027" y="10"/>
            <a:ext cx="6088971" cy="6857990"/>
          </a:xfrm>
          <a:prstGeom prst="rect">
            <a:avLst/>
          </a:prstGeom>
        </p:spPr>
      </p:pic>
      <p:sp useBgFill="1">
        <p:nvSpPr>
          <p:cNvPr id="65" name="Rectangle 67">
            <a:extLst>
              <a:ext uri="{FF2B5EF4-FFF2-40B4-BE49-F238E27FC236}">
                <a16:creationId xmlns:a16="http://schemas.microsoft.com/office/drawing/2014/main" id="{59B296B9-C5A5-4E4F-9B60-C907B5F146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6103025" cy="6858000"/>
          </a:xfrm>
          <a:prstGeom prst="rect">
            <a:avLst/>
          </a:prstGeom>
          <a:ln>
            <a:noFill/>
          </a:ln>
          <a:effectLst>
            <a:outerShdw blurRad="889000" dist="406400" dir="21540000" sx="90000" sy="90000" algn="t" rotWithShape="0">
              <a:srgbClr val="000000">
                <a:alpha val="2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67" name="Rectangle 69">
            <a:extLst>
              <a:ext uri="{FF2B5EF4-FFF2-40B4-BE49-F238E27FC236}">
                <a16:creationId xmlns:a16="http://schemas.microsoft.com/office/drawing/2014/main" id="{D0300FD3-5AF1-6305-15FA-9078072672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6103025" cy="2285995"/>
          </a:xfrm>
          <a:prstGeom prst="rect">
            <a:avLst/>
          </a:prstGeom>
          <a:ln>
            <a:noFill/>
          </a:ln>
          <a:effectLst>
            <a:outerShdw blurRad="254000" dist="127000" dir="5460000" sx="92000" sy="92000" algn="t" rotWithShape="0">
              <a:srgbClr val="000000">
                <a:alpha val="3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30CFFAB-E688-DC9A-DD9C-3161FEC34C72}"/>
              </a:ext>
            </a:extLst>
          </p:cNvPr>
          <p:cNvSpPr txBox="1"/>
          <p:nvPr/>
        </p:nvSpPr>
        <p:spPr>
          <a:xfrm>
            <a:off x="761801" y="328512"/>
            <a:ext cx="4778387" cy="16289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4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U.S. WIN Strategic Objectives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5AAB653-E680-B489-8C95-F65406760AC0}"/>
              </a:ext>
            </a:extLst>
          </p:cNvPr>
          <p:cNvSpPr txBox="1"/>
          <p:nvPr/>
        </p:nvSpPr>
        <p:spPr>
          <a:xfrm>
            <a:off x="761801" y="2884929"/>
            <a:ext cx="4659756" cy="33741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342900" indent="-228600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7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Attract a diverse workforce to pursue professions and trades in the nuclear sector</a:t>
            </a:r>
          </a:p>
          <a:p>
            <a:pPr marL="342900" indent="-228600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7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Foster a culture of inclusion and belonging that retains a diverse workforce in the nuclear sector</a:t>
            </a:r>
          </a:p>
          <a:p>
            <a:pPr marL="342900" indent="-228600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7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Create professional development and networking opportunities for career advancement</a:t>
            </a:r>
          </a:p>
          <a:p>
            <a:pPr marL="342900" indent="-228600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7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Inspire advocacy and public support for the advancement of nuclear energy and technology.</a:t>
            </a:r>
          </a:p>
        </p:txBody>
      </p:sp>
    </p:spTree>
    <p:extLst>
      <p:ext uri="{BB962C8B-B14F-4D97-AF65-F5344CB8AC3E}">
        <p14:creationId xmlns:p14="http://schemas.microsoft.com/office/powerpoint/2010/main" val="1288776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>
            <a:extLst>
              <a:ext uri="{FF2B5EF4-FFF2-40B4-BE49-F238E27FC236}">
                <a16:creationId xmlns:a16="http://schemas.microsoft.com/office/drawing/2014/main" id="{3B5F8FB9-93B9-4832-A062-85E1B6A5AF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7" name="Picture 26">
            <a:extLst>
              <a:ext uri="{FF2B5EF4-FFF2-40B4-BE49-F238E27FC236}">
                <a16:creationId xmlns:a16="http://schemas.microsoft.com/office/drawing/2014/main" id="{9FFCAFA2-F3D2-141F-58AE-53D40129370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5139" r="-1" b="7961"/>
          <a:stretch/>
        </p:blipFill>
        <p:spPr>
          <a:xfrm>
            <a:off x="1734543" y="10"/>
            <a:ext cx="10522527" cy="6857990"/>
          </a:xfrm>
          <a:custGeom>
            <a:avLst/>
            <a:gdLst/>
            <a:ahLst/>
            <a:cxnLst/>
            <a:rect l="l" t="t" r="r" b="b"/>
            <a:pathLst>
              <a:path w="10522527" h="6858000">
                <a:moveTo>
                  <a:pt x="2882142" y="0"/>
                </a:moveTo>
                <a:lnTo>
                  <a:pt x="10522527" y="0"/>
                </a:lnTo>
                <a:lnTo>
                  <a:pt x="10522527" y="6858000"/>
                </a:lnTo>
                <a:lnTo>
                  <a:pt x="80697" y="6858000"/>
                </a:lnTo>
                <a:lnTo>
                  <a:pt x="37339" y="6516785"/>
                </a:lnTo>
                <a:cubicBezTo>
                  <a:pt x="12648" y="6273664"/>
                  <a:pt x="0" y="6026982"/>
                  <a:pt x="0" y="5777347"/>
                </a:cubicBezTo>
                <a:cubicBezTo>
                  <a:pt x="0" y="3530630"/>
                  <a:pt x="1024495" y="1523197"/>
                  <a:pt x="2631803" y="196728"/>
                </a:cubicBezTo>
                <a:close/>
              </a:path>
            </a:pathLst>
          </a:custGeom>
        </p:spPr>
      </p:pic>
      <p:sp>
        <p:nvSpPr>
          <p:cNvPr id="33" name="Arc 32">
            <a:extLst>
              <a:ext uri="{FF2B5EF4-FFF2-40B4-BE49-F238E27FC236}">
                <a16:creationId xmlns:a16="http://schemas.microsoft.com/office/drawing/2014/main" id="{F37E8EB2-7BE0-4F3D-921C-F4E9C2C1492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1427715">
            <a:off x="1108520" y="775849"/>
            <a:ext cx="2987899" cy="2987899"/>
          </a:xfrm>
          <a:prstGeom prst="arc">
            <a:avLst>
              <a:gd name="adj1" fmla="val 16200000"/>
              <a:gd name="adj2" fmla="val 2287352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5" name="Oval 34">
            <a:extLst>
              <a:ext uri="{FF2B5EF4-FFF2-40B4-BE49-F238E27FC236}">
                <a16:creationId xmlns:a16="http://schemas.microsoft.com/office/drawing/2014/main" id="{E77AE46B-A945-4A7E-9911-903176079D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60742" y="5649686"/>
            <a:ext cx="546100" cy="546100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Flowchart: Terminator 1">
            <a:extLst>
              <a:ext uri="{FF2B5EF4-FFF2-40B4-BE49-F238E27FC236}">
                <a16:creationId xmlns:a16="http://schemas.microsoft.com/office/drawing/2014/main" id="{4CD69DFE-585C-1DF2-670D-F3D4BFCCF983}"/>
              </a:ext>
            </a:extLst>
          </p:cNvPr>
          <p:cNvSpPr/>
          <p:nvPr/>
        </p:nvSpPr>
        <p:spPr>
          <a:xfrm>
            <a:off x="592428" y="702885"/>
            <a:ext cx="3576955" cy="1048642"/>
          </a:xfrm>
          <a:prstGeom prst="flowChartTerminator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ATTRACT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2B734DD-7A92-38FA-BCB0-9FDA985674B9}"/>
              </a:ext>
            </a:extLst>
          </p:cNvPr>
          <p:cNvSpPr txBox="1"/>
          <p:nvPr/>
        </p:nvSpPr>
        <p:spPr>
          <a:xfrm>
            <a:off x="5208998" y="955497"/>
            <a:ext cx="6678202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Calibri" panose="020F0502020204030204" pitchFamily="34" charset="0"/>
              <a:buChar char="+"/>
            </a:pPr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Public Communications</a:t>
            </a:r>
          </a:p>
          <a:p>
            <a:pPr marL="742950" lvl="1" indent="-285750">
              <a:buFont typeface="Calibri" panose="020F0502020204030204" pitchFamily="34" charset="0"/>
              <a:buChar char="~"/>
            </a:pPr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Normalize women in STEM</a:t>
            </a:r>
          </a:p>
          <a:p>
            <a:pPr marL="742950" lvl="1" indent="-285750">
              <a:buFont typeface="Calibri" panose="020F0502020204030204" pitchFamily="34" charset="0"/>
              <a:buChar char="~"/>
            </a:pPr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Showcase women’s leadership and contributions</a:t>
            </a:r>
          </a:p>
          <a:p>
            <a:pPr marL="742950" lvl="1" indent="-285750">
              <a:buFont typeface="Calibri" panose="020F0502020204030204" pitchFamily="34" charset="0"/>
              <a:buChar char="~"/>
            </a:pPr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Make the case for why gender balance is a benefit</a:t>
            </a:r>
          </a:p>
          <a:p>
            <a:pPr marL="285750" indent="-285750">
              <a:buFont typeface="Calibri" panose="020F0502020204030204" pitchFamily="34" charset="0"/>
              <a:buChar char="+"/>
            </a:pPr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Educational Pipeline</a:t>
            </a:r>
          </a:p>
          <a:p>
            <a:pPr marL="742950" lvl="1" indent="-285750">
              <a:buFont typeface="Calibri" panose="020F0502020204030204" pitchFamily="34" charset="0"/>
              <a:buChar char="~"/>
            </a:pPr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Increase outreach efforts at local schools</a:t>
            </a:r>
          </a:p>
          <a:p>
            <a:pPr marL="742950" lvl="1" indent="-285750">
              <a:buFont typeface="Calibri" panose="020F0502020204030204" pitchFamily="34" charset="0"/>
              <a:buChar char="~"/>
            </a:pPr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Focus on encouraging young girls to pursue STEM</a:t>
            </a:r>
          </a:p>
          <a:p>
            <a:pPr marL="285750" indent="-285750">
              <a:buFont typeface="Calibri" panose="020F0502020204030204" pitchFamily="34" charset="0"/>
              <a:buChar char="+"/>
            </a:pPr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Gender-balanced recruitment and hiring</a:t>
            </a:r>
          </a:p>
          <a:p>
            <a:pPr marL="742950" lvl="1" indent="-285750">
              <a:buFont typeface="Calibri" panose="020F0502020204030204" pitchFamily="34" charset="0"/>
              <a:buChar char="~"/>
            </a:pPr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Targeted communications and recruitment</a:t>
            </a:r>
          </a:p>
        </p:txBody>
      </p:sp>
    </p:spTree>
    <p:extLst>
      <p:ext uri="{BB962C8B-B14F-4D97-AF65-F5344CB8AC3E}">
        <p14:creationId xmlns:p14="http://schemas.microsoft.com/office/powerpoint/2010/main" val="41986695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416</TotalTime>
  <Words>606</Words>
  <Application>Microsoft Office PowerPoint</Application>
  <PresentationFormat>Widescreen</PresentationFormat>
  <Paragraphs>91</Paragraphs>
  <Slides>12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Arial</vt:lpstr>
      <vt:lpstr>Calibri</vt:lpstr>
      <vt:lpstr>Calibri Light</vt:lpstr>
      <vt:lpstr>Tahoma</vt:lpstr>
      <vt:lpstr>Wingdings</vt:lpstr>
      <vt:lpstr>Office Theme</vt:lpstr>
      <vt:lpstr>Summary of NEA Report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Summary of NEA Report</dc:title>
  <dc:creator>Stasko, Maryanne E</dc:creator>
  <cp:lastModifiedBy>Stasko, Maryanne E</cp:lastModifiedBy>
  <cp:revision>1</cp:revision>
  <dcterms:created xsi:type="dcterms:W3CDTF">2023-05-25T11:26:37Z</dcterms:created>
  <dcterms:modified xsi:type="dcterms:W3CDTF">2023-10-31T14:05:10Z</dcterms:modified>
</cp:coreProperties>
</file>