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notesSlides/notesSlide36.xml" ContentType="application/vnd.openxmlformats-officedocument.presentationml.notesSlide+xml"/>
  <Override PartName="/ppt/tags/tag39.xml" ContentType="application/vnd.openxmlformats-officedocument.presentationml.tags+xml"/>
  <Override PartName="/ppt/notesSlides/notesSlide37.xml" ContentType="application/vnd.openxmlformats-officedocument.presentationml.notesSlide+xml"/>
  <Override PartName="/ppt/tags/tag40.xml" ContentType="application/vnd.openxmlformats-officedocument.presentationml.tags+xml"/>
  <Override PartName="/ppt/notesSlides/notesSlide38.xml" ContentType="application/vnd.openxmlformats-officedocument.presentationml.notesSlide+xml"/>
  <Override PartName="/ppt/tags/tag4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2"/>
  </p:sldMasterIdLst>
  <p:notesMasterIdLst>
    <p:notesMasterId r:id="rId53"/>
  </p:notesMasterIdLst>
  <p:handoutMasterIdLst>
    <p:handoutMasterId r:id="rId54"/>
  </p:handoutMasterIdLst>
  <p:sldIdLst>
    <p:sldId id="439" r:id="rId13"/>
    <p:sldId id="451" r:id="rId14"/>
    <p:sldId id="374" r:id="rId15"/>
    <p:sldId id="376" r:id="rId16"/>
    <p:sldId id="438" r:id="rId17"/>
    <p:sldId id="379" r:id="rId18"/>
    <p:sldId id="450" r:id="rId19"/>
    <p:sldId id="433" r:id="rId20"/>
    <p:sldId id="449" r:id="rId21"/>
    <p:sldId id="386" r:id="rId22"/>
    <p:sldId id="405" r:id="rId23"/>
    <p:sldId id="391" r:id="rId24"/>
    <p:sldId id="393" r:id="rId25"/>
    <p:sldId id="394" r:id="rId26"/>
    <p:sldId id="395" r:id="rId27"/>
    <p:sldId id="434" r:id="rId28"/>
    <p:sldId id="420" r:id="rId29"/>
    <p:sldId id="421" r:id="rId30"/>
    <p:sldId id="447" r:id="rId31"/>
    <p:sldId id="425" r:id="rId32"/>
    <p:sldId id="424" r:id="rId33"/>
    <p:sldId id="440" r:id="rId34"/>
    <p:sldId id="437" r:id="rId35"/>
    <p:sldId id="400" r:id="rId36"/>
    <p:sldId id="441" r:id="rId37"/>
    <p:sldId id="431" r:id="rId38"/>
    <p:sldId id="429" r:id="rId39"/>
    <p:sldId id="432" r:id="rId40"/>
    <p:sldId id="430" r:id="rId41"/>
    <p:sldId id="435" r:id="rId42"/>
    <p:sldId id="408" r:id="rId43"/>
    <p:sldId id="416" r:id="rId44"/>
    <p:sldId id="455" r:id="rId45"/>
    <p:sldId id="452" r:id="rId46"/>
    <p:sldId id="448" r:id="rId47"/>
    <p:sldId id="442" r:id="rId48"/>
    <p:sldId id="443" r:id="rId49"/>
    <p:sldId id="444" r:id="rId50"/>
    <p:sldId id="445" r:id="rId51"/>
    <p:sldId id="453" r:id="rId52"/>
  </p:sldIdLst>
  <p:sldSz cx="9144000" cy="5143500" type="screen16x9"/>
  <p:notesSz cx="7010400" cy="92964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BC6"/>
    <a:srgbClr val="C0C9C2"/>
    <a:srgbClr val="7A969C"/>
    <a:srgbClr val="404040"/>
    <a:srgbClr val="FFFFFF"/>
    <a:srgbClr val="75D1E0"/>
    <a:srgbClr val="1AB3C9"/>
    <a:srgbClr val="4C535B"/>
    <a:srgbClr val="2F7F95"/>
    <a:srgbClr val="9C0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 autoAdjust="0"/>
    <p:restoredTop sz="92999" autoAdjust="0"/>
  </p:normalViewPr>
  <p:slideViewPr>
    <p:cSldViewPr>
      <p:cViewPr>
        <p:scale>
          <a:sx n="95" d="100"/>
          <a:sy n="95" d="100"/>
        </p:scale>
        <p:origin x="1349" y="350"/>
      </p:cViewPr>
      <p:guideLst>
        <p:guide orient="horz" pos="2724"/>
        <p:guide pos="2880"/>
      </p:guideLst>
    </p:cSldViewPr>
  </p:slideViewPr>
  <p:outlineViewPr>
    <p:cViewPr>
      <p:scale>
        <a:sx n="33" d="100"/>
        <a:sy n="33" d="100"/>
      </p:scale>
      <p:origin x="0" y="152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44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ags" Target="tags/tag1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ker, Tammera" userId="6ae0e8d6-0a2a-4810-a888-1c07f7efaab8" providerId="ADAL" clId="{E38A0889-84C0-401E-923B-3C9555F76753}"/>
    <pc:docChg chg="undo custSel mod addSld delSld modSld replTag delTag">
      <pc:chgData name="Baker, Tammera" userId="6ae0e8d6-0a2a-4810-a888-1c07f7efaab8" providerId="ADAL" clId="{E38A0889-84C0-401E-923B-3C9555F76753}" dt="2023-08-30T21:53:50.670" v="615"/>
      <pc:docMkLst>
        <pc:docMk/>
      </pc:docMkLst>
      <pc:sldChg chg="replTag delTag">
        <pc:chgData name="Baker, Tammera" userId="6ae0e8d6-0a2a-4810-a888-1c07f7efaab8" providerId="ADAL" clId="{E38A0889-84C0-401E-923B-3C9555F76753}" dt="2023-08-30T21:43:08.858" v="440"/>
        <pc:sldMkLst>
          <pc:docMk/>
          <pc:sldMk cId="2419343490" sldId="374"/>
        </pc:sldMkLst>
      </pc:sldChg>
      <pc:sldChg chg="replTag delTag">
        <pc:chgData name="Baker, Tammera" userId="6ae0e8d6-0a2a-4810-a888-1c07f7efaab8" providerId="ADAL" clId="{E38A0889-84C0-401E-923B-3C9555F76753}" dt="2023-08-30T21:43:08.859" v="442"/>
        <pc:sldMkLst>
          <pc:docMk/>
          <pc:sldMk cId="2572758604" sldId="376"/>
        </pc:sldMkLst>
      </pc:sldChg>
      <pc:sldChg chg="replTag delTag">
        <pc:chgData name="Baker, Tammera" userId="6ae0e8d6-0a2a-4810-a888-1c07f7efaab8" providerId="ADAL" clId="{E38A0889-84C0-401E-923B-3C9555F76753}" dt="2023-08-30T21:43:08.860" v="446"/>
        <pc:sldMkLst>
          <pc:docMk/>
          <pc:sldMk cId="2913375958" sldId="379"/>
        </pc:sldMkLst>
      </pc:sldChg>
      <pc:sldChg chg="addSp delSp modSp mod modClrScheme replTag delTag chgLayout">
        <pc:chgData name="Baker, Tammera" userId="6ae0e8d6-0a2a-4810-a888-1c07f7efaab8" providerId="ADAL" clId="{E38A0889-84C0-401E-923B-3C9555F76753}" dt="2023-08-30T21:43:08.864" v="454"/>
        <pc:sldMkLst>
          <pc:docMk/>
          <pc:sldMk cId="3260405637" sldId="386"/>
        </pc:sldMkLst>
        <pc:spChg chg="del">
          <ac:chgData name="Baker, Tammera" userId="6ae0e8d6-0a2a-4810-a888-1c07f7efaab8" providerId="ADAL" clId="{E38A0889-84C0-401E-923B-3C9555F76753}" dt="2023-08-30T21:41:53.558" v="399" actId="478"/>
          <ac:spMkLst>
            <pc:docMk/>
            <pc:sldMk cId="3260405637" sldId="386"/>
            <ac:spMk id="2" creationId="{00000000-0000-0000-0000-000000000000}"/>
          </ac:spMkLst>
        </pc:spChg>
        <pc:spChg chg="mod">
          <ac:chgData name="Baker, Tammera" userId="6ae0e8d6-0a2a-4810-a888-1c07f7efaab8" providerId="ADAL" clId="{E38A0889-84C0-401E-923B-3C9555F76753}" dt="2023-08-30T21:42:32.986" v="408" actId="1076"/>
          <ac:spMkLst>
            <pc:docMk/>
            <pc:sldMk cId="3260405637" sldId="386"/>
            <ac:spMk id="4" creationId="{81CD05DD-72F8-A4FF-5390-CC33DD4A06A5}"/>
          </ac:spMkLst>
        </pc:spChg>
        <pc:spChg chg="del">
          <ac:chgData name="Baker, Tammera" userId="6ae0e8d6-0a2a-4810-a888-1c07f7efaab8" providerId="ADAL" clId="{E38A0889-84C0-401E-923B-3C9555F76753}" dt="2023-08-30T21:42:39.894" v="409" actId="478"/>
          <ac:spMkLst>
            <pc:docMk/>
            <pc:sldMk cId="3260405637" sldId="386"/>
            <ac:spMk id="5" creationId="{00000000-0000-0000-0000-000000000000}"/>
          </ac:spMkLst>
        </pc:spChg>
        <pc:spChg chg="add del mod">
          <ac:chgData name="Baker, Tammera" userId="6ae0e8d6-0a2a-4810-a888-1c07f7efaab8" providerId="ADAL" clId="{E38A0889-84C0-401E-923B-3C9555F76753}" dt="2023-08-30T21:42:32.986" v="408" actId="1076"/>
          <ac:spMkLst>
            <pc:docMk/>
            <pc:sldMk cId="3260405637" sldId="386"/>
            <ac:spMk id="6" creationId="{00000000-0000-0000-0000-000000000000}"/>
          </ac:spMkLst>
        </pc:spChg>
      </pc:sldChg>
      <pc:sldChg chg="addSp modSp replTag delTag">
        <pc:chgData name="Baker, Tammera" userId="6ae0e8d6-0a2a-4810-a888-1c07f7efaab8" providerId="ADAL" clId="{E38A0889-84C0-401E-923B-3C9555F76753}" dt="2023-08-30T21:43:58.545" v="527"/>
        <pc:sldMkLst>
          <pc:docMk/>
          <pc:sldMk cId="167860535" sldId="391"/>
        </pc:sldMkLst>
        <pc:spChg chg="mod">
          <ac:chgData name="Baker, Tammera" userId="6ae0e8d6-0a2a-4810-a888-1c07f7efaab8" providerId="ADAL" clId="{E38A0889-84C0-401E-923B-3C9555F76753}" dt="2023-08-30T21:43:48.593" v="521" actId="164"/>
          <ac:spMkLst>
            <pc:docMk/>
            <pc:sldMk cId="167860535" sldId="391"/>
            <ac:spMk id="2" creationId="{468CE48F-28E8-304D-E3C8-E2701F126DD8}"/>
          </ac:spMkLst>
        </pc:spChg>
        <pc:grpChg chg="add mod">
          <ac:chgData name="Baker, Tammera" userId="6ae0e8d6-0a2a-4810-a888-1c07f7efaab8" providerId="ADAL" clId="{E38A0889-84C0-401E-923B-3C9555F76753}" dt="2023-08-30T21:43:48.593" v="521" actId="164"/>
          <ac:grpSpMkLst>
            <pc:docMk/>
            <pc:sldMk cId="167860535" sldId="391"/>
            <ac:grpSpMk id="4" creationId="{FD898284-1DDC-841C-490B-896C5D72BA34}"/>
          </ac:grpSpMkLst>
        </pc:grpChg>
        <pc:graphicFrameChg chg="mod">
          <ac:chgData name="Baker, Tammera" userId="6ae0e8d6-0a2a-4810-a888-1c07f7efaab8" providerId="ADAL" clId="{E38A0889-84C0-401E-923B-3C9555F76753}" dt="2023-08-30T21:43:48.593" v="521" actId="164"/>
          <ac:graphicFrameMkLst>
            <pc:docMk/>
            <pc:sldMk cId="167860535" sldId="391"/>
            <ac:graphicFrameMk id="5" creationId="{00000000-0000-0000-0000-000000000000}"/>
          </ac:graphicFrameMkLst>
        </pc:graphicFrameChg>
      </pc:sldChg>
      <pc:sldChg chg="replTag delTag">
        <pc:chgData name="Baker, Tammera" userId="6ae0e8d6-0a2a-4810-a888-1c07f7efaab8" providerId="ADAL" clId="{E38A0889-84C0-401E-923B-3C9555F76753}" dt="2023-08-30T21:43:59.453" v="529"/>
        <pc:sldMkLst>
          <pc:docMk/>
          <pc:sldMk cId="2203671904" sldId="393"/>
        </pc:sldMkLst>
      </pc:sldChg>
      <pc:sldChg chg="replTag delTag">
        <pc:chgData name="Baker, Tammera" userId="6ae0e8d6-0a2a-4810-a888-1c07f7efaab8" providerId="ADAL" clId="{E38A0889-84C0-401E-923B-3C9555F76753}" dt="2023-08-30T21:44:03.584" v="531"/>
        <pc:sldMkLst>
          <pc:docMk/>
          <pc:sldMk cId="2268804560" sldId="394"/>
        </pc:sldMkLst>
      </pc:sldChg>
      <pc:sldChg chg="replTag delTag">
        <pc:chgData name="Baker, Tammera" userId="6ae0e8d6-0a2a-4810-a888-1c07f7efaab8" providerId="ADAL" clId="{E38A0889-84C0-401E-923B-3C9555F76753}" dt="2023-08-30T21:44:10.696" v="533"/>
        <pc:sldMkLst>
          <pc:docMk/>
          <pc:sldMk cId="1221620153" sldId="395"/>
        </pc:sldMkLst>
      </pc:sldChg>
      <pc:sldChg chg="replTag delTag">
        <pc:chgData name="Baker, Tammera" userId="6ae0e8d6-0a2a-4810-a888-1c07f7efaab8" providerId="ADAL" clId="{E38A0889-84C0-401E-923B-3C9555F76753}" dt="2023-08-30T21:46:24.903" v="566"/>
        <pc:sldMkLst>
          <pc:docMk/>
          <pc:sldMk cId="4195292851" sldId="400"/>
        </pc:sldMkLst>
      </pc:sldChg>
      <pc:sldChg chg="replTag delTag">
        <pc:chgData name="Baker, Tammera" userId="6ae0e8d6-0a2a-4810-a888-1c07f7efaab8" providerId="ADAL" clId="{E38A0889-84C0-401E-923B-3C9555F76753}" dt="2023-08-30T21:43:57.264" v="525"/>
        <pc:sldMkLst>
          <pc:docMk/>
          <pc:sldMk cId="808751403" sldId="405"/>
        </pc:sldMkLst>
      </pc:sldChg>
      <pc:sldChg chg="modSp mod replTag delTag">
        <pc:chgData name="Baker, Tammera" userId="6ae0e8d6-0a2a-4810-a888-1c07f7efaab8" providerId="ADAL" clId="{E38A0889-84C0-401E-923B-3C9555F76753}" dt="2023-08-30T21:47:20.332" v="583" actId="1076"/>
        <pc:sldMkLst>
          <pc:docMk/>
          <pc:sldMk cId="1593066347" sldId="408"/>
        </pc:sldMkLst>
        <pc:spChg chg="mod">
          <ac:chgData name="Baker, Tammera" userId="6ae0e8d6-0a2a-4810-a888-1c07f7efaab8" providerId="ADAL" clId="{E38A0889-84C0-401E-923B-3C9555F76753}" dt="2023-08-30T21:47:20.332" v="583" actId="1076"/>
          <ac:spMkLst>
            <pc:docMk/>
            <pc:sldMk cId="1593066347" sldId="408"/>
            <ac:spMk id="2" creationId="{00000000-0000-0000-0000-000000000000}"/>
          </ac:spMkLst>
        </pc:spChg>
      </pc:sldChg>
      <pc:sldChg chg="replTag delTag">
        <pc:chgData name="Baker, Tammera" userId="6ae0e8d6-0a2a-4810-a888-1c07f7efaab8" providerId="ADAL" clId="{E38A0889-84C0-401E-923B-3C9555F76753}" dt="2023-08-30T21:47:22.942" v="585"/>
        <pc:sldMkLst>
          <pc:docMk/>
          <pc:sldMk cId="2588114303" sldId="416"/>
        </pc:sldMkLst>
      </pc:sldChg>
      <pc:sldChg chg="addSp modSp replTag delTag">
        <pc:chgData name="Baker, Tammera" userId="6ae0e8d6-0a2a-4810-a888-1c07f7efaab8" providerId="ADAL" clId="{E38A0889-84C0-401E-923B-3C9555F76753}" dt="2023-08-30T21:44:36.208" v="538" actId="164"/>
        <pc:sldMkLst>
          <pc:docMk/>
          <pc:sldMk cId="2980319943" sldId="420"/>
        </pc:sldMkLst>
        <pc:spChg chg="mod">
          <ac:chgData name="Baker, Tammera" userId="6ae0e8d6-0a2a-4810-a888-1c07f7efaab8" providerId="ADAL" clId="{E38A0889-84C0-401E-923B-3C9555F76753}" dt="2023-08-30T21:44:36.208" v="538" actId="164"/>
          <ac:spMkLst>
            <pc:docMk/>
            <pc:sldMk cId="2980319943" sldId="420"/>
            <ac:spMk id="18" creationId="{00000000-0000-0000-0000-000000000000}"/>
          </ac:spMkLst>
        </pc:spChg>
        <pc:grpChg chg="add mod">
          <ac:chgData name="Baker, Tammera" userId="6ae0e8d6-0a2a-4810-a888-1c07f7efaab8" providerId="ADAL" clId="{E38A0889-84C0-401E-923B-3C9555F76753}" dt="2023-08-30T21:44:36.208" v="538" actId="164"/>
          <ac:grpSpMkLst>
            <pc:docMk/>
            <pc:sldMk cId="2980319943" sldId="420"/>
            <ac:grpSpMk id="2" creationId="{28FCF5FA-D6EE-BC65-1C0D-754C267A15BE}"/>
          </ac:grpSpMkLst>
        </pc:grpChg>
        <pc:picChg chg="mod">
          <ac:chgData name="Baker, Tammera" userId="6ae0e8d6-0a2a-4810-a888-1c07f7efaab8" providerId="ADAL" clId="{E38A0889-84C0-401E-923B-3C9555F76753}" dt="2023-08-30T21:44:36.208" v="538" actId="164"/>
          <ac:picMkLst>
            <pc:docMk/>
            <pc:sldMk cId="2980319943" sldId="420"/>
            <ac:picMk id="7" creationId="{9EEBF3A5-D12D-9F6A-AA82-5F3AB21C544B}"/>
          </ac:picMkLst>
        </pc:picChg>
      </pc:sldChg>
      <pc:sldChg chg="replTag delTag">
        <pc:chgData name="Baker, Tammera" userId="6ae0e8d6-0a2a-4810-a888-1c07f7efaab8" providerId="ADAL" clId="{E38A0889-84C0-401E-923B-3C9555F76753}" dt="2023-08-30T21:44:41.628" v="540"/>
        <pc:sldMkLst>
          <pc:docMk/>
          <pc:sldMk cId="234099966" sldId="421"/>
        </pc:sldMkLst>
      </pc:sldChg>
      <pc:sldChg chg="replTag delTag">
        <pc:chgData name="Baker, Tammera" userId="6ae0e8d6-0a2a-4810-a888-1c07f7efaab8" providerId="ADAL" clId="{E38A0889-84C0-401E-923B-3C9555F76753}" dt="2023-08-30T21:45:54.252" v="559"/>
        <pc:sldMkLst>
          <pc:docMk/>
          <pc:sldMk cId="1965810900" sldId="424"/>
        </pc:sldMkLst>
      </pc:sldChg>
      <pc:sldChg chg="delSp modSp mod replTag delTag">
        <pc:chgData name="Baker, Tammera" userId="6ae0e8d6-0a2a-4810-a888-1c07f7efaab8" providerId="ADAL" clId="{E38A0889-84C0-401E-923B-3C9555F76753}" dt="2023-08-30T21:45:52.376" v="557" actId="478"/>
        <pc:sldMkLst>
          <pc:docMk/>
          <pc:sldMk cId="1339246719" sldId="425"/>
        </pc:sldMkLst>
        <pc:spChg chg="del mod">
          <ac:chgData name="Baker, Tammera" userId="6ae0e8d6-0a2a-4810-a888-1c07f7efaab8" providerId="ADAL" clId="{E38A0889-84C0-401E-923B-3C9555F76753}" dt="2023-08-30T21:45:52.376" v="557" actId="478"/>
          <ac:spMkLst>
            <pc:docMk/>
            <pc:sldMk cId="1339246719" sldId="425"/>
            <ac:spMk id="2" creationId="{00000000-0000-0000-0000-000000000000}"/>
          </ac:spMkLst>
        </pc:spChg>
      </pc:sldChg>
      <pc:sldChg chg="replTag delTag">
        <pc:chgData name="Baker, Tammera" userId="6ae0e8d6-0a2a-4810-a888-1c07f7efaab8" providerId="ADAL" clId="{E38A0889-84C0-401E-923B-3C9555F76753}" dt="2023-08-30T21:46:47.462" v="573"/>
        <pc:sldMkLst>
          <pc:docMk/>
          <pc:sldMk cId="957158876" sldId="429"/>
        </pc:sldMkLst>
      </pc:sldChg>
      <pc:sldChg chg="replTag delTag">
        <pc:chgData name="Baker, Tammera" userId="6ae0e8d6-0a2a-4810-a888-1c07f7efaab8" providerId="ADAL" clId="{E38A0889-84C0-401E-923B-3C9555F76753}" dt="2023-08-30T21:46:56.567" v="577"/>
        <pc:sldMkLst>
          <pc:docMk/>
          <pc:sldMk cId="3155528222" sldId="430"/>
        </pc:sldMkLst>
      </pc:sldChg>
      <pc:sldChg chg="replTag delTag">
        <pc:chgData name="Baker, Tammera" userId="6ae0e8d6-0a2a-4810-a888-1c07f7efaab8" providerId="ADAL" clId="{E38A0889-84C0-401E-923B-3C9555F76753}" dt="2023-08-30T21:46:42.518" v="571"/>
        <pc:sldMkLst>
          <pc:docMk/>
          <pc:sldMk cId="1061196995" sldId="431"/>
        </pc:sldMkLst>
      </pc:sldChg>
      <pc:sldChg chg="replTag delTag">
        <pc:chgData name="Baker, Tammera" userId="6ae0e8d6-0a2a-4810-a888-1c07f7efaab8" providerId="ADAL" clId="{E38A0889-84C0-401E-923B-3C9555F76753}" dt="2023-08-30T21:46:51.646" v="575"/>
        <pc:sldMkLst>
          <pc:docMk/>
          <pc:sldMk cId="1512021230" sldId="432"/>
        </pc:sldMkLst>
      </pc:sldChg>
      <pc:sldChg chg="replTag delTag">
        <pc:chgData name="Baker, Tammera" userId="6ae0e8d6-0a2a-4810-a888-1c07f7efaab8" providerId="ADAL" clId="{E38A0889-84C0-401E-923B-3C9555F76753}" dt="2023-08-30T21:43:08.862" v="450"/>
        <pc:sldMkLst>
          <pc:docMk/>
          <pc:sldMk cId="2390729155" sldId="433"/>
        </pc:sldMkLst>
      </pc:sldChg>
      <pc:sldChg chg="replTag delTag">
        <pc:chgData name="Baker, Tammera" userId="6ae0e8d6-0a2a-4810-a888-1c07f7efaab8" providerId="ADAL" clId="{E38A0889-84C0-401E-923B-3C9555F76753}" dt="2023-08-30T21:44:15.802" v="535"/>
        <pc:sldMkLst>
          <pc:docMk/>
          <pc:sldMk cId="3146256962" sldId="434"/>
        </pc:sldMkLst>
      </pc:sldChg>
      <pc:sldChg chg="replTag delTag">
        <pc:chgData name="Baker, Tammera" userId="6ae0e8d6-0a2a-4810-a888-1c07f7efaab8" providerId="ADAL" clId="{E38A0889-84C0-401E-923B-3C9555F76753}" dt="2023-08-30T21:47:02.257" v="579"/>
        <pc:sldMkLst>
          <pc:docMk/>
          <pc:sldMk cId="2881460105" sldId="435"/>
        </pc:sldMkLst>
      </pc:sldChg>
      <pc:sldChg chg="replTag delTag">
        <pc:chgData name="Baker, Tammera" userId="6ae0e8d6-0a2a-4810-a888-1c07f7efaab8" providerId="ADAL" clId="{E38A0889-84C0-401E-923B-3C9555F76753}" dt="2023-08-30T21:46:16.606" v="564"/>
        <pc:sldMkLst>
          <pc:docMk/>
          <pc:sldMk cId="3734173314" sldId="437"/>
        </pc:sldMkLst>
      </pc:sldChg>
      <pc:sldChg chg="modSp mod replTag delTag">
        <pc:chgData name="Baker, Tammera" userId="6ae0e8d6-0a2a-4810-a888-1c07f7efaab8" providerId="ADAL" clId="{E38A0889-84C0-401E-923B-3C9555F76753}" dt="2023-08-30T21:43:08.859" v="444"/>
        <pc:sldMkLst>
          <pc:docMk/>
          <pc:sldMk cId="1480859821" sldId="438"/>
        </pc:sldMkLst>
        <pc:spChg chg="mod">
          <ac:chgData name="Baker, Tammera" userId="6ae0e8d6-0a2a-4810-a888-1c07f7efaab8" providerId="ADAL" clId="{E38A0889-84C0-401E-923B-3C9555F76753}" dt="2023-08-30T21:29:57.888" v="150" actId="179"/>
          <ac:spMkLst>
            <pc:docMk/>
            <pc:sldMk cId="1480859821" sldId="438"/>
            <ac:spMk id="13" creationId="{F7B98F30-BEB8-4EE3-9CA3-2A2F438206F1}"/>
          </ac:spMkLst>
        </pc:spChg>
      </pc:sldChg>
      <pc:sldChg chg="modSp mod replTag delTag">
        <pc:chgData name="Baker, Tammera" userId="6ae0e8d6-0a2a-4810-a888-1c07f7efaab8" providerId="ADAL" clId="{E38A0889-84C0-401E-923B-3C9555F76753}" dt="2023-08-30T21:43:08.856" v="436"/>
        <pc:sldMkLst>
          <pc:docMk/>
          <pc:sldMk cId="3348098485" sldId="439"/>
        </pc:sldMkLst>
        <pc:spChg chg="mod">
          <ac:chgData name="Baker, Tammera" userId="6ae0e8d6-0a2a-4810-a888-1c07f7efaab8" providerId="ADAL" clId="{E38A0889-84C0-401E-923B-3C9555F76753}" dt="2023-08-30T21:38:53.533" v="352" actId="20577"/>
          <ac:spMkLst>
            <pc:docMk/>
            <pc:sldMk cId="3348098485" sldId="439"/>
            <ac:spMk id="3" creationId="{00000000-0000-0000-0000-000000000000}"/>
          </ac:spMkLst>
        </pc:spChg>
        <pc:spChg chg="mod">
          <ac:chgData name="Baker, Tammera" userId="6ae0e8d6-0a2a-4810-a888-1c07f7efaab8" providerId="ADAL" clId="{E38A0889-84C0-401E-923B-3C9555F76753}" dt="2023-08-30T21:39:37.206" v="355" actId="948"/>
          <ac:spMkLst>
            <pc:docMk/>
            <pc:sldMk cId="3348098485" sldId="439"/>
            <ac:spMk id="4" creationId="{82593E35-ACEE-70D6-C2F8-F1E648C815EA}"/>
          </ac:spMkLst>
        </pc:spChg>
      </pc:sldChg>
      <pc:sldChg chg="addSp modSp replTag delTag">
        <pc:chgData name="Baker, Tammera" userId="6ae0e8d6-0a2a-4810-a888-1c07f7efaab8" providerId="ADAL" clId="{E38A0889-84C0-401E-923B-3C9555F76753}" dt="2023-08-30T21:46:13.860" v="562" actId="164"/>
        <pc:sldMkLst>
          <pc:docMk/>
          <pc:sldMk cId="2900934506" sldId="440"/>
        </pc:sldMkLst>
        <pc:spChg chg="mod">
          <ac:chgData name="Baker, Tammera" userId="6ae0e8d6-0a2a-4810-a888-1c07f7efaab8" providerId="ADAL" clId="{E38A0889-84C0-401E-923B-3C9555F76753}" dt="2023-08-30T21:46:13.860" v="562" actId="164"/>
          <ac:spMkLst>
            <pc:docMk/>
            <pc:sldMk cId="2900934506" sldId="440"/>
            <ac:spMk id="6" creationId="{00000000-0000-0000-0000-000000000000}"/>
          </ac:spMkLst>
        </pc:spChg>
        <pc:grpChg chg="add mod">
          <ac:chgData name="Baker, Tammera" userId="6ae0e8d6-0a2a-4810-a888-1c07f7efaab8" providerId="ADAL" clId="{E38A0889-84C0-401E-923B-3C9555F76753}" dt="2023-08-30T21:46:13.860" v="562" actId="164"/>
          <ac:grpSpMkLst>
            <pc:docMk/>
            <pc:sldMk cId="2900934506" sldId="440"/>
            <ac:grpSpMk id="3" creationId="{6401909C-262A-14B9-A671-DC8DD12DEB46}"/>
          </ac:grpSpMkLst>
        </pc:grpChg>
        <pc:graphicFrameChg chg="mod">
          <ac:chgData name="Baker, Tammera" userId="6ae0e8d6-0a2a-4810-a888-1c07f7efaab8" providerId="ADAL" clId="{E38A0889-84C0-401E-923B-3C9555F76753}" dt="2023-08-30T21:46:13.860" v="562" actId="164"/>
          <ac:graphicFrameMkLst>
            <pc:docMk/>
            <pc:sldMk cId="2900934506" sldId="440"/>
            <ac:graphicFrameMk id="5" creationId="{00000000-0000-0000-0000-000000000000}"/>
          </ac:graphicFrameMkLst>
        </pc:graphicFrameChg>
      </pc:sldChg>
      <pc:sldChg chg="addSp modSp replTag delTag">
        <pc:chgData name="Baker, Tammera" userId="6ae0e8d6-0a2a-4810-a888-1c07f7efaab8" providerId="ADAL" clId="{E38A0889-84C0-401E-923B-3C9555F76753}" dt="2023-08-30T21:46:40.780" v="569" actId="164"/>
        <pc:sldMkLst>
          <pc:docMk/>
          <pc:sldMk cId="3345760975" sldId="441"/>
        </pc:sldMkLst>
        <pc:spChg chg="mod">
          <ac:chgData name="Baker, Tammera" userId="6ae0e8d6-0a2a-4810-a888-1c07f7efaab8" providerId="ADAL" clId="{E38A0889-84C0-401E-923B-3C9555F76753}" dt="2023-08-30T21:46:40.780" v="569" actId="164"/>
          <ac:spMkLst>
            <pc:docMk/>
            <pc:sldMk cId="3345760975" sldId="441"/>
            <ac:spMk id="2" creationId="{DCC851EF-25F9-3DE2-B833-E8F5BE74C504}"/>
          </ac:spMkLst>
        </pc:spChg>
        <pc:grpChg chg="add mod">
          <ac:chgData name="Baker, Tammera" userId="6ae0e8d6-0a2a-4810-a888-1c07f7efaab8" providerId="ADAL" clId="{E38A0889-84C0-401E-923B-3C9555F76753}" dt="2023-08-30T21:46:40.780" v="569" actId="164"/>
          <ac:grpSpMkLst>
            <pc:docMk/>
            <pc:sldMk cId="3345760975" sldId="441"/>
            <ac:grpSpMk id="4" creationId="{173F8B55-69E4-9E7A-1C0B-E4214F834A5C}"/>
          </ac:grpSpMkLst>
        </pc:grpChg>
        <pc:graphicFrameChg chg="mod">
          <ac:chgData name="Baker, Tammera" userId="6ae0e8d6-0a2a-4810-a888-1c07f7efaab8" providerId="ADAL" clId="{E38A0889-84C0-401E-923B-3C9555F76753}" dt="2023-08-30T21:46:40.780" v="569" actId="164"/>
          <ac:graphicFrameMkLst>
            <pc:docMk/>
            <pc:sldMk cId="3345760975" sldId="441"/>
            <ac:graphicFrameMk id="5" creationId="{00000000-0000-0000-0000-000000000000}"/>
          </ac:graphicFrameMkLst>
        </pc:graphicFrameChg>
      </pc:sldChg>
      <pc:sldChg chg="replTag delTag">
        <pc:chgData name="Baker, Tammera" userId="6ae0e8d6-0a2a-4810-a888-1c07f7efaab8" providerId="ADAL" clId="{E38A0889-84C0-401E-923B-3C9555F76753}" dt="2023-08-30T21:48:10.606" v="605"/>
        <pc:sldMkLst>
          <pc:docMk/>
          <pc:sldMk cId="1743689824" sldId="442"/>
        </pc:sldMkLst>
      </pc:sldChg>
      <pc:sldChg chg="replTag delTag">
        <pc:chgData name="Baker, Tammera" userId="6ae0e8d6-0a2a-4810-a888-1c07f7efaab8" providerId="ADAL" clId="{E38A0889-84C0-401E-923B-3C9555F76753}" dt="2023-08-30T21:48:18.942" v="607"/>
        <pc:sldMkLst>
          <pc:docMk/>
          <pc:sldMk cId="4160457107" sldId="443"/>
        </pc:sldMkLst>
      </pc:sldChg>
      <pc:sldChg chg="replTag delTag">
        <pc:chgData name="Baker, Tammera" userId="6ae0e8d6-0a2a-4810-a888-1c07f7efaab8" providerId="ADAL" clId="{E38A0889-84C0-401E-923B-3C9555F76753}" dt="2023-08-30T21:48:23.646" v="609"/>
        <pc:sldMkLst>
          <pc:docMk/>
          <pc:sldMk cId="838603325" sldId="444"/>
        </pc:sldMkLst>
      </pc:sldChg>
      <pc:sldChg chg="replTag delTag">
        <pc:chgData name="Baker, Tammera" userId="6ae0e8d6-0a2a-4810-a888-1c07f7efaab8" providerId="ADAL" clId="{E38A0889-84C0-401E-923B-3C9555F76753}" dt="2023-08-30T21:48:28.166" v="611"/>
        <pc:sldMkLst>
          <pc:docMk/>
          <pc:sldMk cId="2595471751" sldId="445"/>
        </pc:sldMkLst>
      </pc:sldChg>
      <pc:sldChg chg="modSp mod replTag delTag">
        <pc:chgData name="Baker, Tammera" userId="6ae0e8d6-0a2a-4810-a888-1c07f7efaab8" providerId="ADAL" clId="{E38A0889-84C0-401E-923B-3C9555F76753}" dt="2023-08-30T21:45:39.731" v="552"/>
        <pc:sldMkLst>
          <pc:docMk/>
          <pc:sldMk cId="2244410732" sldId="447"/>
        </pc:sldMkLst>
        <pc:spChg chg="mod">
          <ac:chgData name="Baker, Tammera" userId="6ae0e8d6-0a2a-4810-a888-1c07f7efaab8" providerId="ADAL" clId="{E38A0889-84C0-401E-923B-3C9555F76753}" dt="2023-08-30T21:45:07.194" v="544" actId="1582"/>
          <ac:spMkLst>
            <pc:docMk/>
            <pc:sldMk cId="2244410732" sldId="447"/>
            <ac:spMk id="2" creationId="{59406256-43B7-412A-B7AC-B46DC38474A0}"/>
          </ac:spMkLst>
        </pc:spChg>
      </pc:sldChg>
      <pc:sldChg chg="replTag delTag">
        <pc:chgData name="Baker, Tammera" userId="6ae0e8d6-0a2a-4810-a888-1c07f7efaab8" providerId="ADAL" clId="{E38A0889-84C0-401E-923B-3C9555F76753}" dt="2023-08-30T21:48:05.783" v="603"/>
        <pc:sldMkLst>
          <pc:docMk/>
          <pc:sldMk cId="935888251" sldId="448"/>
        </pc:sldMkLst>
      </pc:sldChg>
      <pc:sldChg chg="replTag delTag">
        <pc:chgData name="Baker, Tammera" userId="6ae0e8d6-0a2a-4810-a888-1c07f7efaab8" providerId="ADAL" clId="{E38A0889-84C0-401E-923B-3C9555F76753}" dt="2023-08-30T21:43:08.863" v="452"/>
        <pc:sldMkLst>
          <pc:docMk/>
          <pc:sldMk cId="812238028" sldId="449"/>
        </pc:sldMkLst>
      </pc:sldChg>
      <pc:sldChg chg="replTag delTag">
        <pc:chgData name="Baker, Tammera" userId="6ae0e8d6-0a2a-4810-a888-1c07f7efaab8" providerId="ADAL" clId="{E38A0889-84C0-401E-923B-3C9555F76753}" dt="2023-08-30T21:43:08.861" v="448"/>
        <pc:sldMkLst>
          <pc:docMk/>
          <pc:sldMk cId="2728898454" sldId="450"/>
        </pc:sldMkLst>
      </pc:sldChg>
      <pc:sldChg chg="replTag delTag">
        <pc:chgData name="Baker, Tammera" userId="6ae0e8d6-0a2a-4810-a888-1c07f7efaab8" providerId="ADAL" clId="{E38A0889-84C0-401E-923B-3C9555F76753}" dt="2023-08-30T21:43:08.857" v="438"/>
        <pc:sldMkLst>
          <pc:docMk/>
          <pc:sldMk cId="653636668" sldId="451"/>
        </pc:sldMkLst>
      </pc:sldChg>
      <pc:sldChg chg="addSp delSp modSp mod replTag delTag">
        <pc:chgData name="Baker, Tammera" userId="6ae0e8d6-0a2a-4810-a888-1c07f7efaab8" providerId="ADAL" clId="{E38A0889-84C0-401E-923B-3C9555F76753}" dt="2023-08-30T21:47:52.352" v="601"/>
        <pc:sldMkLst>
          <pc:docMk/>
          <pc:sldMk cId="3234707536" sldId="452"/>
        </pc:sldMkLst>
        <pc:spChg chg="mod">
          <ac:chgData name="Baker, Tammera" userId="6ae0e8d6-0a2a-4810-a888-1c07f7efaab8" providerId="ADAL" clId="{E38A0889-84C0-401E-923B-3C9555F76753}" dt="2023-08-30T21:32:36.651" v="246" actId="20577"/>
          <ac:spMkLst>
            <pc:docMk/>
            <pc:sldMk cId="3234707536" sldId="452"/>
            <ac:spMk id="6" creationId="{00000000-0000-0000-0000-000000000000}"/>
          </ac:spMkLst>
        </pc:spChg>
        <pc:spChg chg="del mod topLvl">
          <ac:chgData name="Baker, Tammera" userId="6ae0e8d6-0a2a-4810-a888-1c07f7efaab8" providerId="ADAL" clId="{E38A0889-84C0-401E-923B-3C9555F76753}" dt="2023-08-30T21:38:02.372" v="322" actId="478"/>
          <ac:spMkLst>
            <pc:docMk/>
            <pc:sldMk cId="3234707536" sldId="452"/>
            <ac:spMk id="7" creationId="{00000000-0000-0000-0000-000000000000}"/>
          </ac:spMkLst>
        </pc:spChg>
        <pc:spChg chg="add del mod">
          <ac:chgData name="Baker, Tammera" userId="6ae0e8d6-0a2a-4810-a888-1c07f7efaab8" providerId="ADAL" clId="{E38A0889-84C0-401E-923B-3C9555F76753}" dt="2023-08-30T21:36:59.731" v="310" actId="478"/>
          <ac:spMkLst>
            <pc:docMk/>
            <pc:sldMk cId="3234707536" sldId="452"/>
            <ac:spMk id="11" creationId="{7B3A71DE-506B-4C51-7B55-61C9E0EA42E0}"/>
          </ac:spMkLst>
        </pc:spChg>
        <pc:spChg chg="add del mod">
          <ac:chgData name="Baker, Tammera" userId="6ae0e8d6-0a2a-4810-a888-1c07f7efaab8" providerId="ADAL" clId="{E38A0889-84C0-401E-923B-3C9555F76753}" dt="2023-08-30T21:38:02.372" v="322" actId="478"/>
          <ac:spMkLst>
            <pc:docMk/>
            <pc:sldMk cId="3234707536" sldId="452"/>
            <ac:spMk id="13" creationId="{DA0A75C1-3E2A-BE4F-66B1-5817AEA26EC3}"/>
          </ac:spMkLst>
        </pc:spChg>
        <pc:spChg chg="add del mod">
          <ac:chgData name="Baker, Tammera" userId="6ae0e8d6-0a2a-4810-a888-1c07f7efaab8" providerId="ADAL" clId="{E38A0889-84C0-401E-923B-3C9555F76753}" dt="2023-08-30T21:37:30.700" v="316" actId="478"/>
          <ac:spMkLst>
            <pc:docMk/>
            <pc:sldMk cId="3234707536" sldId="452"/>
            <ac:spMk id="14" creationId="{826256AC-055F-93FA-F54A-667B6B8A6037}"/>
          </ac:spMkLst>
        </pc:spChg>
        <pc:spChg chg="add del mod">
          <ac:chgData name="Baker, Tammera" userId="6ae0e8d6-0a2a-4810-a888-1c07f7efaab8" providerId="ADAL" clId="{E38A0889-84C0-401E-923B-3C9555F76753}" dt="2023-08-30T21:37:40.052" v="320" actId="478"/>
          <ac:spMkLst>
            <pc:docMk/>
            <pc:sldMk cId="3234707536" sldId="452"/>
            <ac:spMk id="15" creationId="{AAC8D5B4-169A-DA12-7DE4-768BECE2D6AD}"/>
          </ac:spMkLst>
        </pc:spChg>
        <pc:spChg chg="del mod topLvl">
          <ac:chgData name="Baker, Tammera" userId="6ae0e8d6-0a2a-4810-a888-1c07f7efaab8" providerId="ADAL" clId="{E38A0889-84C0-401E-923B-3C9555F76753}" dt="2023-08-30T21:38:02.372" v="322" actId="478"/>
          <ac:spMkLst>
            <pc:docMk/>
            <pc:sldMk cId="3234707536" sldId="452"/>
            <ac:spMk id="17" creationId="{00000000-0000-0000-0000-000000000000}"/>
          </ac:spMkLst>
        </pc:spChg>
        <pc:grpChg chg="del mod topLvl">
          <ac:chgData name="Baker, Tammera" userId="6ae0e8d6-0a2a-4810-a888-1c07f7efaab8" providerId="ADAL" clId="{E38A0889-84C0-401E-923B-3C9555F76753}" dt="2023-08-30T21:37:47.605" v="321" actId="165"/>
          <ac:grpSpMkLst>
            <pc:docMk/>
            <pc:sldMk cId="3234707536" sldId="452"/>
            <ac:grpSpMk id="3" creationId="{00000000-0000-0000-0000-000000000000}"/>
          </ac:grpSpMkLst>
        </pc:grpChg>
        <pc:grpChg chg="add del mod">
          <ac:chgData name="Baker, Tammera" userId="6ae0e8d6-0a2a-4810-a888-1c07f7efaab8" providerId="ADAL" clId="{E38A0889-84C0-401E-923B-3C9555F76753}" dt="2023-08-30T21:34:31.978" v="278" actId="165"/>
          <ac:grpSpMkLst>
            <pc:docMk/>
            <pc:sldMk cId="3234707536" sldId="452"/>
            <ac:grpSpMk id="10" creationId="{F96DD62E-96D1-6390-DF66-954488FDE554}"/>
          </ac:grpSpMkLst>
        </pc:grpChg>
        <pc:picChg chg="del mod topLvl">
          <ac:chgData name="Baker, Tammera" userId="6ae0e8d6-0a2a-4810-a888-1c07f7efaab8" providerId="ADAL" clId="{E38A0889-84C0-401E-923B-3C9555F76753}" dt="2023-08-30T21:38:02.372" v="322" actId="478"/>
          <ac:picMkLst>
            <pc:docMk/>
            <pc:sldMk cId="3234707536" sldId="452"/>
            <ac:picMk id="5" creationId="{00000000-0000-0000-0000-000000000000}"/>
          </ac:picMkLst>
        </pc:picChg>
        <pc:picChg chg="del mod topLvl">
          <ac:chgData name="Baker, Tammera" userId="6ae0e8d6-0a2a-4810-a888-1c07f7efaab8" providerId="ADAL" clId="{E38A0889-84C0-401E-923B-3C9555F76753}" dt="2023-08-30T21:38:02.372" v="322" actId="478"/>
          <ac:picMkLst>
            <pc:docMk/>
            <pc:sldMk cId="3234707536" sldId="452"/>
            <ac:picMk id="8" creationId="{00000000-0000-0000-0000-000000000000}"/>
          </ac:picMkLst>
        </pc:picChg>
        <pc:picChg chg="add del mod topLvl">
          <ac:chgData name="Baker, Tammera" userId="6ae0e8d6-0a2a-4810-a888-1c07f7efaab8" providerId="ADAL" clId="{E38A0889-84C0-401E-923B-3C9555F76753}" dt="2023-08-30T21:37:28.283" v="315" actId="478"/>
          <ac:picMkLst>
            <pc:docMk/>
            <pc:sldMk cId="3234707536" sldId="452"/>
            <ac:picMk id="9" creationId="{088AAE65-9D97-4596-B56C-FAFBF32C298A}"/>
          </ac:picMkLst>
        </pc:picChg>
        <pc:picChg chg="del mod topLvl">
          <ac:chgData name="Baker, Tammera" userId="6ae0e8d6-0a2a-4810-a888-1c07f7efaab8" providerId="ADAL" clId="{E38A0889-84C0-401E-923B-3C9555F76753}" dt="2023-08-30T21:38:02.372" v="322" actId="478"/>
          <ac:picMkLst>
            <pc:docMk/>
            <pc:sldMk cId="3234707536" sldId="452"/>
            <ac:picMk id="12" creationId="{2B3662E2-974A-4E3F-8F3D-B1B597D4BAE5}"/>
          </ac:picMkLst>
        </pc:picChg>
        <pc:picChg chg="add del mod">
          <ac:chgData name="Baker, Tammera" userId="6ae0e8d6-0a2a-4810-a888-1c07f7efaab8" providerId="ADAL" clId="{E38A0889-84C0-401E-923B-3C9555F76753}" dt="2023-08-30T21:38:02.372" v="322" actId="478"/>
          <ac:picMkLst>
            <pc:docMk/>
            <pc:sldMk cId="3234707536" sldId="452"/>
            <ac:picMk id="16" creationId="{F5A1D52A-0A2A-E89E-B50B-871C1D5FEC2E}"/>
          </ac:picMkLst>
        </pc:picChg>
        <pc:picChg chg="add mod">
          <ac:chgData name="Baker, Tammera" userId="6ae0e8d6-0a2a-4810-a888-1c07f7efaab8" providerId="ADAL" clId="{E38A0889-84C0-401E-923B-3C9555F76753}" dt="2023-08-30T21:38:08.613" v="324" actId="1076"/>
          <ac:picMkLst>
            <pc:docMk/>
            <pc:sldMk cId="3234707536" sldId="452"/>
            <ac:picMk id="18" creationId="{56152311-5A0C-05EE-34F3-752DF6611EE5}"/>
          </ac:picMkLst>
        </pc:picChg>
      </pc:sldChg>
      <pc:sldChg chg="replTag delTag">
        <pc:chgData name="Baker, Tammera" userId="6ae0e8d6-0a2a-4810-a888-1c07f7efaab8" providerId="ADAL" clId="{E38A0889-84C0-401E-923B-3C9555F76753}" dt="2023-08-30T21:48:34.295" v="613"/>
        <pc:sldMkLst>
          <pc:docMk/>
          <pc:sldMk cId="1762515462" sldId="453"/>
        </pc:sldMkLst>
      </pc:sldChg>
      <pc:sldChg chg="modSp del replTag delTag">
        <pc:chgData name="Baker, Tammera" userId="6ae0e8d6-0a2a-4810-a888-1c07f7efaab8" providerId="ADAL" clId="{E38A0889-84C0-401E-923B-3C9555F76753}" dt="2023-08-30T21:31:51.853" v="234" actId="47"/>
        <pc:sldMkLst>
          <pc:docMk/>
          <pc:sldMk cId="1970263636" sldId="454"/>
        </pc:sldMkLst>
        <pc:picChg chg="mod">
          <ac:chgData name="Baker, Tammera" userId="6ae0e8d6-0a2a-4810-a888-1c07f7efaab8" providerId="ADAL" clId="{E38A0889-84C0-401E-923B-3C9555F76753}" dt="2023-08-30T21:31:25.054" v="218"/>
          <ac:picMkLst>
            <pc:docMk/>
            <pc:sldMk cId="1970263636" sldId="454"/>
            <ac:picMk id="11" creationId="{CC266188-7B16-DC17-B9D5-C828DD1BE266}"/>
          </ac:picMkLst>
        </pc:picChg>
      </pc:sldChg>
      <pc:sldChg chg="modSp add mod replTag delTag">
        <pc:chgData name="Baker, Tammera" userId="6ae0e8d6-0a2a-4810-a888-1c07f7efaab8" providerId="ADAL" clId="{E38A0889-84C0-401E-923B-3C9555F76753}" dt="2023-08-30T21:47:46.777" v="599" actId="1036"/>
        <pc:sldMkLst>
          <pc:docMk/>
          <pc:sldMk cId="3731715" sldId="455"/>
        </pc:sldMkLst>
        <pc:picChg chg="mod">
          <ac:chgData name="Baker, Tammera" userId="6ae0e8d6-0a2a-4810-a888-1c07f7efaab8" providerId="ADAL" clId="{E38A0889-84C0-401E-923B-3C9555F76753}" dt="2023-08-30T21:47:46.777" v="599" actId="1036"/>
          <ac:picMkLst>
            <pc:docMk/>
            <pc:sldMk cId="3731715" sldId="455"/>
            <ac:picMk id="11" creationId="{CC266188-7B16-DC17-B9D5-C828DD1BE266}"/>
          </ac:picMkLst>
        </pc:picChg>
      </pc:sldChg>
      <pc:sldChg chg="add del replTag delTag">
        <pc:chgData name="Baker, Tammera" userId="6ae0e8d6-0a2a-4810-a888-1c07f7efaab8" providerId="ADAL" clId="{E38A0889-84C0-401E-923B-3C9555F76753}" dt="2023-08-30T21:43:02.174" v="424" actId="47"/>
        <pc:sldMkLst>
          <pc:docMk/>
          <pc:sldMk cId="1430411016" sldId="456"/>
        </pc:sldMkLst>
      </pc:sldChg>
      <pc:sldChg chg="add del replTag delTag">
        <pc:chgData name="Baker, Tammera" userId="6ae0e8d6-0a2a-4810-a888-1c07f7efaab8" providerId="ADAL" clId="{E38A0889-84C0-401E-923B-3C9555F76753}" dt="2023-08-30T21:31:51.853" v="234" actId="47"/>
        <pc:sldMkLst>
          <pc:docMk/>
          <pc:sldMk cId="3585823785" sldId="45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970B4-5685-4B3D-B90F-32F8F62AF3C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E0E6D08-447B-496A-95F9-8E7AF52AC406}">
      <dgm:prSet phldrT="[Text]"/>
      <dgm:spPr>
        <a:solidFill>
          <a:srgbClr val="03ABC6"/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Define Your Brand</a:t>
          </a:r>
        </a:p>
      </dgm:t>
    </dgm:pt>
    <dgm:pt modelId="{60CBDEE2-ECC3-48A2-9A73-6029DCB2A1AD}" type="parTrans" cxnId="{7FA2526B-F0F6-4605-83B2-28D1C2F8EFF3}">
      <dgm:prSet/>
      <dgm:spPr/>
      <dgm:t>
        <a:bodyPr/>
        <a:lstStyle/>
        <a:p>
          <a:endParaRPr lang="en-US"/>
        </a:p>
      </dgm:t>
    </dgm:pt>
    <dgm:pt modelId="{72852B76-ABBA-4CBC-916E-3356E1390663}" type="sibTrans" cxnId="{7FA2526B-F0F6-4605-83B2-28D1C2F8EFF3}">
      <dgm:prSet/>
      <dgm:spPr/>
      <dgm:t>
        <a:bodyPr/>
        <a:lstStyle/>
        <a:p>
          <a:endParaRPr lang="en-US"/>
        </a:p>
      </dgm:t>
    </dgm:pt>
    <dgm:pt modelId="{ABF579FF-DC17-49CE-BF9F-DD871A3FC404}">
      <dgm:prSet phldrT="[Text]"/>
      <dgm:spPr>
        <a:solidFill>
          <a:srgbClr val="03ABC6"/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Develop Your Narrative</a:t>
          </a:r>
        </a:p>
      </dgm:t>
    </dgm:pt>
    <dgm:pt modelId="{84ABBCA2-6C7E-41B0-AE4A-D7AB5D814157}" type="parTrans" cxnId="{01F756CD-49E1-4693-BFC1-16E0F1D2B1A5}">
      <dgm:prSet/>
      <dgm:spPr/>
      <dgm:t>
        <a:bodyPr/>
        <a:lstStyle/>
        <a:p>
          <a:endParaRPr lang="en-US"/>
        </a:p>
      </dgm:t>
    </dgm:pt>
    <dgm:pt modelId="{1253C34D-7209-4D87-AD07-3B070110A724}" type="sibTrans" cxnId="{01F756CD-49E1-4693-BFC1-16E0F1D2B1A5}">
      <dgm:prSet/>
      <dgm:spPr/>
      <dgm:t>
        <a:bodyPr/>
        <a:lstStyle/>
        <a:p>
          <a:endParaRPr lang="en-US"/>
        </a:p>
      </dgm:t>
    </dgm:pt>
    <dgm:pt modelId="{207AE21C-1888-4C9B-BCB1-5AE065A95101}">
      <dgm:prSet phldrT="[Text]"/>
      <dgm:spPr>
        <a:solidFill>
          <a:srgbClr val="03ABC6"/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Manage Your Brand</a:t>
          </a:r>
        </a:p>
      </dgm:t>
    </dgm:pt>
    <dgm:pt modelId="{96601E22-90D6-42BA-AC67-5EAD9B95A077}" type="parTrans" cxnId="{98D42157-1BA1-4FB3-8D6A-9740FFC2DFF8}">
      <dgm:prSet/>
      <dgm:spPr/>
      <dgm:t>
        <a:bodyPr/>
        <a:lstStyle/>
        <a:p>
          <a:endParaRPr lang="en-US"/>
        </a:p>
      </dgm:t>
    </dgm:pt>
    <dgm:pt modelId="{63755E4B-59B8-4B6B-8E39-194A1A554BFE}" type="sibTrans" cxnId="{98D42157-1BA1-4FB3-8D6A-9740FFC2DFF8}">
      <dgm:prSet/>
      <dgm:spPr/>
      <dgm:t>
        <a:bodyPr/>
        <a:lstStyle/>
        <a:p>
          <a:endParaRPr lang="en-US"/>
        </a:p>
      </dgm:t>
    </dgm:pt>
    <dgm:pt modelId="{5DE93B71-35F7-4C9A-9DC1-80FB8E37F363}" type="pres">
      <dgm:prSet presAssocID="{1AB970B4-5685-4B3D-B90F-32F8F62AF3CF}" presName="CompostProcess" presStyleCnt="0">
        <dgm:presLayoutVars>
          <dgm:dir/>
          <dgm:resizeHandles val="exact"/>
        </dgm:presLayoutVars>
      </dgm:prSet>
      <dgm:spPr/>
    </dgm:pt>
    <dgm:pt modelId="{69D38434-CB69-4C13-B99F-13A1BE8AEE4E}" type="pres">
      <dgm:prSet presAssocID="{1AB970B4-5685-4B3D-B90F-32F8F62AF3CF}" presName="arrow" presStyleLbl="bgShp" presStyleIdx="0" presStyleCnt="1" custScaleX="117647" custLinFactNeighborX="0" custLinFactNeighborY="-1219"/>
      <dgm:spPr>
        <a:solidFill>
          <a:schemeClr val="tx1">
            <a:lumMod val="50000"/>
            <a:lumOff val="50000"/>
          </a:schemeClr>
        </a:solidFill>
      </dgm:spPr>
    </dgm:pt>
    <dgm:pt modelId="{A94586A8-6474-457F-851B-960FFE189A25}" type="pres">
      <dgm:prSet presAssocID="{1AB970B4-5685-4B3D-B90F-32F8F62AF3CF}" presName="linearProcess" presStyleCnt="0"/>
      <dgm:spPr/>
    </dgm:pt>
    <dgm:pt modelId="{FDCEA980-FD86-4C5C-A85F-FC1244B5ED0D}" type="pres">
      <dgm:prSet presAssocID="{6E0E6D08-447B-496A-95F9-8E7AF52AC406}" presName="textNode" presStyleLbl="node1" presStyleIdx="0" presStyleCnt="3" custScaleX="75718" custScaleY="67932" custLinFactX="-9499" custLinFactNeighborX="-100000">
        <dgm:presLayoutVars>
          <dgm:bulletEnabled val="1"/>
        </dgm:presLayoutVars>
      </dgm:prSet>
      <dgm:spPr/>
    </dgm:pt>
    <dgm:pt modelId="{4431ED64-0EAD-4A0D-BF60-AD9F443D49A2}" type="pres">
      <dgm:prSet presAssocID="{72852B76-ABBA-4CBC-916E-3356E1390663}" presName="sibTrans" presStyleCnt="0"/>
      <dgm:spPr/>
    </dgm:pt>
    <dgm:pt modelId="{129240D9-F453-451B-A52B-D1329147B776}" type="pres">
      <dgm:prSet presAssocID="{ABF579FF-DC17-49CE-BF9F-DD871A3FC404}" presName="textNode" presStyleLbl="node1" presStyleIdx="1" presStyleCnt="3" custScaleX="75718" custScaleY="67932" custLinFactX="-8538" custLinFactNeighborX="-100000">
        <dgm:presLayoutVars>
          <dgm:bulletEnabled val="1"/>
        </dgm:presLayoutVars>
      </dgm:prSet>
      <dgm:spPr/>
    </dgm:pt>
    <dgm:pt modelId="{FCB7414B-0546-4557-BADE-987AF99B3ADC}" type="pres">
      <dgm:prSet presAssocID="{1253C34D-7209-4D87-AD07-3B070110A724}" presName="sibTrans" presStyleCnt="0"/>
      <dgm:spPr/>
    </dgm:pt>
    <dgm:pt modelId="{B4A78A03-EFB2-48B7-A687-EAB6777BE888}" type="pres">
      <dgm:prSet presAssocID="{207AE21C-1888-4C9B-BCB1-5AE065A95101}" presName="textNode" presStyleLbl="node1" presStyleIdx="2" presStyleCnt="3" custScaleX="75718" custScaleY="67932" custLinFactX="-8350" custLinFactNeighborX="-100000">
        <dgm:presLayoutVars>
          <dgm:bulletEnabled val="1"/>
        </dgm:presLayoutVars>
      </dgm:prSet>
      <dgm:spPr/>
    </dgm:pt>
  </dgm:ptLst>
  <dgm:cxnLst>
    <dgm:cxn modelId="{CD894A26-CCFD-4235-B114-524A49C5C52E}" type="presOf" srcId="{207AE21C-1888-4C9B-BCB1-5AE065A95101}" destId="{B4A78A03-EFB2-48B7-A687-EAB6777BE888}" srcOrd="0" destOrd="0" presId="urn:microsoft.com/office/officeart/2005/8/layout/hProcess9"/>
    <dgm:cxn modelId="{7FA2526B-F0F6-4605-83B2-28D1C2F8EFF3}" srcId="{1AB970B4-5685-4B3D-B90F-32F8F62AF3CF}" destId="{6E0E6D08-447B-496A-95F9-8E7AF52AC406}" srcOrd="0" destOrd="0" parTransId="{60CBDEE2-ECC3-48A2-9A73-6029DCB2A1AD}" sibTransId="{72852B76-ABBA-4CBC-916E-3356E1390663}"/>
    <dgm:cxn modelId="{D0880C70-EF1A-425C-AC70-843B07BDFDED}" type="presOf" srcId="{1AB970B4-5685-4B3D-B90F-32F8F62AF3CF}" destId="{5DE93B71-35F7-4C9A-9DC1-80FB8E37F363}" srcOrd="0" destOrd="0" presId="urn:microsoft.com/office/officeart/2005/8/layout/hProcess9"/>
    <dgm:cxn modelId="{98D42157-1BA1-4FB3-8D6A-9740FFC2DFF8}" srcId="{1AB970B4-5685-4B3D-B90F-32F8F62AF3CF}" destId="{207AE21C-1888-4C9B-BCB1-5AE065A95101}" srcOrd="2" destOrd="0" parTransId="{96601E22-90D6-42BA-AC67-5EAD9B95A077}" sibTransId="{63755E4B-59B8-4B6B-8E39-194A1A554BFE}"/>
    <dgm:cxn modelId="{C85F4459-D837-4DEE-BE6E-C75D2E06A09E}" type="presOf" srcId="{ABF579FF-DC17-49CE-BF9F-DD871A3FC404}" destId="{129240D9-F453-451B-A52B-D1329147B776}" srcOrd="0" destOrd="0" presId="urn:microsoft.com/office/officeart/2005/8/layout/hProcess9"/>
    <dgm:cxn modelId="{865D2981-022B-44C6-80BF-D0DAD08621A1}" type="presOf" srcId="{6E0E6D08-447B-496A-95F9-8E7AF52AC406}" destId="{FDCEA980-FD86-4C5C-A85F-FC1244B5ED0D}" srcOrd="0" destOrd="0" presId="urn:microsoft.com/office/officeart/2005/8/layout/hProcess9"/>
    <dgm:cxn modelId="{01F756CD-49E1-4693-BFC1-16E0F1D2B1A5}" srcId="{1AB970B4-5685-4B3D-B90F-32F8F62AF3CF}" destId="{ABF579FF-DC17-49CE-BF9F-DD871A3FC404}" srcOrd="1" destOrd="0" parTransId="{84ABBCA2-6C7E-41B0-AE4A-D7AB5D814157}" sibTransId="{1253C34D-7209-4D87-AD07-3B070110A724}"/>
    <dgm:cxn modelId="{CF53A631-EBEC-488F-9E33-E83E575E0FF4}" type="presParOf" srcId="{5DE93B71-35F7-4C9A-9DC1-80FB8E37F363}" destId="{69D38434-CB69-4C13-B99F-13A1BE8AEE4E}" srcOrd="0" destOrd="0" presId="urn:microsoft.com/office/officeart/2005/8/layout/hProcess9"/>
    <dgm:cxn modelId="{AB728BF7-B1C3-40A3-B2F5-CC92EDEDDFD2}" type="presParOf" srcId="{5DE93B71-35F7-4C9A-9DC1-80FB8E37F363}" destId="{A94586A8-6474-457F-851B-960FFE189A25}" srcOrd="1" destOrd="0" presId="urn:microsoft.com/office/officeart/2005/8/layout/hProcess9"/>
    <dgm:cxn modelId="{98AC5681-9121-47F8-A3C6-91FF1040E4B4}" type="presParOf" srcId="{A94586A8-6474-457F-851B-960FFE189A25}" destId="{FDCEA980-FD86-4C5C-A85F-FC1244B5ED0D}" srcOrd="0" destOrd="0" presId="urn:microsoft.com/office/officeart/2005/8/layout/hProcess9"/>
    <dgm:cxn modelId="{92C0B499-8912-4AA5-9AD2-F227D99315F0}" type="presParOf" srcId="{A94586A8-6474-457F-851B-960FFE189A25}" destId="{4431ED64-0EAD-4A0D-BF60-AD9F443D49A2}" srcOrd="1" destOrd="0" presId="urn:microsoft.com/office/officeart/2005/8/layout/hProcess9"/>
    <dgm:cxn modelId="{B631FB6E-B5E1-4689-8F04-3B722A7B9F9E}" type="presParOf" srcId="{A94586A8-6474-457F-851B-960FFE189A25}" destId="{129240D9-F453-451B-A52B-D1329147B776}" srcOrd="2" destOrd="0" presId="urn:microsoft.com/office/officeart/2005/8/layout/hProcess9"/>
    <dgm:cxn modelId="{8B0533D2-ED71-44DF-88FF-1D6F0E94138A}" type="presParOf" srcId="{A94586A8-6474-457F-851B-960FFE189A25}" destId="{FCB7414B-0546-4557-BADE-987AF99B3ADC}" srcOrd="3" destOrd="0" presId="urn:microsoft.com/office/officeart/2005/8/layout/hProcess9"/>
    <dgm:cxn modelId="{56B9A83A-CEE1-44A0-B987-F07BD1FE2511}" type="presParOf" srcId="{A94586A8-6474-457F-851B-960FFE189A25}" destId="{B4A78A03-EFB2-48B7-A687-EAB6777BE8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B970B4-5685-4B3D-B90F-32F8F62AF3C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E0E6D08-447B-496A-95F9-8E7AF52AC406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Define Your Brand</a:t>
          </a:r>
        </a:p>
      </dgm:t>
    </dgm:pt>
    <dgm:pt modelId="{60CBDEE2-ECC3-48A2-9A73-6029DCB2A1AD}" type="parTrans" cxnId="{7FA2526B-F0F6-4605-83B2-28D1C2F8EFF3}">
      <dgm:prSet/>
      <dgm:spPr/>
      <dgm:t>
        <a:bodyPr/>
        <a:lstStyle/>
        <a:p>
          <a:endParaRPr lang="en-US"/>
        </a:p>
      </dgm:t>
    </dgm:pt>
    <dgm:pt modelId="{72852B76-ABBA-4CBC-916E-3356E1390663}" type="sibTrans" cxnId="{7FA2526B-F0F6-4605-83B2-28D1C2F8EFF3}">
      <dgm:prSet/>
      <dgm:spPr/>
      <dgm:t>
        <a:bodyPr/>
        <a:lstStyle/>
        <a:p>
          <a:endParaRPr lang="en-US"/>
        </a:p>
      </dgm:t>
    </dgm:pt>
    <dgm:pt modelId="{ABF579FF-DC17-49CE-BF9F-DD871A3FC404}">
      <dgm:prSet phldrT="[Text]"/>
      <dgm:spPr>
        <a:solidFill>
          <a:srgbClr val="03ABC6"/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Develop Your Narrative</a:t>
          </a:r>
        </a:p>
      </dgm:t>
    </dgm:pt>
    <dgm:pt modelId="{84ABBCA2-6C7E-41B0-AE4A-D7AB5D814157}" type="parTrans" cxnId="{01F756CD-49E1-4693-BFC1-16E0F1D2B1A5}">
      <dgm:prSet/>
      <dgm:spPr/>
      <dgm:t>
        <a:bodyPr/>
        <a:lstStyle/>
        <a:p>
          <a:endParaRPr lang="en-US"/>
        </a:p>
      </dgm:t>
    </dgm:pt>
    <dgm:pt modelId="{1253C34D-7209-4D87-AD07-3B070110A724}" type="sibTrans" cxnId="{01F756CD-49E1-4693-BFC1-16E0F1D2B1A5}">
      <dgm:prSet/>
      <dgm:spPr/>
      <dgm:t>
        <a:bodyPr/>
        <a:lstStyle/>
        <a:p>
          <a:endParaRPr lang="en-US"/>
        </a:p>
      </dgm:t>
    </dgm:pt>
    <dgm:pt modelId="{207AE21C-1888-4C9B-BCB1-5AE065A95101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Manage Your Brand</a:t>
          </a:r>
        </a:p>
      </dgm:t>
    </dgm:pt>
    <dgm:pt modelId="{96601E22-90D6-42BA-AC67-5EAD9B95A077}" type="parTrans" cxnId="{98D42157-1BA1-4FB3-8D6A-9740FFC2DFF8}">
      <dgm:prSet/>
      <dgm:spPr/>
      <dgm:t>
        <a:bodyPr/>
        <a:lstStyle/>
        <a:p>
          <a:endParaRPr lang="en-US"/>
        </a:p>
      </dgm:t>
    </dgm:pt>
    <dgm:pt modelId="{63755E4B-59B8-4B6B-8E39-194A1A554BFE}" type="sibTrans" cxnId="{98D42157-1BA1-4FB3-8D6A-9740FFC2DFF8}">
      <dgm:prSet/>
      <dgm:spPr/>
      <dgm:t>
        <a:bodyPr/>
        <a:lstStyle/>
        <a:p>
          <a:endParaRPr lang="en-US"/>
        </a:p>
      </dgm:t>
    </dgm:pt>
    <dgm:pt modelId="{5DE93B71-35F7-4C9A-9DC1-80FB8E37F363}" type="pres">
      <dgm:prSet presAssocID="{1AB970B4-5685-4B3D-B90F-32F8F62AF3CF}" presName="CompostProcess" presStyleCnt="0">
        <dgm:presLayoutVars>
          <dgm:dir/>
          <dgm:resizeHandles val="exact"/>
        </dgm:presLayoutVars>
      </dgm:prSet>
      <dgm:spPr/>
    </dgm:pt>
    <dgm:pt modelId="{69D38434-CB69-4C13-B99F-13A1BE8AEE4E}" type="pres">
      <dgm:prSet presAssocID="{1AB970B4-5685-4B3D-B90F-32F8F62AF3CF}" presName="arrow" presStyleLbl="bgShp" presStyleIdx="0" presStyleCnt="1" custScaleX="117647" custLinFactNeighborX="0" custLinFactNeighborY="-1219"/>
      <dgm:spPr>
        <a:solidFill>
          <a:schemeClr val="tx1">
            <a:lumMod val="50000"/>
            <a:lumOff val="50000"/>
          </a:schemeClr>
        </a:solidFill>
      </dgm:spPr>
    </dgm:pt>
    <dgm:pt modelId="{A94586A8-6474-457F-851B-960FFE189A25}" type="pres">
      <dgm:prSet presAssocID="{1AB970B4-5685-4B3D-B90F-32F8F62AF3CF}" presName="linearProcess" presStyleCnt="0"/>
      <dgm:spPr/>
    </dgm:pt>
    <dgm:pt modelId="{FDCEA980-FD86-4C5C-A85F-FC1244B5ED0D}" type="pres">
      <dgm:prSet presAssocID="{6E0E6D08-447B-496A-95F9-8E7AF52AC406}" presName="textNode" presStyleLbl="node1" presStyleIdx="0" presStyleCnt="3" custScaleX="75718" custScaleY="67932" custLinFactX="-9499" custLinFactNeighborX="-100000">
        <dgm:presLayoutVars>
          <dgm:bulletEnabled val="1"/>
        </dgm:presLayoutVars>
      </dgm:prSet>
      <dgm:spPr/>
    </dgm:pt>
    <dgm:pt modelId="{4431ED64-0EAD-4A0D-BF60-AD9F443D49A2}" type="pres">
      <dgm:prSet presAssocID="{72852B76-ABBA-4CBC-916E-3356E1390663}" presName="sibTrans" presStyleCnt="0"/>
      <dgm:spPr/>
    </dgm:pt>
    <dgm:pt modelId="{129240D9-F453-451B-A52B-D1329147B776}" type="pres">
      <dgm:prSet presAssocID="{ABF579FF-DC17-49CE-BF9F-DD871A3FC404}" presName="textNode" presStyleLbl="node1" presStyleIdx="1" presStyleCnt="3" custScaleX="75718" custScaleY="67932" custLinFactX="-8538" custLinFactNeighborX="-100000">
        <dgm:presLayoutVars>
          <dgm:bulletEnabled val="1"/>
        </dgm:presLayoutVars>
      </dgm:prSet>
      <dgm:spPr/>
    </dgm:pt>
    <dgm:pt modelId="{FCB7414B-0546-4557-BADE-987AF99B3ADC}" type="pres">
      <dgm:prSet presAssocID="{1253C34D-7209-4D87-AD07-3B070110A724}" presName="sibTrans" presStyleCnt="0"/>
      <dgm:spPr/>
    </dgm:pt>
    <dgm:pt modelId="{B4A78A03-EFB2-48B7-A687-EAB6777BE888}" type="pres">
      <dgm:prSet presAssocID="{207AE21C-1888-4C9B-BCB1-5AE065A95101}" presName="textNode" presStyleLbl="node1" presStyleIdx="2" presStyleCnt="3" custScaleX="75718" custScaleY="67932" custLinFactX="-8350" custLinFactNeighborX="-100000">
        <dgm:presLayoutVars>
          <dgm:bulletEnabled val="1"/>
        </dgm:presLayoutVars>
      </dgm:prSet>
      <dgm:spPr/>
    </dgm:pt>
  </dgm:ptLst>
  <dgm:cxnLst>
    <dgm:cxn modelId="{CD894A26-CCFD-4235-B114-524A49C5C52E}" type="presOf" srcId="{207AE21C-1888-4C9B-BCB1-5AE065A95101}" destId="{B4A78A03-EFB2-48B7-A687-EAB6777BE888}" srcOrd="0" destOrd="0" presId="urn:microsoft.com/office/officeart/2005/8/layout/hProcess9"/>
    <dgm:cxn modelId="{7FA2526B-F0F6-4605-83B2-28D1C2F8EFF3}" srcId="{1AB970B4-5685-4B3D-B90F-32F8F62AF3CF}" destId="{6E0E6D08-447B-496A-95F9-8E7AF52AC406}" srcOrd="0" destOrd="0" parTransId="{60CBDEE2-ECC3-48A2-9A73-6029DCB2A1AD}" sibTransId="{72852B76-ABBA-4CBC-916E-3356E1390663}"/>
    <dgm:cxn modelId="{D0880C70-EF1A-425C-AC70-843B07BDFDED}" type="presOf" srcId="{1AB970B4-5685-4B3D-B90F-32F8F62AF3CF}" destId="{5DE93B71-35F7-4C9A-9DC1-80FB8E37F363}" srcOrd="0" destOrd="0" presId="urn:microsoft.com/office/officeart/2005/8/layout/hProcess9"/>
    <dgm:cxn modelId="{98D42157-1BA1-4FB3-8D6A-9740FFC2DFF8}" srcId="{1AB970B4-5685-4B3D-B90F-32F8F62AF3CF}" destId="{207AE21C-1888-4C9B-BCB1-5AE065A95101}" srcOrd="2" destOrd="0" parTransId="{96601E22-90D6-42BA-AC67-5EAD9B95A077}" sibTransId="{63755E4B-59B8-4B6B-8E39-194A1A554BFE}"/>
    <dgm:cxn modelId="{C85F4459-D837-4DEE-BE6E-C75D2E06A09E}" type="presOf" srcId="{ABF579FF-DC17-49CE-BF9F-DD871A3FC404}" destId="{129240D9-F453-451B-A52B-D1329147B776}" srcOrd="0" destOrd="0" presId="urn:microsoft.com/office/officeart/2005/8/layout/hProcess9"/>
    <dgm:cxn modelId="{865D2981-022B-44C6-80BF-D0DAD08621A1}" type="presOf" srcId="{6E0E6D08-447B-496A-95F9-8E7AF52AC406}" destId="{FDCEA980-FD86-4C5C-A85F-FC1244B5ED0D}" srcOrd="0" destOrd="0" presId="urn:microsoft.com/office/officeart/2005/8/layout/hProcess9"/>
    <dgm:cxn modelId="{01F756CD-49E1-4693-BFC1-16E0F1D2B1A5}" srcId="{1AB970B4-5685-4B3D-B90F-32F8F62AF3CF}" destId="{ABF579FF-DC17-49CE-BF9F-DD871A3FC404}" srcOrd="1" destOrd="0" parTransId="{84ABBCA2-6C7E-41B0-AE4A-D7AB5D814157}" sibTransId="{1253C34D-7209-4D87-AD07-3B070110A724}"/>
    <dgm:cxn modelId="{CF53A631-EBEC-488F-9E33-E83E575E0FF4}" type="presParOf" srcId="{5DE93B71-35F7-4C9A-9DC1-80FB8E37F363}" destId="{69D38434-CB69-4C13-B99F-13A1BE8AEE4E}" srcOrd="0" destOrd="0" presId="urn:microsoft.com/office/officeart/2005/8/layout/hProcess9"/>
    <dgm:cxn modelId="{AB728BF7-B1C3-40A3-B2F5-CC92EDEDDFD2}" type="presParOf" srcId="{5DE93B71-35F7-4C9A-9DC1-80FB8E37F363}" destId="{A94586A8-6474-457F-851B-960FFE189A25}" srcOrd="1" destOrd="0" presId="urn:microsoft.com/office/officeart/2005/8/layout/hProcess9"/>
    <dgm:cxn modelId="{98AC5681-9121-47F8-A3C6-91FF1040E4B4}" type="presParOf" srcId="{A94586A8-6474-457F-851B-960FFE189A25}" destId="{FDCEA980-FD86-4C5C-A85F-FC1244B5ED0D}" srcOrd="0" destOrd="0" presId="urn:microsoft.com/office/officeart/2005/8/layout/hProcess9"/>
    <dgm:cxn modelId="{92C0B499-8912-4AA5-9AD2-F227D99315F0}" type="presParOf" srcId="{A94586A8-6474-457F-851B-960FFE189A25}" destId="{4431ED64-0EAD-4A0D-BF60-AD9F443D49A2}" srcOrd="1" destOrd="0" presId="urn:microsoft.com/office/officeart/2005/8/layout/hProcess9"/>
    <dgm:cxn modelId="{B631FB6E-B5E1-4689-8F04-3B722A7B9F9E}" type="presParOf" srcId="{A94586A8-6474-457F-851B-960FFE189A25}" destId="{129240D9-F453-451B-A52B-D1329147B776}" srcOrd="2" destOrd="0" presId="urn:microsoft.com/office/officeart/2005/8/layout/hProcess9"/>
    <dgm:cxn modelId="{8B0533D2-ED71-44DF-88FF-1D6F0E94138A}" type="presParOf" srcId="{A94586A8-6474-457F-851B-960FFE189A25}" destId="{FCB7414B-0546-4557-BADE-987AF99B3ADC}" srcOrd="3" destOrd="0" presId="urn:microsoft.com/office/officeart/2005/8/layout/hProcess9"/>
    <dgm:cxn modelId="{56B9A83A-CEE1-44A0-B987-F07BD1FE2511}" type="presParOf" srcId="{A94586A8-6474-457F-851B-960FFE189A25}" destId="{B4A78A03-EFB2-48B7-A687-EAB6777BE8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E7F2F8-2E0C-4D7E-978B-2087BC08350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64E795-4BA3-4246-88EC-711F44E19E7F}">
      <dgm:prSet phldrT="[Text]" custT="1"/>
      <dgm:spPr/>
      <dgm:t>
        <a:bodyPr/>
        <a:lstStyle/>
        <a:p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How You’re Different</a:t>
          </a:r>
        </a:p>
      </dgm:t>
    </dgm:pt>
    <dgm:pt modelId="{C54239A4-29FA-4ED7-ACE6-7B170ED125C2}" type="parTrans" cxnId="{0CF96687-980F-45C0-87CF-40CEFC32BE36}">
      <dgm:prSet/>
      <dgm:spPr/>
      <dgm:t>
        <a:bodyPr/>
        <a:lstStyle/>
        <a:p>
          <a:endParaRPr lang="en-US"/>
        </a:p>
      </dgm:t>
    </dgm:pt>
    <dgm:pt modelId="{FD64C1B3-B1E3-4C00-A9AF-46C5CB183B2C}" type="sibTrans" cxnId="{0CF96687-980F-45C0-87CF-40CEFC32BE36}">
      <dgm:prSet/>
      <dgm:spPr/>
      <dgm:t>
        <a:bodyPr/>
        <a:lstStyle/>
        <a:p>
          <a:endParaRPr lang="en-US"/>
        </a:p>
      </dgm:t>
    </dgm:pt>
    <dgm:pt modelId="{1E0334A0-88D1-4269-975E-E91AB26050C0}">
      <dgm:prSet phldrT="[Text]" custT="1"/>
      <dgm:spPr/>
      <dgm:t>
        <a:bodyPr/>
        <a:lstStyle/>
        <a:p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Who You Are</a:t>
          </a:r>
        </a:p>
      </dgm:t>
    </dgm:pt>
    <dgm:pt modelId="{025E59B1-7CDC-4E08-A5AB-D830658C0183}" type="parTrans" cxnId="{58745A79-3A7C-4A29-9DCE-00DEF6C00628}">
      <dgm:prSet/>
      <dgm:spPr/>
      <dgm:t>
        <a:bodyPr/>
        <a:lstStyle/>
        <a:p>
          <a:endParaRPr lang="en-US"/>
        </a:p>
      </dgm:t>
    </dgm:pt>
    <dgm:pt modelId="{A961C554-D2A2-405F-A310-6C36ED0D1CA8}" type="sibTrans" cxnId="{58745A79-3A7C-4A29-9DCE-00DEF6C00628}">
      <dgm:prSet/>
      <dgm:spPr/>
      <dgm:t>
        <a:bodyPr/>
        <a:lstStyle/>
        <a:p>
          <a:endParaRPr lang="en-US"/>
        </a:p>
      </dgm:t>
    </dgm:pt>
    <dgm:pt modelId="{EA6C3ADA-DB76-475E-A835-D8DDCFC7F482}">
      <dgm:prSet phldrT="[Text]" custT="1"/>
      <dgm:spPr/>
      <dgm:t>
        <a:bodyPr/>
        <a:lstStyle/>
        <a:p>
          <a:r>
            <a: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You Do</a:t>
          </a:r>
        </a:p>
      </dgm:t>
    </dgm:pt>
    <dgm:pt modelId="{909F381A-5658-4F7C-A437-1E480E423906}" type="parTrans" cxnId="{200B7E87-15C9-4245-A5AF-29695269C8F8}">
      <dgm:prSet/>
      <dgm:spPr/>
      <dgm:t>
        <a:bodyPr/>
        <a:lstStyle/>
        <a:p>
          <a:endParaRPr lang="en-US"/>
        </a:p>
      </dgm:t>
    </dgm:pt>
    <dgm:pt modelId="{D3CB281D-3540-453A-B27C-1B1C65CFD3A4}" type="sibTrans" cxnId="{200B7E87-15C9-4245-A5AF-29695269C8F8}">
      <dgm:prSet/>
      <dgm:spPr/>
      <dgm:t>
        <a:bodyPr/>
        <a:lstStyle/>
        <a:p>
          <a:endParaRPr lang="en-US"/>
        </a:p>
      </dgm:t>
    </dgm:pt>
    <dgm:pt modelId="{E71FC149-D441-40D2-9C29-6A3245C508CE}" type="pres">
      <dgm:prSet presAssocID="{73E7F2F8-2E0C-4D7E-978B-2087BC08350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48DA3D9-ECDF-48BC-B942-E8A4CCC2310A}" type="pres">
      <dgm:prSet presAssocID="{1E0334A0-88D1-4269-975E-E91AB26050C0}" presName="Accent1" presStyleCnt="0"/>
      <dgm:spPr/>
    </dgm:pt>
    <dgm:pt modelId="{713D1163-AECC-403A-9CF3-A633F3075545}" type="pres">
      <dgm:prSet presAssocID="{1E0334A0-88D1-4269-975E-E91AB26050C0}" presName="Accent" presStyleLbl="node1" presStyleIdx="0" presStyleCnt="3"/>
      <dgm:spPr>
        <a:solidFill>
          <a:srgbClr val="03ABC6"/>
        </a:solidFill>
      </dgm:spPr>
    </dgm:pt>
    <dgm:pt modelId="{3B928964-FE9C-4E4A-A524-BEC0CB2D5D99}" type="pres">
      <dgm:prSet presAssocID="{1E0334A0-88D1-4269-975E-E91AB26050C0}" presName="Parent1" presStyleLbl="revTx" presStyleIdx="0" presStyleCnt="3" custLinFactNeighborY="-12155">
        <dgm:presLayoutVars>
          <dgm:chMax val="1"/>
          <dgm:chPref val="1"/>
          <dgm:bulletEnabled val="1"/>
        </dgm:presLayoutVars>
      </dgm:prSet>
      <dgm:spPr/>
    </dgm:pt>
    <dgm:pt modelId="{64952EF1-AA44-43F3-87E7-45A25331CEB3}" type="pres">
      <dgm:prSet presAssocID="{EA6C3ADA-DB76-475E-A835-D8DDCFC7F482}" presName="Accent2" presStyleCnt="0"/>
      <dgm:spPr/>
    </dgm:pt>
    <dgm:pt modelId="{299749C0-A049-41A0-8FE1-07D7DD179C6F}" type="pres">
      <dgm:prSet presAssocID="{EA6C3ADA-DB76-475E-A835-D8DDCFC7F482}" presName="Accent" presStyleLbl="node1" presStyleIdx="1" presStyleCnt="3"/>
      <dgm:spPr>
        <a:solidFill>
          <a:srgbClr val="03ABC6"/>
        </a:solidFill>
      </dgm:spPr>
    </dgm:pt>
    <dgm:pt modelId="{8C47FF01-4590-48B5-9B15-72F4BE37A0E9}" type="pres">
      <dgm:prSet presAssocID="{EA6C3ADA-DB76-475E-A835-D8DDCFC7F482}" presName="Parent2" presStyleLbl="revTx" presStyleIdx="1" presStyleCnt="3" custScaleX="83806" custScaleY="154480" custLinFactNeighborX="-530" custLinFactNeighborY="-8022">
        <dgm:presLayoutVars>
          <dgm:chMax val="1"/>
          <dgm:chPref val="1"/>
          <dgm:bulletEnabled val="1"/>
        </dgm:presLayoutVars>
      </dgm:prSet>
      <dgm:spPr/>
    </dgm:pt>
    <dgm:pt modelId="{2BC7941C-B46C-44A8-B063-D8C15F05A63B}" type="pres">
      <dgm:prSet presAssocID="{1964E795-4BA3-4246-88EC-711F44E19E7F}" presName="Accent3" presStyleCnt="0"/>
      <dgm:spPr/>
    </dgm:pt>
    <dgm:pt modelId="{4A70A2A4-67C3-4A79-AD5B-FDEF2D5956D1}" type="pres">
      <dgm:prSet presAssocID="{1964E795-4BA3-4246-88EC-711F44E19E7F}" presName="Accent" presStyleLbl="node1" presStyleIdx="2" presStyleCnt="3"/>
      <dgm:spPr>
        <a:solidFill>
          <a:srgbClr val="03ABC6"/>
        </a:solidFill>
      </dgm:spPr>
    </dgm:pt>
    <dgm:pt modelId="{D10178E0-DF84-481C-9BC2-113E66241D5D}" type="pres">
      <dgm:prSet presAssocID="{1964E795-4BA3-4246-88EC-711F44E19E7F}" presName="Parent3" presStyleLbl="revTx" presStyleIdx="2" presStyleCnt="3" custScaleX="122273" custLinFactNeighborY="-8222">
        <dgm:presLayoutVars>
          <dgm:chMax val="1"/>
          <dgm:chPref val="1"/>
          <dgm:bulletEnabled val="1"/>
        </dgm:presLayoutVars>
      </dgm:prSet>
      <dgm:spPr/>
    </dgm:pt>
  </dgm:ptLst>
  <dgm:cxnLst>
    <dgm:cxn modelId="{F926AF08-C30D-4ACE-98A3-4A5527A37BB3}" type="presOf" srcId="{1964E795-4BA3-4246-88EC-711F44E19E7F}" destId="{D10178E0-DF84-481C-9BC2-113E66241D5D}" srcOrd="0" destOrd="0" presId="urn:microsoft.com/office/officeart/2009/layout/CircleArrowProcess"/>
    <dgm:cxn modelId="{682C0745-B6CD-4C51-8ED8-EDA052DFFB52}" type="presOf" srcId="{73E7F2F8-2E0C-4D7E-978B-2087BC08350D}" destId="{E71FC149-D441-40D2-9C29-6A3245C508CE}" srcOrd="0" destOrd="0" presId="urn:microsoft.com/office/officeart/2009/layout/CircleArrowProcess"/>
    <dgm:cxn modelId="{D7E7A954-C4F7-4CAA-86DC-C9D8DEB60167}" type="presOf" srcId="{EA6C3ADA-DB76-475E-A835-D8DDCFC7F482}" destId="{8C47FF01-4590-48B5-9B15-72F4BE37A0E9}" srcOrd="0" destOrd="0" presId="urn:microsoft.com/office/officeart/2009/layout/CircleArrowProcess"/>
    <dgm:cxn modelId="{58745A79-3A7C-4A29-9DCE-00DEF6C00628}" srcId="{73E7F2F8-2E0C-4D7E-978B-2087BC08350D}" destId="{1E0334A0-88D1-4269-975E-E91AB26050C0}" srcOrd="0" destOrd="0" parTransId="{025E59B1-7CDC-4E08-A5AB-D830658C0183}" sibTransId="{A961C554-D2A2-405F-A310-6C36ED0D1CA8}"/>
    <dgm:cxn modelId="{0CF96687-980F-45C0-87CF-40CEFC32BE36}" srcId="{73E7F2F8-2E0C-4D7E-978B-2087BC08350D}" destId="{1964E795-4BA3-4246-88EC-711F44E19E7F}" srcOrd="2" destOrd="0" parTransId="{C54239A4-29FA-4ED7-ACE6-7B170ED125C2}" sibTransId="{FD64C1B3-B1E3-4C00-A9AF-46C5CB183B2C}"/>
    <dgm:cxn modelId="{200B7E87-15C9-4245-A5AF-29695269C8F8}" srcId="{73E7F2F8-2E0C-4D7E-978B-2087BC08350D}" destId="{EA6C3ADA-DB76-475E-A835-D8DDCFC7F482}" srcOrd="1" destOrd="0" parTransId="{909F381A-5658-4F7C-A437-1E480E423906}" sibTransId="{D3CB281D-3540-453A-B27C-1B1C65CFD3A4}"/>
    <dgm:cxn modelId="{865E9FF5-DC9A-4CC0-9357-19773A24C60B}" type="presOf" srcId="{1E0334A0-88D1-4269-975E-E91AB26050C0}" destId="{3B928964-FE9C-4E4A-A524-BEC0CB2D5D99}" srcOrd="0" destOrd="0" presId="urn:microsoft.com/office/officeart/2009/layout/CircleArrowProcess"/>
    <dgm:cxn modelId="{AB5071A7-8BAD-4BDC-B3BD-2FFFC37E34DE}" type="presParOf" srcId="{E71FC149-D441-40D2-9C29-6A3245C508CE}" destId="{648DA3D9-ECDF-48BC-B942-E8A4CCC2310A}" srcOrd="0" destOrd="0" presId="urn:microsoft.com/office/officeart/2009/layout/CircleArrowProcess"/>
    <dgm:cxn modelId="{9ACD97F9-F40D-4FD4-BF0F-6BDFCAAFE035}" type="presParOf" srcId="{648DA3D9-ECDF-48BC-B942-E8A4CCC2310A}" destId="{713D1163-AECC-403A-9CF3-A633F3075545}" srcOrd="0" destOrd="0" presId="urn:microsoft.com/office/officeart/2009/layout/CircleArrowProcess"/>
    <dgm:cxn modelId="{7D3C0B26-44E9-4ADB-B867-FAD98E330B99}" type="presParOf" srcId="{E71FC149-D441-40D2-9C29-6A3245C508CE}" destId="{3B928964-FE9C-4E4A-A524-BEC0CB2D5D99}" srcOrd="1" destOrd="0" presId="urn:microsoft.com/office/officeart/2009/layout/CircleArrowProcess"/>
    <dgm:cxn modelId="{5F0A09B6-F8C7-410F-915F-F89B883A362D}" type="presParOf" srcId="{E71FC149-D441-40D2-9C29-6A3245C508CE}" destId="{64952EF1-AA44-43F3-87E7-45A25331CEB3}" srcOrd="2" destOrd="0" presId="urn:microsoft.com/office/officeart/2009/layout/CircleArrowProcess"/>
    <dgm:cxn modelId="{0297B4AB-77AE-4E25-A8E9-C62F5A3AF3F6}" type="presParOf" srcId="{64952EF1-AA44-43F3-87E7-45A25331CEB3}" destId="{299749C0-A049-41A0-8FE1-07D7DD179C6F}" srcOrd="0" destOrd="0" presId="urn:microsoft.com/office/officeart/2009/layout/CircleArrowProcess"/>
    <dgm:cxn modelId="{A63E3207-C99C-47CD-89A3-895011CE2339}" type="presParOf" srcId="{E71FC149-D441-40D2-9C29-6A3245C508CE}" destId="{8C47FF01-4590-48B5-9B15-72F4BE37A0E9}" srcOrd="3" destOrd="0" presId="urn:microsoft.com/office/officeart/2009/layout/CircleArrowProcess"/>
    <dgm:cxn modelId="{0C98F625-186C-4F55-BA39-224DE75016CB}" type="presParOf" srcId="{E71FC149-D441-40D2-9C29-6A3245C508CE}" destId="{2BC7941C-B46C-44A8-B063-D8C15F05A63B}" srcOrd="4" destOrd="0" presId="urn:microsoft.com/office/officeart/2009/layout/CircleArrowProcess"/>
    <dgm:cxn modelId="{141C6BB2-C489-4DC7-88CD-298DE20466DF}" type="presParOf" srcId="{2BC7941C-B46C-44A8-B063-D8C15F05A63B}" destId="{4A70A2A4-67C3-4A79-AD5B-FDEF2D5956D1}" srcOrd="0" destOrd="0" presId="urn:microsoft.com/office/officeart/2009/layout/CircleArrowProcess"/>
    <dgm:cxn modelId="{5DE76D80-E5ED-4B57-B478-E4DEF76A039B}" type="presParOf" srcId="{E71FC149-D441-40D2-9C29-6A3245C508CE}" destId="{D10178E0-DF84-481C-9BC2-113E66241D5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B970B4-5685-4B3D-B90F-32F8F62AF3C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E0E6D08-447B-496A-95F9-8E7AF52AC406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Define Your Brand</a:t>
          </a:r>
        </a:p>
      </dgm:t>
    </dgm:pt>
    <dgm:pt modelId="{60CBDEE2-ECC3-48A2-9A73-6029DCB2A1AD}" type="parTrans" cxnId="{7FA2526B-F0F6-4605-83B2-28D1C2F8EFF3}">
      <dgm:prSet/>
      <dgm:spPr/>
      <dgm:t>
        <a:bodyPr/>
        <a:lstStyle/>
        <a:p>
          <a:endParaRPr lang="en-US"/>
        </a:p>
      </dgm:t>
    </dgm:pt>
    <dgm:pt modelId="{72852B76-ABBA-4CBC-916E-3356E1390663}" type="sibTrans" cxnId="{7FA2526B-F0F6-4605-83B2-28D1C2F8EFF3}">
      <dgm:prSet/>
      <dgm:spPr/>
      <dgm:t>
        <a:bodyPr/>
        <a:lstStyle/>
        <a:p>
          <a:endParaRPr lang="en-US"/>
        </a:p>
      </dgm:t>
    </dgm:pt>
    <dgm:pt modelId="{ABF579FF-DC17-49CE-BF9F-DD871A3FC404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Develop Your Narrative</a:t>
          </a:r>
        </a:p>
      </dgm:t>
    </dgm:pt>
    <dgm:pt modelId="{84ABBCA2-6C7E-41B0-AE4A-D7AB5D814157}" type="parTrans" cxnId="{01F756CD-49E1-4693-BFC1-16E0F1D2B1A5}">
      <dgm:prSet/>
      <dgm:spPr/>
      <dgm:t>
        <a:bodyPr/>
        <a:lstStyle/>
        <a:p>
          <a:endParaRPr lang="en-US"/>
        </a:p>
      </dgm:t>
    </dgm:pt>
    <dgm:pt modelId="{1253C34D-7209-4D87-AD07-3B070110A724}" type="sibTrans" cxnId="{01F756CD-49E1-4693-BFC1-16E0F1D2B1A5}">
      <dgm:prSet/>
      <dgm:spPr/>
      <dgm:t>
        <a:bodyPr/>
        <a:lstStyle/>
        <a:p>
          <a:endParaRPr lang="en-US"/>
        </a:p>
      </dgm:t>
    </dgm:pt>
    <dgm:pt modelId="{207AE21C-1888-4C9B-BCB1-5AE065A95101}">
      <dgm:prSet phldrT="[Text]"/>
      <dgm:spPr>
        <a:solidFill>
          <a:srgbClr val="03ABC6"/>
        </a:solidFill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Manage Your Brand</a:t>
          </a:r>
        </a:p>
      </dgm:t>
    </dgm:pt>
    <dgm:pt modelId="{96601E22-90D6-42BA-AC67-5EAD9B95A077}" type="parTrans" cxnId="{98D42157-1BA1-4FB3-8D6A-9740FFC2DFF8}">
      <dgm:prSet/>
      <dgm:spPr/>
      <dgm:t>
        <a:bodyPr/>
        <a:lstStyle/>
        <a:p>
          <a:endParaRPr lang="en-US"/>
        </a:p>
      </dgm:t>
    </dgm:pt>
    <dgm:pt modelId="{63755E4B-59B8-4B6B-8E39-194A1A554BFE}" type="sibTrans" cxnId="{98D42157-1BA1-4FB3-8D6A-9740FFC2DFF8}">
      <dgm:prSet/>
      <dgm:spPr/>
      <dgm:t>
        <a:bodyPr/>
        <a:lstStyle/>
        <a:p>
          <a:endParaRPr lang="en-US"/>
        </a:p>
      </dgm:t>
    </dgm:pt>
    <dgm:pt modelId="{5DE93B71-35F7-4C9A-9DC1-80FB8E37F363}" type="pres">
      <dgm:prSet presAssocID="{1AB970B4-5685-4B3D-B90F-32F8F62AF3CF}" presName="CompostProcess" presStyleCnt="0">
        <dgm:presLayoutVars>
          <dgm:dir/>
          <dgm:resizeHandles val="exact"/>
        </dgm:presLayoutVars>
      </dgm:prSet>
      <dgm:spPr/>
    </dgm:pt>
    <dgm:pt modelId="{69D38434-CB69-4C13-B99F-13A1BE8AEE4E}" type="pres">
      <dgm:prSet presAssocID="{1AB970B4-5685-4B3D-B90F-32F8F62AF3CF}" presName="arrow" presStyleLbl="bgShp" presStyleIdx="0" presStyleCnt="1" custScaleX="117647" custLinFactNeighborX="0" custLinFactNeighborY="-1219"/>
      <dgm:spPr>
        <a:solidFill>
          <a:schemeClr val="tx1">
            <a:lumMod val="50000"/>
            <a:lumOff val="50000"/>
          </a:schemeClr>
        </a:solidFill>
      </dgm:spPr>
    </dgm:pt>
    <dgm:pt modelId="{A94586A8-6474-457F-851B-960FFE189A25}" type="pres">
      <dgm:prSet presAssocID="{1AB970B4-5685-4B3D-B90F-32F8F62AF3CF}" presName="linearProcess" presStyleCnt="0"/>
      <dgm:spPr/>
    </dgm:pt>
    <dgm:pt modelId="{FDCEA980-FD86-4C5C-A85F-FC1244B5ED0D}" type="pres">
      <dgm:prSet presAssocID="{6E0E6D08-447B-496A-95F9-8E7AF52AC406}" presName="textNode" presStyleLbl="node1" presStyleIdx="0" presStyleCnt="3" custScaleX="75718" custScaleY="67932" custLinFactX="-9499" custLinFactNeighborX="-100000">
        <dgm:presLayoutVars>
          <dgm:bulletEnabled val="1"/>
        </dgm:presLayoutVars>
      </dgm:prSet>
      <dgm:spPr/>
    </dgm:pt>
    <dgm:pt modelId="{4431ED64-0EAD-4A0D-BF60-AD9F443D49A2}" type="pres">
      <dgm:prSet presAssocID="{72852B76-ABBA-4CBC-916E-3356E1390663}" presName="sibTrans" presStyleCnt="0"/>
      <dgm:spPr/>
    </dgm:pt>
    <dgm:pt modelId="{129240D9-F453-451B-A52B-D1329147B776}" type="pres">
      <dgm:prSet presAssocID="{ABF579FF-DC17-49CE-BF9F-DD871A3FC404}" presName="textNode" presStyleLbl="node1" presStyleIdx="1" presStyleCnt="3" custScaleX="75718" custScaleY="67932" custLinFactX="-8538" custLinFactNeighborX="-100000">
        <dgm:presLayoutVars>
          <dgm:bulletEnabled val="1"/>
        </dgm:presLayoutVars>
      </dgm:prSet>
      <dgm:spPr/>
    </dgm:pt>
    <dgm:pt modelId="{FCB7414B-0546-4557-BADE-987AF99B3ADC}" type="pres">
      <dgm:prSet presAssocID="{1253C34D-7209-4D87-AD07-3B070110A724}" presName="sibTrans" presStyleCnt="0"/>
      <dgm:spPr/>
    </dgm:pt>
    <dgm:pt modelId="{B4A78A03-EFB2-48B7-A687-EAB6777BE888}" type="pres">
      <dgm:prSet presAssocID="{207AE21C-1888-4C9B-BCB1-5AE065A95101}" presName="textNode" presStyleLbl="node1" presStyleIdx="2" presStyleCnt="3" custScaleX="75718" custScaleY="67932" custLinFactX="-8350" custLinFactNeighborX="-100000">
        <dgm:presLayoutVars>
          <dgm:bulletEnabled val="1"/>
        </dgm:presLayoutVars>
      </dgm:prSet>
      <dgm:spPr/>
    </dgm:pt>
  </dgm:ptLst>
  <dgm:cxnLst>
    <dgm:cxn modelId="{CD894A26-CCFD-4235-B114-524A49C5C52E}" type="presOf" srcId="{207AE21C-1888-4C9B-BCB1-5AE065A95101}" destId="{B4A78A03-EFB2-48B7-A687-EAB6777BE888}" srcOrd="0" destOrd="0" presId="urn:microsoft.com/office/officeart/2005/8/layout/hProcess9"/>
    <dgm:cxn modelId="{7FA2526B-F0F6-4605-83B2-28D1C2F8EFF3}" srcId="{1AB970B4-5685-4B3D-B90F-32F8F62AF3CF}" destId="{6E0E6D08-447B-496A-95F9-8E7AF52AC406}" srcOrd="0" destOrd="0" parTransId="{60CBDEE2-ECC3-48A2-9A73-6029DCB2A1AD}" sibTransId="{72852B76-ABBA-4CBC-916E-3356E1390663}"/>
    <dgm:cxn modelId="{D0880C70-EF1A-425C-AC70-843B07BDFDED}" type="presOf" srcId="{1AB970B4-5685-4B3D-B90F-32F8F62AF3CF}" destId="{5DE93B71-35F7-4C9A-9DC1-80FB8E37F363}" srcOrd="0" destOrd="0" presId="urn:microsoft.com/office/officeart/2005/8/layout/hProcess9"/>
    <dgm:cxn modelId="{98D42157-1BA1-4FB3-8D6A-9740FFC2DFF8}" srcId="{1AB970B4-5685-4B3D-B90F-32F8F62AF3CF}" destId="{207AE21C-1888-4C9B-BCB1-5AE065A95101}" srcOrd="2" destOrd="0" parTransId="{96601E22-90D6-42BA-AC67-5EAD9B95A077}" sibTransId="{63755E4B-59B8-4B6B-8E39-194A1A554BFE}"/>
    <dgm:cxn modelId="{C85F4459-D837-4DEE-BE6E-C75D2E06A09E}" type="presOf" srcId="{ABF579FF-DC17-49CE-BF9F-DD871A3FC404}" destId="{129240D9-F453-451B-A52B-D1329147B776}" srcOrd="0" destOrd="0" presId="urn:microsoft.com/office/officeart/2005/8/layout/hProcess9"/>
    <dgm:cxn modelId="{865D2981-022B-44C6-80BF-D0DAD08621A1}" type="presOf" srcId="{6E0E6D08-447B-496A-95F9-8E7AF52AC406}" destId="{FDCEA980-FD86-4C5C-A85F-FC1244B5ED0D}" srcOrd="0" destOrd="0" presId="urn:microsoft.com/office/officeart/2005/8/layout/hProcess9"/>
    <dgm:cxn modelId="{01F756CD-49E1-4693-BFC1-16E0F1D2B1A5}" srcId="{1AB970B4-5685-4B3D-B90F-32F8F62AF3CF}" destId="{ABF579FF-DC17-49CE-BF9F-DD871A3FC404}" srcOrd="1" destOrd="0" parTransId="{84ABBCA2-6C7E-41B0-AE4A-D7AB5D814157}" sibTransId="{1253C34D-7209-4D87-AD07-3B070110A724}"/>
    <dgm:cxn modelId="{CF53A631-EBEC-488F-9E33-E83E575E0FF4}" type="presParOf" srcId="{5DE93B71-35F7-4C9A-9DC1-80FB8E37F363}" destId="{69D38434-CB69-4C13-B99F-13A1BE8AEE4E}" srcOrd="0" destOrd="0" presId="urn:microsoft.com/office/officeart/2005/8/layout/hProcess9"/>
    <dgm:cxn modelId="{AB728BF7-B1C3-40A3-B2F5-CC92EDEDDFD2}" type="presParOf" srcId="{5DE93B71-35F7-4C9A-9DC1-80FB8E37F363}" destId="{A94586A8-6474-457F-851B-960FFE189A25}" srcOrd="1" destOrd="0" presId="urn:microsoft.com/office/officeart/2005/8/layout/hProcess9"/>
    <dgm:cxn modelId="{98AC5681-9121-47F8-A3C6-91FF1040E4B4}" type="presParOf" srcId="{A94586A8-6474-457F-851B-960FFE189A25}" destId="{FDCEA980-FD86-4C5C-A85F-FC1244B5ED0D}" srcOrd="0" destOrd="0" presId="urn:microsoft.com/office/officeart/2005/8/layout/hProcess9"/>
    <dgm:cxn modelId="{92C0B499-8912-4AA5-9AD2-F227D99315F0}" type="presParOf" srcId="{A94586A8-6474-457F-851B-960FFE189A25}" destId="{4431ED64-0EAD-4A0D-BF60-AD9F443D49A2}" srcOrd="1" destOrd="0" presId="urn:microsoft.com/office/officeart/2005/8/layout/hProcess9"/>
    <dgm:cxn modelId="{B631FB6E-B5E1-4689-8F04-3B722A7B9F9E}" type="presParOf" srcId="{A94586A8-6474-457F-851B-960FFE189A25}" destId="{129240D9-F453-451B-A52B-D1329147B776}" srcOrd="2" destOrd="0" presId="urn:microsoft.com/office/officeart/2005/8/layout/hProcess9"/>
    <dgm:cxn modelId="{8B0533D2-ED71-44DF-88FF-1D6F0E94138A}" type="presParOf" srcId="{A94586A8-6474-457F-851B-960FFE189A25}" destId="{FCB7414B-0546-4557-BADE-987AF99B3ADC}" srcOrd="3" destOrd="0" presId="urn:microsoft.com/office/officeart/2005/8/layout/hProcess9"/>
    <dgm:cxn modelId="{56B9A83A-CEE1-44A0-B987-F07BD1FE2511}" type="presParOf" srcId="{A94586A8-6474-457F-851B-960FFE189A25}" destId="{B4A78A03-EFB2-48B7-A687-EAB6777BE8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38434-CB69-4C13-B99F-13A1BE8AEE4E}">
      <dsp:nvSpPr>
        <dsp:cNvPr id="0" name=""/>
        <dsp:cNvSpPr/>
      </dsp:nvSpPr>
      <dsp:spPr>
        <a:xfrm>
          <a:off x="1" y="0"/>
          <a:ext cx="7696196" cy="3658256"/>
        </a:xfrm>
        <a:prstGeom prst="rightArrow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EA980-FD86-4C5C-A85F-FC1244B5ED0D}">
      <dsp:nvSpPr>
        <dsp:cNvPr id="0" name=""/>
        <dsp:cNvSpPr/>
      </dsp:nvSpPr>
      <dsp:spPr>
        <a:xfrm>
          <a:off x="274207" y="1332102"/>
          <a:ext cx="1999188" cy="994050"/>
        </a:xfrm>
        <a:prstGeom prst="roundRect">
          <a:avLst/>
        </a:prstGeom>
        <a:solidFill>
          <a:srgbClr val="03AB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Define Your Brand</a:t>
          </a:r>
        </a:p>
      </dsp:txBody>
      <dsp:txXfrm>
        <a:off x="322733" y="1380628"/>
        <a:ext cx="1902136" cy="896998"/>
      </dsp:txXfrm>
    </dsp:sp>
    <dsp:sp modelId="{129240D9-F453-451B-A52B-D1329147B776}">
      <dsp:nvSpPr>
        <dsp:cNvPr id="0" name=""/>
        <dsp:cNvSpPr/>
      </dsp:nvSpPr>
      <dsp:spPr>
        <a:xfrm>
          <a:off x="2460922" y="1332102"/>
          <a:ext cx="1999188" cy="994050"/>
        </a:xfrm>
        <a:prstGeom prst="roundRect">
          <a:avLst/>
        </a:prstGeom>
        <a:solidFill>
          <a:srgbClr val="03AB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Develop Your Narrative</a:t>
          </a:r>
        </a:p>
      </dsp:txBody>
      <dsp:txXfrm>
        <a:off x="2509448" y="1380628"/>
        <a:ext cx="1902136" cy="896998"/>
      </dsp:txXfrm>
    </dsp:sp>
    <dsp:sp modelId="{B4A78A03-EFB2-48B7-A687-EAB6777BE888}">
      <dsp:nvSpPr>
        <dsp:cNvPr id="0" name=""/>
        <dsp:cNvSpPr/>
      </dsp:nvSpPr>
      <dsp:spPr>
        <a:xfrm>
          <a:off x="4627228" y="1332102"/>
          <a:ext cx="1999188" cy="994050"/>
        </a:xfrm>
        <a:prstGeom prst="roundRect">
          <a:avLst/>
        </a:prstGeom>
        <a:solidFill>
          <a:srgbClr val="03AB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Manage Your Brand</a:t>
          </a:r>
        </a:p>
      </dsp:txBody>
      <dsp:txXfrm>
        <a:off x="4675754" y="1380628"/>
        <a:ext cx="1902136" cy="896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38434-CB69-4C13-B99F-13A1BE8AEE4E}">
      <dsp:nvSpPr>
        <dsp:cNvPr id="0" name=""/>
        <dsp:cNvSpPr/>
      </dsp:nvSpPr>
      <dsp:spPr>
        <a:xfrm>
          <a:off x="1" y="0"/>
          <a:ext cx="7696196" cy="3658256"/>
        </a:xfrm>
        <a:prstGeom prst="rightArrow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EA980-FD86-4C5C-A85F-FC1244B5ED0D}">
      <dsp:nvSpPr>
        <dsp:cNvPr id="0" name=""/>
        <dsp:cNvSpPr/>
      </dsp:nvSpPr>
      <dsp:spPr>
        <a:xfrm>
          <a:off x="274207" y="1332102"/>
          <a:ext cx="1999188" cy="99405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Define Your Brand</a:t>
          </a:r>
        </a:p>
      </dsp:txBody>
      <dsp:txXfrm>
        <a:off x="322733" y="1380628"/>
        <a:ext cx="1902136" cy="896998"/>
      </dsp:txXfrm>
    </dsp:sp>
    <dsp:sp modelId="{129240D9-F453-451B-A52B-D1329147B776}">
      <dsp:nvSpPr>
        <dsp:cNvPr id="0" name=""/>
        <dsp:cNvSpPr/>
      </dsp:nvSpPr>
      <dsp:spPr>
        <a:xfrm>
          <a:off x="2460922" y="1332102"/>
          <a:ext cx="1999188" cy="994050"/>
        </a:xfrm>
        <a:prstGeom prst="roundRect">
          <a:avLst/>
        </a:prstGeom>
        <a:solidFill>
          <a:srgbClr val="03AB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Develop Your Narrative</a:t>
          </a:r>
        </a:p>
      </dsp:txBody>
      <dsp:txXfrm>
        <a:off x="2509448" y="1380628"/>
        <a:ext cx="1902136" cy="896998"/>
      </dsp:txXfrm>
    </dsp:sp>
    <dsp:sp modelId="{B4A78A03-EFB2-48B7-A687-EAB6777BE888}">
      <dsp:nvSpPr>
        <dsp:cNvPr id="0" name=""/>
        <dsp:cNvSpPr/>
      </dsp:nvSpPr>
      <dsp:spPr>
        <a:xfrm>
          <a:off x="4627228" y="1332102"/>
          <a:ext cx="1999188" cy="99405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Manage Your Brand</a:t>
          </a:r>
        </a:p>
      </dsp:txBody>
      <dsp:txXfrm>
        <a:off x="4675754" y="1380628"/>
        <a:ext cx="1902136" cy="896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D1163-AECC-403A-9CF3-A633F3075545}">
      <dsp:nvSpPr>
        <dsp:cNvPr id="0" name=""/>
        <dsp:cNvSpPr/>
      </dsp:nvSpPr>
      <dsp:spPr>
        <a:xfrm>
          <a:off x="1208820" y="0"/>
          <a:ext cx="1631373" cy="163162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3AB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28964-FE9C-4E4A-A524-BEC0CB2D5D99}">
      <dsp:nvSpPr>
        <dsp:cNvPr id="0" name=""/>
        <dsp:cNvSpPr/>
      </dsp:nvSpPr>
      <dsp:spPr>
        <a:xfrm>
          <a:off x="1569407" y="533984"/>
          <a:ext cx="906522" cy="453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Who You Are</a:t>
          </a:r>
        </a:p>
      </dsp:txBody>
      <dsp:txXfrm>
        <a:off x="1569407" y="533984"/>
        <a:ext cx="906522" cy="453153"/>
      </dsp:txXfrm>
    </dsp:sp>
    <dsp:sp modelId="{299749C0-A049-41A0-8FE1-07D7DD179C6F}">
      <dsp:nvSpPr>
        <dsp:cNvPr id="0" name=""/>
        <dsp:cNvSpPr/>
      </dsp:nvSpPr>
      <dsp:spPr>
        <a:xfrm>
          <a:off x="755711" y="937487"/>
          <a:ext cx="1631373" cy="163162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3AB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7FF01-4590-48B5-9B15-72F4BE37A0E9}">
      <dsp:nvSpPr>
        <dsp:cNvPr id="0" name=""/>
        <dsp:cNvSpPr/>
      </dsp:nvSpPr>
      <dsp:spPr>
        <a:xfrm>
          <a:off x="1186733" y="1372184"/>
          <a:ext cx="759720" cy="700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You Do</a:t>
          </a:r>
        </a:p>
      </dsp:txBody>
      <dsp:txXfrm>
        <a:off x="1186733" y="1372184"/>
        <a:ext cx="759720" cy="700030"/>
      </dsp:txXfrm>
    </dsp:sp>
    <dsp:sp modelId="{4A70A2A4-67C3-4A79-AD5B-FDEF2D5956D1}">
      <dsp:nvSpPr>
        <dsp:cNvPr id="0" name=""/>
        <dsp:cNvSpPr/>
      </dsp:nvSpPr>
      <dsp:spPr>
        <a:xfrm>
          <a:off x="1324931" y="1987162"/>
          <a:ext cx="1401602" cy="140216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3AB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178E0-DF84-481C-9BC2-113E66241D5D}">
      <dsp:nvSpPr>
        <dsp:cNvPr id="0" name=""/>
        <dsp:cNvSpPr/>
      </dsp:nvSpPr>
      <dsp:spPr>
        <a:xfrm>
          <a:off x="1470597" y="2438984"/>
          <a:ext cx="1108432" cy="453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How You’re Different</a:t>
          </a:r>
        </a:p>
      </dsp:txBody>
      <dsp:txXfrm>
        <a:off x="1470597" y="2438984"/>
        <a:ext cx="1108432" cy="4531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38434-CB69-4C13-B99F-13A1BE8AEE4E}">
      <dsp:nvSpPr>
        <dsp:cNvPr id="0" name=""/>
        <dsp:cNvSpPr/>
      </dsp:nvSpPr>
      <dsp:spPr>
        <a:xfrm>
          <a:off x="1" y="0"/>
          <a:ext cx="7696196" cy="3658256"/>
        </a:xfrm>
        <a:prstGeom prst="rightArrow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EA980-FD86-4C5C-A85F-FC1244B5ED0D}">
      <dsp:nvSpPr>
        <dsp:cNvPr id="0" name=""/>
        <dsp:cNvSpPr/>
      </dsp:nvSpPr>
      <dsp:spPr>
        <a:xfrm>
          <a:off x="274207" y="1332102"/>
          <a:ext cx="1999188" cy="99405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Define Your Brand</a:t>
          </a:r>
        </a:p>
      </dsp:txBody>
      <dsp:txXfrm>
        <a:off x="322733" y="1380628"/>
        <a:ext cx="1902136" cy="896998"/>
      </dsp:txXfrm>
    </dsp:sp>
    <dsp:sp modelId="{129240D9-F453-451B-A52B-D1329147B776}">
      <dsp:nvSpPr>
        <dsp:cNvPr id="0" name=""/>
        <dsp:cNvSpPr/>
      </dsp:nvSpPr>
      <dsp:spPr>
        <a:xfrm>
          <a:off x="2460922" y="1332102"/>
          <a:ext cx="1999188" cy="99405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Develop Your Narrative</a:t>
          </a:r>
        </a:p>
      </dsp:txBody>
      <dsp:txXfrm>
        <a:off x="2509448" y="1380628"/>
        <a:ext cx="1902136" cy="896998"/>
      </dsp:txXfrm>
    </dsp:sp>
    <dsp:sp modelId="{B4A78A03-EFB2-48B7-A687-EAB6777BE888}">
      <dsp:nvSpPr>
        <dsp:cNvPr id="0" name=""/>
        <dsp:cNvSpPr/>
      </dsp:nvSpPr>
      <dsp:spPr>
        <a:xfrm>
          <a:off x="4627228" y="1332102"/>
          <a:ext cx="1999188" cy="994050"/>
        </a:xfrm>
        <a:prstGeom prst="roundRect">
          <a:avLst/>
        </a:prstGeom>
        <a:solidFill>
          <a:srgbClr val="03AB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Manage Your Brand</a:t>
          </a:r>
        </a:p>
      </dsp:txBody>
      <dsp:txXfrm>
        <a:off x="4675754" y="1380628"/>
        <a:ext cx="1902136" cy="896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419202-EDCB-4ACB-99AF-0C7F568C402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3B0B95-B572-4EBA-BA3E-61E876C8F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48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83BEE-0DFC-4DC0-8646-DF59D3268123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B4EEF1-2B5A-4443-A55D-199CE36024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7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0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8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75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27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11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13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90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48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0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solidFill>
                <a:srgbClr val="9C00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54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09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00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26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91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36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88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755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-115888">
              <a:buClr>
                <a:srgbClr val="03ABC6"/>
              </a:buClr>
              <a:buSzPct val="80000"/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24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-115888">
              <a:buClr>
                <a:srgbClr val="03ABC6"/>
              </a:buClr>
              <a:buSzPct val="80000"/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869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-115888">
              <a:buClr>
                <a:srgbClr val="03ABC6"/>
              </a:buClr>
              <a:buSzPct val="80000"/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17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566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614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72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8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solidFill>
                <a:srgbClr val="9C00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2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>
              <a:solidFill>
                <a:srgbClr val="9C00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6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31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77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82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695F3-157D-D740-9F32-52C22738B6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3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63EF-BD9F-4190-B54D-2C81B91F998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E5C2-F184-42AD-8F18-38FDE2C42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5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63EF-BD9F-4190-B54D-2C81B91F998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E5C2-F184-42AD-8F18-38FDE2C42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63EF-BD9F-4190-B54D-2C81B91F998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E5C2-F184-42AD-8F18-38FDE2C42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12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87535"/>
            <a:ext cx="8229600" cy="35004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153183" y="4552950"/>
            <a:ext cx="28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0" dirty="0">
                <a:solidFill>
                  <a:schemeClr val="tx1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800" spc="0" dirty="0">
                <a:solidFill>
                  <a:schemeClr val="tx1"/>
                </a:solidFill>
                <a:latin typeface="+mn-lt"/>
              </a:rPr>
              <a:t>Phone: +1(123) 456 78 90 | e-mail</a:t>
            </a:r>
            <a:r>
              <a:rPr lang="ru-RU" sz="800" spc="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800" spc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800" spc="0" dirty="0">
                <a:solidFill>
                  <a:schemeClr val="tx1"/>
                </a:solidFill>
                <a:latin typeface="+mn-lt"/>
              </a:rPr>
              <a:t>mail@domain.com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06940" y="4598345"/>
            <a:ext cx="1205221" cy="319492"/>
            <a:chOff x="337870" y="6193900"/>
            <a:chExt cx="1493833" cy="396000"/>
          </a:xfrm>
        </p:grpSpPr>
        <p:sp>
          <p:nvSpPr>
            <p:cNvPr id="22" name="Rounded Rectangle 21"/>
            <p:cNvSpPr/>
            <p:nvPr userDrawn="1"/>
          </p:nvSpPr>
          <p:spPr>
            <a:xfrm>
              <a:off x="337870" y="6193900"/>
              <a:ext cx="736168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200" b="0" dirty="0">
                  <a:latin typeface="+mj-lt"/>
                </a:rPr>
                <a:t>YOUR</a:t>
              </a:r>
              <a:endParaRPr lang="ru-RU" sz="1200" b="0" dirty="0">
                <a:latin typeface="+mj-lt"/>
              </a:endParaRPr>
            </a:p>
          </p:txBody>
        </p:sp>
        <p:sp>
          <p:nvSpPr>
            <p:cNvPr id="23" name="Rounded Rectangle 22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2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2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8408629" y="4598345"/>
            <a:ext cx="319492" cy="319492"/>
            <a:chOff x="8434574" y="6185274"/>
            <a:chExt cx="396000" cy="396000"/>
          </a:xfrm>
        </p:grpSpPr>
        <p:sp>
          <p:nvSpPr>
            <p:cNvPr id="25" name="Oval 24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L-Shape 25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8001000" y="4598345"/>
            <a:ext cx="319492" cy="319492"/>
            <a:chOff x="7909800" y="6172200"/>
            <a:chExt cx="396000" cy="396000"/>
          </a:xfrm>
        </p:grpSpPr>
        <p:sp>
          <p:nvSpPr>
            <p:cNvPr id="32" name="Oval 31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L-Shape 32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8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503776" y="1201050"/>
            <a:ext cx="1486800" cy="1485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2712175" y="1201050"/>
            <a:ext cx="1486800" cy="1485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4920574" y="1201050"/>
            <a:ext cx="1486800" cy="1485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128971" y="1201050"/>
            <a:ext cx="1486800" cy="1485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75639" y="2857500"/>
            <a:ext cx="1743075" cy="131445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400" b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ctr">
              <a:buNone/>
              <a:defRPr sz="1200" b="0" cap="none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2584038" y="2857500"/>
            <a:ext cx="1743075" cy="131445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400" b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ctr">
              <a:buNone/>
              <a:defRPr sz="1200" b="0" cap="none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4792437" y="2857500"/>
            <a:ext cx="1743075" cy="131445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400" b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ctr">
              <a:buNone/>
              <a:defRPr sz="1200" b="0" cap="none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000834" y="2857500"/>
            <a:ext cx="1743075" cy="1314450"/>
          </a:xfrm>
          <a:effectLst/>
        </p:spPr>
        <p:txBody>
          <a:bodyPr>
            <a:noAutofit/>
          </a:bodyPr>
          <a:lstStyle>
            <a:lvl1pPr marL="0" indent="0" algn="ctr">
              <a:buNone/>
              <a:defRPr sz="1400" b="0" cap="none" spc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defRPr>
            </a:lvl1pPr>
            <a:lvl2pPr marL="0" indent="0" algn="ctr">
              <a:buNone/>
              <a:defRPr sz="1200" b="0" cap="none" spc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153183" y="4552950"/>
            <a:ext cx="28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0" dirty="0">
                <a:solidFill>
                  <a:schemeClr val="tx1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800" spc="0" dirty="0">
                <a:solidFill>
                  <a:schemeClr val="tx1"/>
                </a:solidFill>
                <a:latin typeface="+mn-lt"/>
              </a:rPr>
              <a:t>Phone: +1(123) 456 78 90 | e-mail</a:t>
            </a:r>
            <a:r>
              <a:rPr lang="ru-RU" sz="800" spc="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800" spc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800" spc="0" dirty="0">
                <a:solidFill>
                  <a:schemeClr val="tx1"/>
                </a:solidFill>
                <a:latin typeface="+mn-lt"/>
              </a:rPr>
              <a:t>mail@domain.com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06940" y="4598345"/>
            <a:ext cx="1205221" cy="319492"/>
            <a:chOff x="337870" y="6193900"/>
            <a:chExt cx="1493833" cy="396000"/>
          </a:xfrm>
        </p:grpSpPr>
        <p:sp>
          <p:nvSpPr>
            <p:cNvPr id="32" name="Rounded Rectangle 31"/>
            <p:cNvSpPr/>
            <p:nvPr userDrawn="1"/>
          </p:nvSpPr>
          <p:spPr>
            <a:xfrm>
              <a:off x="337870" y="6193900"/>
              <a:ext cx="736168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200" b="0" dirty="0">
                  <a:latin typeface="+mj-lt"/>
                </a:rPr>
                <a:t>YOUR</a:t>
              </a:r>
              <a:endParaRPr lang="ru-RU" sz="1200" b="0" dirty="0">
                <a:latin typeface="+mj-lt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2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2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8408629" y="4598345"/>
            <a:ext cx="319492" cy="319492"/>
            <a:chOff x="8434574" y="6185274"/>
            <a:chExt cx="396000" cy="396000"/>
          </a:xfrm>
        </p:grpSpPr>
        <p:sp>
          <p:nvSpPr>
            <p:cNvPr id="37" name="Oval 3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L-Shape 37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8001000" y="4598345"/>
            <a:ext cx="319492" cy="319492"/>
            <a:chOff x="7909800" y="6172200"/>
            <a:chExt cx="396000" cy="396000"/>
          </a:xfrm>
        </p:grpSpPr>
        <p:sp>
          <p:nvSpPr>
            <p:cNvPr id="40" name="Oval 3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L-Shape 4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3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57200" y="1352550"/>
            <a:ext cx="82296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87535"/>
            <a:ext cx="8229600" cy="35004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153183" y="4552950"/>
            <a:ext cx="28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0" dirty="0">
                <a:solidFill>
                  <a:schemeClr val="tx1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800" spc="0" dirty="0">
                <a:solidFill>
                  <a:schemeClr val="tx1"/>
                </a:solidFill>
                <a:latin typeface="+mn-lt"/>
              </a:rPr>
              <a:t>Phone: +1(123) 456 78 90 | e-mail</a:t>
            </a:r>
            <a:r>
              <a:rPr lang="ru-RU" sz="800" spc="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800" spc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800" spc="0" dirty="0">
                <a:solidFill>
                  <a:schemeClr val="tx1"/>
                </a:solidFill>
                <a:latin typeface="+mn-lt"/>
              </a:rPr>
              <a:t>mail@domain.com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06940" y="4598345"/>
            <a:ext cx="1205221" cy="319492"/>
            <a:chOff x="337870" y="6193900"/>
            <a:chExt cx="1493833" cy="396000"/>
          </a:xfrm>
        </p:grpSpPr>
        <p:sp>
          <p:nvSpPr>
            <p:cNvPr id="23" name="Rounded Rectangle 22"/>
            <p:cNvSpPr/>
            <p:nvPr userDrawn="1"/>
          </p:nvSpPr>
          <p:spPr>
            <a:xfrm>
              <a:off x="337870" y="6193900"/>
              <a:ext cx="736168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200" b="0" dirty="0">
                  <a:latin typeface="+mj-lt"/>
                </a:rPr>
                <a:t>YOUR</a:t>
              </a:r>
              <a:endParaRPr lang="ru-RU" sz="1200" b="0" dirty="0">
                <a:latin typeface="+mj-lt"/>
              </a:endParaRPr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2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2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8408629" y="4598345"/>
            <a:ext cx="319492" cy="319492"/>
            <a:chOff x="8434574" y="6185274"/>
            <a:chExt cx="396000" cy="396000"/>
          </a:xfrm>
        </p:grpSpPr>
        <p:sp>
          <p:nvSpPr>
            <p:cNvPr id="26" name="Oval 25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L-Shape 26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8001000" y="4598345"/>
            <a:ext cx="319492" cy="319492"/>
            <a:chOff x="7909800" y="6172200"/>
            <a:chExt cx="396000" cy="396000"/>
          </a:xfrm>
        </p:grpSpPr>
        <p:sp>
          <p:nvSpPr>
            <p:cNvPr id="29" name="Oval 28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-Shape 29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1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228600" y="2264022"/>
            <a:ext cx="1728000" cy="324000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426600" y="914399"/>
            <a:ext cx="1332000" cy="1332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1960728" y="2264023"/>
            <a:ext cx="1728000" cy="324000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158728" y="914400"/>
            <a:ext cx="1332000" cy="1332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3696688" y="2264023"/>
            <a:ext cx="1728000" cy="324000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3894688" y="914400"/>
            <a:ext cx="1332000" cy="1332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6" hasCustomPrompt="1"/>
          </p:nvPr>
        </p:nvSpPr>
        <p:spPr>
          <a:xfrm>
            <a:off x="5439824" y="2264023"/>
            <a:ext cx="1728000" cy="324000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5637824" y="914400"/>
            <a:ext cx="1332000" cy="1332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8" hasCustomPrompt="1"/>
          </p:nvPr>
        </p:nvSpPr>
        <p:spPr>
          <a:xfrm>
            <a:off x="228600" y="4057649"/>
            <a:ext cx="1728000" cy="324000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426600" y="2708027"/>
            <a:ext cx="1332000" cy="1332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50" hasCustomPrompt="1"/>
          </p:nvPr>
        </p:nvSpPr>
        <p:spPr>
          <a:xfrm>
            <a:off x="1960728" y="4057650"/>
            <a:ext cx="1728000" cy="324000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158728" y="2708027"/>
            <a:ext cx="1332000" cy="1332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52" hasCustomPrompt="1"/>
          </p:nvPr>
        </p:nvSpPr>
        <p:spPr>
          <a:xfrm>
            <a:off x="3696688" y="4057650"/>
            <a:ext cx="1728000" cy="324000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3894688" y="2708027"/>
            <a:ext cx="1332000" cy="1332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54" hasCustomPrompt="1"/>
          </p:nvPr>
        </p:nvSpPr>
        <p:spPr>
          <a:xfrm>
            <a:off x="5439824" y="4057650"/>
            <a:ext cx="1728000" cy="324000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5637824" y="2708027"/>
            <a:ext cx="1332000" cy="1332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3153183" y="4552950"/>
            <a:ext cx="28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0" dirty="0">
                <a:solidFill>
                  <a:schemeClr val="tx1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800" spc="0" dirty="0">
                <a:solidFill>
                  <a:schemeClr val="tx1"/>
                </a:solidFill>
                <a:latin typeface="+mn-lt"/>
              </a:rPr>
              <a:t>Phone: +1(123) 456 78 90 | e-mail</a:t>
            </a:r>
            <a:r>
              <a:rPr lang="ru-RU" sz="800" spc="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800" spc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800" spc="0" dirty="0">
                <a:solidFill>
                  <a:schemeClr val="tx1"/>
                </a:solidFill>
                <a:latin typeface="+mn-lt"/>
              </a:rPr>
              <a:t>mail@domain.com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406940" y="4598345"/>
            <a:ext cx="1205221" cy="319492"/>
            <a:chOff x="337870" y="6193900"/>
            <a:chExt cx="1493833" cy="396000"/>
          </a:xfrm>
        </p:grpSpPr>
        <p:sp>
          <p:nvSpPr>
            <p:cNvPr id="40" name="Rounded Rectangle 39"/>
            <p:cNvSpPr/>
            <p:nvPr userDrawn="1"/>
          </p:nvSpPr>
          <p:spPr>
            <a:xfrm>
              <a:off x="337870" y="6193900"/>
              <a:ext cx="736168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200" b="0" dirty="0">
                  <a:latin typeface="+mj-lt"/>
                </a:rPr>
                <a:t>YOUR</a:t>
              </a:r>
              <a:endParaRPr lang="ru-RU" sz="1200" b="0" dirty="0">
                <a:latin typeface="+mj-lt"/>
              </a:endParaRPr>
            </a:p>
          </p:txBody>
        </p:sp>
        <p:sp>
          <p:nvSpPr>
            <p:cNvPr id="41" name="Rounded Rectangle 40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2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2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56" name="Group 55"/>
          <p:cNvGrpSpPr/>
          <p:nvPr userDrawn="1"/>
        </p:nvGrpSpPr>
        <p:grpSpPr>
          <a:xfrm>
            <a:off x="8408629" y="4598345"/>
            <a:ext cx="319492" cy="319492"/>
            <a:chOff x="8434574" y="6185274"/>
            <a:chExt cx="396000" cy="396000"/>
          </a:xfrm>
        </p:grpSpPr>
        <p:sp>
          <p:nvSpPr>
            <p:cNvPr id="57" name="Oval 56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L-Shape 57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8001000" y="4598345"/>
            <a:ext cx="319492" cy="319492"/>
            <a:chOff x="7909800" y="6172200"/>
            <a:chExt cx="396000" cy="396000"/>
          </a:xfrm>
        </p:grpSpPr>
        <p:sp>
          <p:nvSpPr>
            <p:cNvPr id="60" name="Oval 5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L-Shape 6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7173456" y="2264023"/>
            <a:ext cx="1728000" cy="324000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7371456" y="914400"/>
            <a:ext cx="1332000" cy="1332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7173456" y="4057650"/>
            <a:ext cx="1728000" cy="324000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8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7371456" y="2708027"/>
            <a:ext cx="1332000" cy="1332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wcase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28750"/>
            <a:ext cx="4765721" cy="2691777"/>
          </a:xfrm>
          <a:prstGeom prst="rect">
            <a:avLst/>
          </a:prstGeom>
          <a:effectLst>
            <a:reflection stA="14000" endPos="12000" dist="63500" dir="5400000" sy="-100000" algn="bl" rotWithShape="0"/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1447801"/>
            <a:ext cx="3276600" cy="2672726"/>
          </a:xfrm>
        </p:spPr>
        <p:txBody>
          <a:bodyPr wrap="square" tIns="0" b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52950" y="1593055"/>
            <a:ext cx="3588544" cy="2314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87535"/>
            <a:ext cx="8229600" cy="35004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153183" y="4552950"/>
            <a:ext cx="28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0" dirty="0">
                <a:solidFill>
                  <a:schemeClr val="tx1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800" spc="0" dirty="0">
                <a:solidFill>
                  <a:schemeClr val="tx1"/>
                </a:solidFill>
                <a:latin typeface="+mn-lt"/>
              </a:rPr>
              <a:t>Phone: +1(123) 456 78 90 | e-mail</a:t>
            </a:r>
            <a:r>
              <a:rPr lang="ru-RU" sz="800" spc="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800" spc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800" spc="0" dirty="0">
                <a:solidFill>
                  <a:schemeClr val="tx1"/>
                </a:solidFill>
                <a:latin typeface="+mn-lt"/>
              </a:rPr>
              <a:t>mail@domain.com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06940" y="4598345"/>
            <a:ext cx="1205221" cy="319492"/>
            <a:chOff x="337870" y="6193900"/>
            <a:chExt cx="1493833" cy="396000"/>
          </a:xfrm>
        </p:grpSpPr>
        <p:sp>
          <p:nvSpPr>
            <p:cNvPr id="25" name="Rounded Rectangle 24"/>
            <p:cNvSpPr/>
            <p:nvPr userDrawn="1"/>
          </p:nvSpPr>
          <p:spPr>
            <a:xfrm>
              <a:off x="337870" y="6193900"/>
              <a:ext cx="736168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200" b="0" dirty="0">
                  <a:latin typeface="+mj-lt"/>
                </a:rPr>
                <a:t>YOUR</a:t>
              </a:r>
              <a:endParaRPr lang="ru-RU" sz="1200" b="0" dirty="0">
                <a:latin typeface="+mj-lt"/>
              </a:endParaRPr>
            </a:p>
          </p:txBody>
        </p:sp>
        <p:sp>
          <p:nvSpPr>
            <p:cNvPr id="26" name="Rounded Rectangle 25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2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2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8408629" y="4598345"/>
            <a:ext cx="319492" cy="319492"/>
            <a:chOff x="8434574" y="6185274"/>
            <a:chExt cx="396000" cy="396000"/>
          </a:xfrm>
        </p:grpSpPr>
        <p:sp>
          <p:nvSpPr>
            <p:cNvPr id="28" name="Oval 27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L-Shape 28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8001000" y="4598345"/>
            <a:ext cx="319492" cy="319492"/>
            <a:chOff x="7909800" y="6172200"/>
            <a:chExt cx="396000" cy="396000"/>
          </a:xfrm>
        </p:grpSpPr>
        <p:sp>
          <p:nvSpPr>
            <p:cNvPr id="31" name="Oval 30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-Shape 31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9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wcase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26" y="1323085"/>
            <a:ext cx="2285999" cy="2975325"/>
          </a:xfrm>
          <a:prstGeom prst="rect">
            <a:avLst/>
          </a:prstGeom>
          <a:effectLst>
            <a:reflection stA="29000" endPos="11000" dist="127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23983"/>
            <a:ext cx="1073265" cy="2172580"/>
          </a:xfrm>
          <a:prstGeom prst="rect">
            <a:avLst/>
          </a:prstGeom>
          <a:effectLst>
            <a:reflection stA="29000" endPos="11000" dist="12700" dir="5400000" sy="-100000" algn="bl" rotWithShape="0"/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1436857"/>
            <a:ext cx="3657600" cy="2757215"/>
          </a:xfrm>
        </p:spPr>
        <p:txBody>
          <a:bodyPr wrap="square" tIns="0" bIns="0" numCol="1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607968" y="1626648"/>
            <a:ext cx="1769270" cy="2365937"/>
          </a:xfrm>
          <a:prstGeom prst="roundRect">
            <a:avLst>
              <a:gd name="adj" fmla="val 2434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52976" y="2460085"/>
            <a:ext cx="866774" cy="15001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87535"/>
            <a:ext cx="8229600" cy="35004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153183" y="4552950"/>
            <a:ext cx="28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0" dirty="0">
                <a:solidFill>
                  <a:schemeClr val="tx1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800" spc="0" dirty="0">
                <a:solidFill>
                  <a:schemeClr val="tx1"/>
                </a:solidFill>
                <a:latin typeface="+mn-lt"/>
              </a:rPr>
              <a:t>Phone: +1(123) 456 78 90 | e-mail</a:t>
            </a:r>
            <a:r>
              <a:rPr lang="ru-RU" sz="800" spc="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800" spc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800" spc="0" dirty="0">
                <a:solidFill>
                  <a:schemeClr val="tx1"/>
                </a:solidFill>
                <a:latin typeface="+mn-lt"/>
              </a:rPr>
              <a:t>mail@domain.com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406940" y="4598345"/>
            <a:ext cx="1205221" cy="319492"/>
            <a:chOff x="337870" y="6193900"/>
            <a:chExt cx="1493833" cy="396000"/>
          </a:xfrm>
        </p:grpSpPr>
        <p:sp>
          <p:nvSpPr>
            <p:cNvPr id="28" name="Rounded Rectangle 27"/>
            <p:cNvSpPr/>
            <p:nvPr userDrawn="1"/>
          </p:nvSpPr>
          <p:spPr>
            <a:xfrm>
              <a:off x="337870" y="6193900"/>
              <a:ext cx="736168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200" b="0" dirty="0">
                  <a:latin typeface="+mj-lt"/>
                </a:rPr>
                <a:t>YOUR</a:t>
              </a:r>
              <a:endParaRPr lang="ru-RU" sz="1200" b="0" dirty="0">
                <a:latin typeface="+mj-lt"/>
              </a:endParaRPr>
            </a:p>
          </p:txBody>
        </p:sp>
        <p:sp>
          <p:nvSpPr>
            <p:cNvPr id="29" name="Rounded Rectangle 28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2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2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8408629" y="4598345"/>
            <a:ext cx="319492" cy="319492"/>
            <a:chOff x="8434574" y="6185274"/>
            <a:chExt cx="396000" cy="396000"/>
          </a:xfrm>
        </p:grpSpPr>
        <p:sp>
          <p:nvSpPr>
            <p:cNvPr id="31" name="Oval 30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-Shape 31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8001000" y="4598345"/>
            <a:ext cx="319492" cy="319492"/>
            <a:chOff x="7909800" y="6172200"/>
            <a:chExt cx="396000" cy="396000"/>
          </a:xfrm>
        </p:grpSpPr>
        <p:sp>
          <p:nvSpPr>
            <p:cNvPr id="40" name="Oval 39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L-Shape 40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1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01273" y="1434141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169275" y="1434142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10043" y="1434142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50811" y="1434142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1579" y="1434142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134074" y="1428750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580068" y="2328782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0836" y="2328782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061604" y="2328782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302372" y="2328782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543141" y="2323390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204050" y="3251830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444818" y="3251830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4685586" y="3251830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926355" y="3251830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001273" y="3251830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134074" y="3251830"/>
            <a:ext cx="972000" cy="972000"/>
          </a:xfrm>
          <a:prstGeom prst="ellipse">
            <a:avLst/>
          </a:prstGeom>
          <a:ln w="19050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87535"/>
            <a:ext cx="8229600" cy="35004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3153183" y="4552950"/>
            <a:ext cx="28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0" dirty="0">
                <a:solidFill>
                  <a:schemeClr val="tx1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800" spc="0" dirty="0">
                <a:solidFill>
                  <a:schemeClr val="tx1"/>
                </a:solidFill>
                <a:latin typeface="+mn-lt"/>
              </a:rPr>
              <a:t>Phone: +1(123) 456 78 90 | e-mail</a:t>
            </a:r>
            <a:r>
              <a:rPr lang="ru-RU" sz="800" spc="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800" spc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800" spc="0" dirty="0">
                <a:solidFill>
                  <a:schemeClr val="tx1"/>
                </a:solidFill>
                <a:latin typeface="+mn-lt"/>
              </a:rPr>
              <a:t>mail@domain.com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406940" y="4598345"/>
            <a:ext cx="1205221" cy="319492"/>
            <a:chOff x="337870" y="6193900"/>
            <a:chExt cx="1493833" cy="396000"/>
          </a:xfrm>
        </p:grpSpPr>
        <p:sp>
          <p:nvSpPr>
            <p:cNvPr id="49" name="Rounded Rectangle 48"/>
            <p:cNvSpPr/>
            <p:nvPr userDrawn="1"/>
          </p:nvSpPr>
          <p:spPr>
            <a:xfrm>
              <a:off x="337870" y="6193900"/>
              <a:ext cx="736168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200" b="0" dirty="0">
                  <a:latin typeface="+mj-lt"/>
                </a:rPr>
                <a:t>YOUR</a:t>
              </a:r>
              <a:endParaRPr lang="ru-RU" sz="1200" b="0" dirty="0">
                <a:latin typeface="+mj-lt"/>
              </a:endParaRPr>
            </a:p>
          </p:txBody>
        </p:sp>
        <p:sp>
          <p:nvSpPr>
            <p:cNvPr id="50" name="Rounded Rectangle 49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2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2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8408629" y="4598345"/>
            <a:ext cx="319492" cy="319492"/>
            <a:chOff x="8434574" y="6185274"/>
            <a:chExt cx="396000" cy="396000"/>
          </a:xfrm>
        </p:grpSpPr>
        <p:sp>
          <p:nvSpPr>
            <p:cNvPr id="52" name="Oval 51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L-Shape 52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8001000" y="4598345"/>
            <a:ext cx="319492" cy="319492"/>
            <a:chOff x="7909800" y="6172200"/>
            <a:chExt cx="396000" cy="396000"/>
          </a:xfrm>
        </p:grpSpPr>
        <p:sp>
          <p:nvSpPr>
            <p:cNvPr id="55" name="Oval 54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L-Shape 55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8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68680" y="2419350"/>
            <a:ext cx="2069720" cy="340153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73540" y="1132055"/>
            <a:ext cx="1260000" cy="126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8" hasCustomPrompt="1"/>
          </p:nvPr>
        </p:nvSpPr>
        <p:spPr>
          <a:xfrm>
            <a:off x="368680" y="4161098"/>
            <a:ext cx="2069720" cy="342900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900" b="0">
                <a:solidFill>
                  <a:schemeClr val="tx2"/>
                </a:solidFill>
                <a:latin typeface="+mj-lt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73540" y="2872375"/>
            <a:ext cx="1260000" cy="1260000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87535"/>
            <a:ext cx="8229600" cy="35004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43200" y="1257300"/>
            <a:ext cx="5875338" cy="154305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50"/>
          </p:nvPr>
        </p:nvSpPr>
        <p:spPr>
          <a:xfrm>
            <a:off x="2743200" y="2971800"/>
            <a:ext cx="5875338" cy="154305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AutoShape 4"/>
          <p:cNvSpPr>
            <a:spLocks noChangeAspect="1" noChangeArrowheads="1" noTextEdit="1"/>
          </p:cNvSpPr>
          <p:nvPr userDrawn="1"/>
        </p:nvSpPr>
        <p:spPr bwMode="auto">
          <a:xfrm>
            <a:off x="3625851" y="2005013"/>
            <a:ext cx="18907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3153183" y="4552950"/>
            <a:ext cx="28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0" dirty="0">
                <a:solidFill>
                  <a:schemeClr val="tx1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800" spc="0" dirty="0">
                <a:solidFill>
                  <a:schemeClr val="tx1"/>
                </a:solidFill>
                <a:latin typeface="+mn-lt"/>
              </a:rPr>
              <a:t>Phone: +1(123) 456 78 90 | e-mail</a:t>
            </a:r>
            <a:r>
              <a:rPr lang="ru-RU" sz="800" spc="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800" spc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800" spc="0" dirty="0">
                <a:solidFill>
                  <a:schemeClr val="tx1"/>
                </a:solidFill>
                <a:latin typeface="+mn-lt"/>
              </a:rPr>
              <a:t>mail@domain.com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06940" y="4598345"/>
            <a:ext cx="1205221" cy="319492"/>
            <a:chOff x="337870" y="6193900"/>
            <a:chExt cx="1493833" cy="396000"/>
          </a:xfrm>
        </p:grpSpPr>
        <p:sp>
          <p:nvSpPr>
            <p:cNvPr id="25" name="Rounded Rectangle 24"/>
            <p:cNvSpPr/>
            <p:nvPr userDrawn="1"/>
          </p:nvSpPr>
          <p:spPr>
            <a:xfrm>
              <a:off x="337870" y="6193900"/>
              <a:ext cx="736168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200" b="0" dirty="0">
                  <a:latin typeface="+mj-lt"/>
                </a:rPr>
                <a:t>YOUR</a:t>
              </a:r>
              <a:endParaRPr lang="ru-RU" sz="1200" b="0" dirty="0">
                <a:latin typeface="+mj-lt"/>
              </a:endParaRPr>
            </a:p>
          </p:txBody>
        </p:sp>
        <p:sp>
          <p:nvSpPr>
            <p:cNvPr id="39" name="Rounded Rectangle 38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2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2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40" name="Group 39"/>
          <p:cNvGrpSpPr/>
          <p:nvPr userDrawn="1"/>
        </p:nvGrpSpPr>
        <p:grpSpPr>
          <a:xfrm>
            <a:off x="8408629" y="4598345"/>
            <a:ext cx="319492" cy="319492"/>
            <a:chOff x="8434574" y="6185274"/>
            <a:chExt cx="396000" cy="396000"/>
          </a:xfrm>
        </p:grpSpPr>
        <p:sp>
          <p:nvSpPr>
            <p:cNvPr id="41" name="Oval 40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L-Shape 41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 userDrawn="1"/>
        </p:nvGrpSpPr>
        <p:grpSpPr>
          <a:xfrm>
            <a:off x="8001000" y="4598345"/>
            <a:ext cx="319492" cy="319492"/>
            <a:chOff x="7909800" y="6172200"/>
            <a:chExt cx="396000" cy="396000"/>
          </a:xfrm>
        </p:grpSpPr>
        <p:sp>
          <p:nvSpPr>
            <p:cNvPr id="44" name="Oval 43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L-Shape 44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3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63EF-BD9F-4190-B54D-2C81B91F998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E5C2-F184-42AD-8F18-38FDE2C42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6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371600"/>
            <a:ext cx="8229600" cy="2914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="0" spc="-150">
                <a:solidFill>
                  <a:schemeClr val="tx2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87535"/>
            <a:ext cx="8229600" cy="35004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153183" y="4552950"/>
            <a:ext cx="28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0" dirty="0">
                <a:solidFill>
                  <a:schemeClr val="tx1"/>
                </a:solidFill>
                <a:latin typeface="+mj-lt"/>
              </a:rPr>
              <a:t>www.domain.com</a:t>
            </a:r>
          </a:p>
          <a:p>
            <a:pPr algn="ctr"/>
            <a:r>
              <a:rPr lang="en-US" sz="800" spc="0" dirty="0">
                <a:solidFill>
                  <a:schemeClr val="tx1"/>
                </a:solidFill>
                <a:latin typeface="+mn-lt"/>
              </a:rPr>
              <a:t>Phone: +1(123) 456 78 90 | e-mail</a:t>
            </a:r>
            <a:r>
              <a:rPr lang="ru-RU" sz="800" spc="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800" spc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800" spc="0" dirty="0">
                <a:solidFill>
                  <a:schemeClr val="tx1"/>
                </a:solidFill>
                <a:latin typeface="+mn-lt"/>
              </a:rPr>
              <a:t>mail@domain.com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06940" y="4598345"/>
            <a:ext cx="1205221" cy="319492"/>
            <a:chOff x="337870" y="6193900"/>
            <a:chExt cx="1493833" cy="396000"/>
          </a:xfrm>
        </p:grpSpPr>
        <p:sp>
          <p:nvSpPr>
            <p:cNvPr id="23" name="Rounded Rectangle 22"/>
            <p:cNvSpPr/>
            <p:nvPr userDrawn="1"/>
          </p:nvSpPr>
          <p:spPr>
            <a:xfrm>
              <a:off x="337870" y="6193900"/>
              <a:ext cx="736168" cy="3960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pPr algn="ctr"/>
              <a:r>
                <a:rPr lang="en-US" sz="1200" b="0" dirty="0">
                  <a:latin typeface="+mj-lt"/>
                </a:rPr>
                <a:t>YOUR</a:t>
              </a:r>
              <a:endParaRPr lang="ru-RU" sz="1200" b="0" dirty="0">
                <a:latin typeface="+mj-lt"/>
              </a:endParaRPr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1095534" y="6198171"/>
              <a:ext cx="736169" cy="387458"/>
            </a:xfrm>
            <a:prstGeom prst="roundRect">
              <a:avLst>
                <a:gd name="adj" fmla="val 30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72000" rtlCol="0" anchor="ctr"/>
            <a:lstStyle/>
            <a:p>
              <a:r>
                <a:rPr lang="en-US" sz="1200" b="0" spc="0" dirty="0">
                  <a:solidFill>
                    <a:schemeClr val="tx1"/>
                  </a:solidFill>
                  <a:latin typeface="+mj-lt"/>
                </a:rPr>
                <a:t>LOGO</a:t>
              </a:r>
              <a:endParaRPr lang="ru-RU" sz="1200" b="0" spc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8408629" y="4598345"/>
            <a:ext cx="319492" cy="319492"/>
            <a:chOff x="8434574" y="6185274"/>
            <a:chExt cx="396000" cy="396000"/>
          </a:xfrm>
        </p:grpSpPr>
        <p:sp>
          <p:nvSpPr>
            <p:cNvPr id="26" name="Oval 25">
              <a:hlinkClick r:id="" action="ppaction://hlinkshowjump?jump=nextslide"/>
            </p:cNvPr>
            <p:cNvSpPr/>
            <p:nvPr userDrawn="1"/>
          </p:nvSpPr>
          <p:spPr>
            <a:xfrm>
              <a:off x="8434574" y="6185274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L-Shape 26">
              <a:hlinkClick r:id="" action="ppaction://hlinkshowjump?jump=nextslide"/>
            </p:cNvPr>
            <p:cNvSpPr/>
            <p:nvPr userDrawn="1"/>
          </p:nvSpPr>
          <p:spPr>
            <a:xfrm rot="13500000">
              <a:off x="8546814" y="6311558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8001000" y="4598345"/>
            <a:ext cx="319492" cy="319492"/>
            <a:chOff x="7909800" y="6172200"/>
            <a:chExt cx="396000" cy="396000"/>
          </a:xfrm>
        </p:grpSpPr>
        <p:sp>
          <p:nvSpPr>
            <p:cNvPr id="29" name="Oval 28">
              <a:hlinkClick r:id="" action="ppaction://hlinkshowjump?jump=previousslide"/>
            </p:cNvPr>
            <p:cNvSpPr/>
            <p:nvPr userDrawn="1"/>
          </p:nvSpPr>
          <p:spPr>
            <a:xfrm>
              <a:off x="7909800" y="6172200"/>
              <a:ext cx="396000" cy="39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-Shape 29">
              <a:hlinkClick r:id="" action="ppaction://hlinkshowjump?jump=previousslide"/>
            </p:cNvPr>
            <p:cNvSpPr/>
            <p:nvPr userDrawn="1"/>
          </p:nvSpPr>
          <p:spPr>
            <a:xfrm rot="2700000">
              <a:off x="8042943" y="6298483"/>
              <a:ext cx="144000" cy="144000"/>
            </a:xfrm>
            <a:prstGeom prst="corner">
              <a:avLst>
                <a:gd name="adj1" fmla="val 26188"/>
                <a:gd name="adj2" fmla="val 288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0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4596394"/>
            <a:ext cx="9144000" cy="547106"/>
            <a:chOff x="0" y="4596394"/>
            <a:chExt cx="9144000" cy="547106"/>
          </a:xfrm>
        </p:grpSpPr>
        <p:pic>
          <p:nvPicPr>
            <p:cNvPr id="14" name="Picture 13" descr="BlueBar_APS_16x9_bar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596394"/>
              <a:ext cx="9144000" cy="547106"/>
            </a:xfrm>
            <a:prstGeom prst="rect">
              <a:avLst/>
            </a:prstGeom>
          </p:spPr>
        </p:pic>
        <p:pic>
          <p:nvPicPr>
            <p:cNvPr id="15" name="Picture 14" descr="APS_NLOGO_CMYK_Gradien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659" y="4685295"/>
              <a:ext cx="1044971" cy="37320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2" y="1253205"/>
            <a:ext cx="8123060" cy="3351421"/>
          </a:xfrm>
        </p:spPr>
        <p:txBody>
          <a:bodyPr rtlCol="0">
            <a:normAutofit/>
          </a:bodyPr>
          <a:lstStyle>
            <a:lvl1pPr>
              <a:buClr>
                <a:srgbClr val="0078C9"/>
              </a:buClr>
              <a:defRPr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62318" y="4627506"/>
            <a:ext cx="1341361" cy="458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10" y="4750710"/>
            <a:ext cx="936562" cy="23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6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63EF-BD9F-4190-B54D-2C81B91F998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E5C2-F184-42AD-8F18-38FDE2C42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2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63EF-BD9F-4190-B54D-2C81B91F998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E5C2-F184-42AD-8F18-38FDE2C42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63EF-BD9F-4190-B54D-2C81B91F998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E5C2-F184-42AD-8F18-38FDE2C42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4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63EF-BD9F-4190-B54D-2C81B91F998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E5C2-F184-42AD-8F18-38FDE2C42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1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63EF-BD9F-4190-B54D-2C81B91F998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E5C2-F184-42AD-8F18-38FDE2C42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4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63EF-BD9F-4190-B54D-2C81B91F998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E5C2-F184-42AD-8F18-38FDE2C42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7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63EF-BD9F-4190-B54D-2C81B91F998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E5C2-F184-42AD-8F18-38FDE2C42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2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463EF-BD9F-4190-B54D-2C81B91F9980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2E5C2-F184-42AD-8F18-38FDE2C42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6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8" r:id="rId18"/>
    <p:sldLayoutId id="2147483669" r:id="rId19"/>
    <p:sldLayoutId id="2147483670" r:id="rId20"/>
    <p:sldLayoutId id="2147483676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25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28.png"/><Relationship Id="rId4" Type="http://schemas.openxmlformats.org/officeDocument/2006/relationships/hyperlink" Target="mailto:uswinpd@gmail.com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7336" y="4183525"/>
            <a:ext cx="3189263" cy="895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1100" b="1" dirty="0">
                <a:solidFill>
                  <a:srgbClr val="03ABC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Speaker</a:t>
            </a:r>
          </a:p>
          <a:p>
            <a:pPr algn="l">
              <a:lnSpc>
                <a:spcPct val="1100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Annette Carrier</a:t>
            </a:r>
          </a:p>
          <a:p>
            <a:pPr algn="l">
              <a:lnSpc>
                <a:spcPct val="1100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Manager, Customer Experience (CX) Strategy</a:t>
            </a:r>
          </a:p>
          <a:p>
            <a:pPr algn="l">
              <a:lnSpc>
                <a:spcPct val="1100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Arizona Public Service (APS)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00D36B-52ED-0F72-6343-AD6FA3AF9080}"/>
              </a:ext>
            </a:extLst>
          </p:cNvPr>
          <p:cNvGrpSpPr/>
          <p:nvPr/>
        </p:nvGrpSpPr>
        <p:grpSpPr>
          <a:xfrm>
            <a:off x="2178603" y="590550"/>
            <a:ext cx="4794322" cy="3519104"/>
            <a:chOff x="2057400" y="812198"/>
            <a:chExt cx="4794322" cy="351910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12A7BE6-D435-4152-9AF7-62300AFF8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2268" y="920021"/>
              <a:ext cx="3936986" cy="3182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E67365-C623-4AF0-8539-A11697A352E1}"/>
                </a:ext>
              </a:extLst>
            </p:cNvPr>
            <p:cNvSpPr/>
            <p:nvPr/>
          </p:nvSpPr>
          <p:spPr>
            <a:xfrm>
              <a:off x="6013522" y="812198"/>
              <a:ext cx="838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1F2BB8-6738-4768-B96A-E56417652FA0}"/>
                </a:ext>
              </a:extLst>
            </p:cNvPr>
            <p:cNvSpPr/>
            <p:nvPr/>
          </p:nvSpPr>
          <p:spPr>
            <a:xfrm>
              <a:off x="2057400" y="895038"/>
              <a:ext cx="838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72FC29-DCFD-419B-BECA-178E7F8A2DFA}"/>
                </a:ext>
              </a:extLst>
            </p:cNvPr>
            <p:cNvSpPr/>
            <p:nvPr/>
          </p:nvSpPr>
          <p:spPr>
            <a:xfrm>
              <a:off x="2209800" y="3874102"/>
              <a:ext cx="838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82593E35-ACEE-70D6-C2F8-F1E648C815EA}"/>
              </a:ext>
            </a:extLst>
          </p:cNvPr>
          <p:cNvSpPr txBox="1">
            <a:spLocks/>
          </p:cNvSpPr>
          <p:nvPr/>
        </p:nvSpPr>
        <p:spPr>
          <a:xfrm>
            <a:off x="6324600" y="4171950"/>
            <a:ext cx="2665231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1100" b="1" dirty="0">
                <a:solidFill>
                  <a:srgbClr val="1AB3C9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Moderator</a:t>
            </a:r>
          </a:p>
          <a:p>
            <a:pPr algn="r">
              <a:lnSpc>
                <a:spcPct val="1100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Bonnie Bryant</a:t>
            </a:r>
          </a:p>
          <a:p>
            <a:pPr algn="r">
              <a:lnSpc>
                <a:spcPct val="1100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Director, Fleet Production</a:t>
            </a:r>
          </a:p>
          <a:p>
            <a:pPr algn="r">
              <a:lnSpc>
                <a:spcPct val="110000"/>
              </a:lnSpc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Entergy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809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" y="1786920"/>
            <a:ext cx="9143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YOU?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81CD05DD-72F8-A4FF-5390-CC33DD4A06A5}"/>
              </a:ext>
            </a:extLst>
          </p:cNvPr>
          <p:cNvSpPr txBox="1">
            <a:spLocks/>
          </p:cNvSpPr>
          <p:nvPr/>
        </p:nvSpPr>
        <p:spPr>
          <a:xfrm>
            <a:off x="8686677" y="49051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10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40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0" y="413135"/>
            <a:ext cx="9144000" cy="394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are the CEO of our own company: Me, Inc. </a:t>
            </a:r>
            <a:b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be in business today, </a:t>
            </a:r>
            <a:r>
              <a:rPr lang="en-US" sz="2000" b="0" dirty="0">
                <a:solidFill>
                  <a:srgbClr val="03ABC6"/>
                </a:solidFill>
              </a:rPr>
              <a:t>our most important job</a:t>
            </a:r>
          </a:p>
          <a:p>
            <a:pPr algn="ctr">
              <a:lnSpc>
                <a:spcPct val="150000"/>
              </a:lnSpc>
            </a:pP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to be head marketer for the</a:t>
            </a:r>
          </a:p>
          <a:p>
            <a:pPr algn="ctr">
              <a:lnSpc>
                <a:spcPct val="150000"/>
              </a:lnSpc>
            </a:pPr>
            <a:r>
              <a:rPr lang="en-US" sz="2000" b="0" dirty="0">
                <a:solidFill>
                  <a:srgbClr val="03ABC6"/>
                </a:solidFill>
              </a:rPr>
              <a:t>brand called “YOU”.</a:t>
            </a:r>
          </a:p>
        </p:txBody>
      </p:sp>
      <p:sp>
        <p:nvSpPr>
          <p:cNvPr id="2" name="Rectangle 1"/>
          <p:cNvSpPr/>
          <p:nvPr/>
        </p:nvSpPr>
        <p:spPr>
          <a:xfrm>
            <a:off x="5486400" y="4354714"/>
            <a:ext cx="2923493" cy="3320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Tom Peters, The Brand Called You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0BB6D074-9316-055D-3EA3-57DE82DFE79F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11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75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D898284-1DDC-841C-490B-896C5D72BA34}"/>
              </a:ext>
            </a:extLst>
          </p:cNvPr>
          <p:cNvGrpSpPr/>
          <p:nvPr/>
        </p:nvGrpSpPr>
        <p:grpSpPr>
          <a:xfrm>
            <a:off x="533400" y="1244738"/>
            <a:ext cx="7772400" cy="3658256"/>
            <a:chOff x="533400" y="1244738"/>
            <a:chExt cx="7772400" cy="3658256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117395228"/>
                </p:ext>
              </p:extLst>
            </p:nvPr>
          </p:nvGraphicFramePr>
          <p:xfrm>
            <a:off x="609600" y="1244738"/>
            <a:ext cx="7696200" cy="3658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468CE48F-28E8-304D-E3C8-E2701F126D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3400" y="1504950"/>
              <a:ext cx="617220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lvl1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tx1"/>
                  </a:solidFill>
                  <a:latin typeface="Verdana"/>
                  <a:ea typeface="Verdana" pitchFamily="34" charset="0"/>
                  <a:cs typeface="Verdana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4572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9144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13716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18288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r>
                <a:rPr lang="en-US" sz="3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Journey</a:t>
              </a:r>
              <a:br>
                <a:rPr lang="en-US" sz="3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E39DB2F0-33F6-BA4A-3C6A-FF2E5517152E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12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6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>
            <a:spLocks noGrp="1"/>
          </p:cNvSpPr>
          <p:nvPr>
            <p:ph type="title"/>
          </p:nvPr>
        </p:nvSpPr>
        <p:spPr>
          <a:xfrm>
            <a:off x="1066800" y="1123950"/>
            <a:ext cx="6782909" cy="34762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Personal brands are created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8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 the inside out </a:t>
            </a:r>
            <a:br>
              <a:rPr lang="en-US" sz="28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a reflection of </a:t>
            </a:r>
            <a:r>
              <a:rPr lang="en-US" sz="28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who you are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 who you want to be.</a:t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5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1E53B38E-E0A6-CAA9-DAA5-785FF05A12BD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13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67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>
            <a:spLocks noGrp="1"/>
          </p:cNvSpPr>
          <p:nvPr>
            <p:ph idx="1"/>
          </p:nvPr>
        </p:nvSpPr>
        <p:spPr>
          <a:xfrm>
            <a:off x="609600" y="1276349"/>
            <a:ext cx="4564117" cy="3195068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</a:t>
            </a:r>
            <a:r>
              <a:rPr lang="en-US" sz="16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pride yourself on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qualities </a:t>
            </a:r>
            <a:r>
              <a:rPr lang="en-US" sz="16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you apart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matter to you the most?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you </a:t>
            </a:r>
            <a:r>
              <a:rPr lang="en-US" sz="16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 for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you </a:t>
            </a:r>
            <a:r>
              <a:rPr lang="en-US" sz="16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passionate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really </a:t>
            </a:r>
            <a:r>
              <a:rPr lang="en-US" sz="16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offends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disappoints</a:t>
            </a:r>
            <a:r>
              <a:rPr lang="en-US" sz="1600" dirty="0">
                <a:solidFill>
                  <a:srgbClr val="9C00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you?</a:t>
            </a:r>
          </a:p>
          <a:p>
            <a:pPr marL="0" indent="0">
              <a:lnSpc>
                <a:spcPct val="200000"/>
              </a:lnSpc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3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200" y="38100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Defining Your Brand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rgbClr val="03ABC6"/>
                </a:solidFill>
              </a:rPr>
              <a:t>Through self-reflection</a:t>
            </a:r>
            <a:br>
              <a:rPr lang="en-US" sz="2800" dirty="0">
                <a:solidFill>
                  <a:srgbClr val="03ABC6"/>
                </a:solidFill>
              </a:rPr>
            </a:br>
            <a:endParaRPr lang="en-US" sz="1800" dirty="0">
              <a:solidFill>
                <a:srgbClr val="03ABC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523" y="1375508"/>
            <a:ext cx="4038477" cy="2996751"/>
          </a:xfrm>
          <a:prstGeom prst="rect">
            <a:avLst/>
          </a:prstGeom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94069B19-66D5-3E19-BA63-06F7C6DA2BAD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14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804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200"/>
          <a:stretch/>
        </p:blipFill>
        <p:spPr>
          <a:xfrm>
            <a:off x="5105400" y="1376051"/>
            <a:ext cx="4038477" cy="29962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09600" y="1473770"/>
            <a:ext cx="4333507" cy="280076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 you were a </a:t>
            </a:r>
            <a:r>
              <a:rPr lang="en-US" sz="1600" u="sng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what kind of car would you be and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lvl="0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 you were an </a:t>
            </a:r>
            <a:r>
              <a:rPr lang="en-US" sz="1600" u="sng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animal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which animal would you be and </a:t>
            </a:r>
            <a:r>
              <a:rPr lang="en-US" sz="1600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lvl="0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 you were a </a:t>
            </a:r>
            <a:r>
              <a:rPr lang="en-US" sz="1600" u="sng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which color would you be and </a:t>
            </a:r>
            <a:r>
              <a:rPr lang="en-US" sz="1600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lvl="0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 you were a </a:t>
            </a:r>
            <a:r>
              <a:rPr lang="en-US" sz="1600" u="sng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doctor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what kind of doctor would you be and </a:t>
            </a:r>
            <a:r>
              <a:rPr lang="en-US" sz="1600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4A7DC10F-6BFA-8397-79C2-B8E4B00FD270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15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6EF9C3-E4B8-B61A-B65C-4611314403E5}"/>
              </a:ext>
            </a:extLst>
          </p:cNvPr>
          <p:cNvSpPr txBox="1">
            <a:spLocks/>
          </p:cNvSpPr>
          <p:nvPr/>
        </p:nvSpPr>
        <p:spPr bwMode="auto">
          <a:xfrm>
            <a:off x="76200" y="38100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Defining Your Brand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rgbClr val="03ABC6"/>
                </a:solidFill>
              </a:rPr>
              <a:t>Through association</a:t>
            </a:r>
            <a:br>
              <a:rPr lang="en-US" sz="2800" dirty="0">
                <a:solidFill>
                  <a:srgbClr val="03ABC6"/>
                </a:solidFill>
              </a:rPr>
            </a:br>
            <a:endParaRPr lang="en-US" sz="1800" dirty="0">
              <a:solidFill>
                <a:srgbClr val="03ABC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620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312810"/>
            <a:ext cx="2373182" cy="2302794"/>
            <a:chOff x="5349635" y="1907002"/>
            <a:chExt cx="2885595" cy="2766001"/>
          </a:xfrm>
        </p:grpSpPr>
        <p:grpSp>
          <p:nvGrpSpPr>
            <p:cNvPr id="3" name="Group 2"/>
            <p:cNvGrpSpPr/>
            <p:nvPr/>
          </p:nvGrpSpPr>
          <p:grpSpPr>
            <a:xfrm>
              <a:off x="5349635" y="1907002"/>
              <a:ext cx="2885595" cy="2766001"/>
              <a:chOff x="4603271" y="1314588"/>
              <a:chExt cx="4070051" cy="3720561"/>
            </a:xfrm>
          </p:grpSpPr>
          <p:sp>
            <p:nvSpPr>
              <p:cNvPr id="11" name="Freeform 1"/>
              <p:cNvSpPr>
                <a:spLocks noChangeArrowheads="1"/>
              </p:cNvSpPr>
              <p:nvPr/>
            </p:nvSpPr>
            <p:spPr bwMode="auto">
              <a:xfrm rot="2700000">
                <a:off x="5408571" y="1288303"/>
                <a:ext cx="987203" cy="2014029"/>
              </a:xfrm>
              <a:custGeom>
                <a:avLst/>
                <a:gdLst/>
                <a:ahLst/>
                <a:cxnLst>
                  <a:cxn ang="0">
                    <a:pos x="906" y="3281"/>
                  </a:cxn>
                  <a:cxn ang="0">
                    <a:pos x="906" y="3281"/>
                  </a:cxn>
                  <a:cxn ang="0">
                    <a:pos x="0" y="3968"/>
                  </a:cxn>
                  <a:cxn ang="0">
                    <a:pos x="906" y="4686"/>
                  </a:cxn>
                  <a:cxn ang="0">
                    <a:pos x="2344" y="7843"/>
                  </a:cxn>
                  <a:cxn ang="0">
                    <a:pos x="3750" y="6436"/>
                  </a:cxn>
                  <a:cxn ang="0">
                    <a:pos x="2844" y="3968"/>
                  </a:cxn>
                  <a:cxn ang="0">
                    <a:pos x="3844" y="1406"/>
                  </a:cxn>
                  <a:cxn ang="0">
                    <a:pos x="2438" y="0"/>
                  </a:cxn>
                  <a:cxn ang="0">
                    <a:pos x="906" y="3281"/>
                  </a:cxn>
                </a:cxnLst>
                <a:rect l="0" t="0" r="r" b="b"/>
                <a:pathLst>
                  <a:path w="3845" h="7844">
                    <a:moveTo>
                      <a:pt x="906" y="3281"/>
                    </a:moveTo>
                    <a:lnTo>
                      <a:pt x="906" y="3281"/>
                    </a:lnTo>
                    <a:cubicBezTo>
                      <a:pt x="0" y="3968"/>
                      <a:pt x="0" y="3968"/>
                      <a:pt x="0" y="3968"/>
                    </a:cubicBezTo>
                    <a:cubicBezTo>
                      <a:pt x="906" y="4686"/>
                      <a:pt x="906" y="4686"/>
                      <a:pt x="906" y="4686"/>
                    </a:cubicBezTo>
                    <a:cubicBezTo>
                      <a:pt x="1063" y="5874"/>
                      <a:pt x="1563" y="6968"/>
                      <a:pt x="2344" y="7843"/>
                    </a:cubicBezTo>
                    <a:cubicBezTo>
                      <a:pt x="3750" y="6436"/>
                      <a:pt x="3750" y="6436"/>
                      <a:pt x="3750" y="6436"/>
                    </a:cubicBezTo>
                    <a:cubicBezTo>
                      <a:pt x="3188" y="5780"/>
                      <a:pt x="2844" y="4905"/>
                      <a:pt x="2844" y="3968"/>
                    </a:cubicBezTo>
                    <a:cubicBezTo>
                      <a:pt x="2844" y="2969"/>
                      <a:pt x="3219" y="2062"/>
                      <a:pt x="3844" y="1406"/>
                    </a:cubicBezTo>
                    <a:cubicBezTo>
                      <a:pt x="2438" y="0"/>
                      <a:pt x="2438" y="0"/>
                      <a:pt x="2438" y="0"/>
                    </a:cubicBezTo>
                    <a:cubicBezTo>
                      <a:pt x="1625" y="875"/>
                      <a:pt x="1063" y="2031"/>
                      <a:pt x="906" y="3281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2"/>
              <p:cNvSpPr>
                <a:spLocks noChangeArrowheads="1"/>
              </p:cNvSpPr>
              <p:nvPr/>
            </p:nvSpPr>
            <p:spPr bwMode="auto">
              <a:xfrm rot="2700000">
                <a:off x="4863458" y="3502833"/>
                <a:ext cx="2077429" cy="987203"/>
              </a:xfrm>
              <a:custGeom>
                <a:avLst/>
                <a:gdLst/>
                <a:ahLst/>
                <a:cxnLst>
                  <a:cxn ang="0">
                    <a:pos x="1375" y="0"/>
                  </a:cxn>
                  <a:cxn ang="0">
                    <a:pos x="1375" y="0"/>
                  </a:cxn>
                  <a:cxn ang="0">
                    <a:pos x="0" y="1375"/>
                  </a:cxn>
                  <a:cxn ang="0">
                    <a:pos x="3437" y="3063"/>
                  </a:cxn>
                  <a:cxn ang="0">
                    <a:pos x="4031" y="3844"/>
                  </a:cxn>
                  <a:cxn ang="0">
                    <a:pos x="4624" y="3063"/>
                  </a:cxn>
                  <a:cxn ang="0">
                    <a:pos x="8092" y="1532"/>
                  </a:cxn>
                  <a:cxn ang="0">
                    <a:pos x="6686" y="125"/>
                  </a:cxn>
                  <a:cxn ang="0">
                    <a:pos x="4092" y="1125"/>
                  </a:cxn>
                  <a:cxn ang="0">
                    <a:pos x="1375" y="0"/>
                  </a:cxn>
                </a:cxnLst>
                <a:rect l="0" t="0" r="r" b="b"/>
                <a:pathLst>
                  <a:path w="8093" h="3845">
                    <a:moveTo>
                      <a:pt x="1375" y="0"/>
                    </a:moveTo>
                    <a:lnTo>
                      <a:pt x="1375" y="0"/>
                    </a:lnTo>
                    <a:cubicBezTo>
                      <a:pt x="0" y="1375"/>
                      <a:pt x="0" y="1375"/>
                      <a:pt x="0" y="1375"/>
                    </a:cubicBezTo>
                    <a:cubicBezTo>
                      <a:pt x="906" y="2282"/>
                      <a:pt x="2093" y="2907"/>
                      <a:pt x="3437" y="3063"/>
                    </a:cubicBezTo>
                    <a:cubicBezTo>
                      <a:pt x="4031" y="3844"/>
                      <a:pt x="4031" y="3844"/>
                      <a:pt x="4031" y="3844"/>
                    </a:cubicBezTo>
                    <a:cubicBezTo>
                      <a:pt x="4624" y="3063"/>
                      <a:pt x="4624" y="3063"/>
                      <a:pt x="4624" y="3063"/>
                    </a:cubicBezTo>
                    <a:cubicBezTo>
                      <a:pt x="5936" y="2938"/>
                      <a:pt x="7155" y="2375"/>
                      <a:pt x="8092" y="1532"/>
                    </a:cubicBezTo>
                    <a:cubicBezTo>
                      <a:pt x="6686" y="125"/>
                      <a:pt x="6686" y="125"/>
                      <a:pt x="6686" y="125"/>
                    </a:cubicBezTo>
                    <a:cubicBezTo>
                      <a:pt x="5999" y="750"/>
                      <a:pt x="5092" y="1125"/>
                      <a:pt x="4092" y="1125"/>
                    </a:cubicBezTo>
                    <a:cubicBezTo>
                      <a:pt x="3031" y="1125"/>
                      <a:pt x="2062" y="688"/>
                      <a:pt x="1375" y="0"/>
                    </a:cubicBezTo>
                  </a:path>
                </a:pathLst>
              </a:custGeom>
              <a:solidFill>
                <a:schemeClr val="accent3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"/>
              <p:cNvSpPr>
                <a:spLocks noChangeArrowheads="1"/>
              </p:cNvSpPr>
              <p:nvPr/>
            </p:nvSpPr>
            <p:spPr bwMode="auto">
              <a:xfrm rot="2700000">
                <a:off x="6609122" y="1828001"/>
                <a:ext cx="2021955" cy="995129"/>
              </a:xfrm>
              <a:custGeom>
                <a:avLst/>
                <a:gdLst/>
                <a:ahLst/>
                <a:cxnLst>
                  <a:cxn ang="0">
                    <a:pos x="3938" y="0"/>
                  </a:cxn>
                  <a:cxn ang="0">
                    <a:pos x="3938" y="0"/>
                  </a:cxn>
                  <a:cxn ang="0">
                    <a:pos x="3250" y="907"/>
                  </a:cxn>
                  <a:cxn ang="0">
                    <a:pos x="0" y="2469"/>
                  </a:cxn>
                  <a:cxn ang="0">
                    <a:pos x="1375" y="3875"/>
                  </a:cxn>
                  <a:cxn ang="0">
                    <a:pos x="3999" y="2844"/>
                  </a:cxn>
                  <a:cxn ang="0">
                    <a:pos x="6468" y="3750"/>
                  </a:cxn>
                  <a:cxn ang="0">
                    <a:pos x="7874" y="2344"/>
                  </a:cxn>
                  <a:cxn ang="0">
                    <a:pos x="4624" y="907"/>
                  </a:cxn>
                  <a:cxn ang="0">
                    <a:pos x="3938" y="0"/>
                  </a:cxn>
                </a:cxnLst>
                <a:rect l="0" t="0" r="r" b="b"/>
                <a:pathLst>
                  <a:path w="7875" h="3876">
                    <a:moveTo>
                      <a:pt x="3938" y="0"/>
                    </a:moveTo>
                    <a:lnTo>
                      <a:pt x="3938" y="0"/>
                    </a:lnTo>
                    <a:cubicBezTo>
                      <a:pt x="3250" y="907"/>
                      <a:pt x="3250" y="907"/>
                      <a:pt x="3250" y="907"/>
                    </a:cubicBezTo>
                    <a:cubicBezTo>
                      <a:pt x="2000" y="1094"/>
                      <a:pt x="875" y="1657"/>
                      <a:pt x="0" y="2469"/>
                    </a:cubicBezTo>
                    <a:cubicBezTo>
                      <a:pt x="1375" y="3875"/>
                      <a:pt x="1375" y="3875"/>
                      <a:pt x="1375" y="3875"/>
                    </a:cubicBezTo>
                    <a:cubicBezTo>
                      <a:pt x="2063" y="3219"/>
                      <a:pt x="3000" y="2844"/>
                      <a:pt x="3999" y="2844"/>
                    </a:cubicBezTo>
                    <a:cubicBezTo>
                      <a:pt x="4968" y="2844"/>
                      <a:pt x="5812" y="3188"/>
                      <a:pt x="6468" y="3750"/>
                    </a:cubicBezTo>
                    <a:cubicBezTo>
                      <a:pt x="7874" y="2344"/>
                      <a:pt x="7874" y="2344"/>
                      <a:pt x="7874" y="2344"/>
                    </a:cubicBezTo>
                    <a:cubicBezTo>
                      <a:pt x="6999" y="1563"/>
                      <a:pt x="5874" y="1032"/>
                      <a:pt x="4624" y="907"/>
                    </a:cubicBezTo>
                    <a:lnTo>
                      <a:pt x="3938" y="0"/>
                    </a:lnTo>
                  </a:path>
                </a:pathLst>
              </a:custGeom>
              <a:solidFill>
                <a:schemeClr val="accent2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4"/>
              <p:cNvSpPr>
                <a:spLocks noChangeArrowheads="1"/>
              </p:cNvSpPr>
              <p:nvPr/>
            </p:nvSpPr>
            <p:spPr bwMode="auto">
              <a:xfrm rot="2700000">
                <a:off x="7136478" y="2984999"/>
                <a:ext cx="987204" cy="2086485"/>
              </a:xfrm>
              <a:custGeom>
                <a:avLst/>
                <a:gdLst/>
                <a:ahLst/>
                <a:cxnLst>
                  <a:cxn ang="0">
                    <a:pos x="3063" y="3500"/>
                  </a:cxn>
                  <a:cxn ang="0">
                    <a:pos x="3063" y="3500"/>
                  </a:cxn>
                  <a:cxn ang="0">
                    <a:pos x="1375" y="0"/>
                  </a:cxn>
                  <a:cxn ang="0">
                    <a:pos x="0" y="1375"/>
                  </a:cxn>
                  <a:cxn ang="0">
                    <a:pos x="1125" y="4093"/>
                  </a:cxn>
                  <a:cxn ang="0">
                    <a:pos x="94" y="6718"/>
                  </a:cxn>
                  <a:cxn ang="0">
                    <a:pos x="1469" y="8124"/>
                  </a:cxn>
                  <a:cxn ang="0">
                    <a:pos x="3063" y="4686"/>
                  </a:cxn>
                  <a:cxn ang="0">
                    <a:pos x="3844" y="4093"/>
                  </a:cxn>
                  <a:cxn ang="0">
                    <a:pos x="3063" y="3500"/>
                  </a:cxn>
                </a:cxnLst>
                <a:rect l="0" t="0" r="r" b="b"/>
                <a:pathLst>
                  <a:path w="3845" h="8125">
                    <a:moveTo>
                      <a:pt x="3063" y="3500"/>
                    </a:moveTo>
                    <a:lnTo>
                      <a:pt x="3063" y="3500"/>
                    </a:lnTo>
                    <a:cubicBezTo>
                      <a:pt x="2938" y="2125"/>
                      <a:pt x="2313" y="906"/>
                      <a:pt x="1375" y="0"/>
                    </a:cubicBezTo>
                    <a:cubicBezTo>
                      <a:pt x="0" y="1375"/>
                      <a:pt x="0" y="1375"/>
                      <a:pt x="0" y="1375"/>
                    </a:cubicBezTo>
                    <a:cubicBezTo>
                      <a:pt x="688" y="2062"/>
                      <a:pt x="1125" y="3031"/>
                      <a:pt x="1125" y="4093"/>
                    </a:cubicBezTo>
                    <a:cubicBezTo>
                      <a:pt x="1125" y="5124"/>
                      <a:pt x="719" y="6030"/>
                      <a:pt x="94" y="6718"/>
                    </a:cubicBezTo>
                    <a:cubicBezTo>
                      <a:pt x="1469" y="8124"/>
                      <a:pt x="1469" y="8124"/>
                      <a:pt x="1469" y="8124"/>
                    </a:cubicBezTo>
                    <a:cubicBezTo>
                      <a:pt x="2344" y="7218"/>
                      <a:pt x="2938" y="6030"/>
                      <a:pt x="3063" y="4686"/>
                    </a:cubicBezTo>
                    <a:cubicBezTo>
                      <a:pt x="3844" y="4093"/>
                      <a:pt x="3844" y="4093"/>
                      <a:pt x="3844" y="4093"/>
                    </a:cubicBezTo>
                    <a:lnTo>
                      <a:pt x="3063" y="3500"/>
                    </a:lnTo>
                  </a:path>
                </a:pathLst>
              </a:custGeom>
              <a:solidFill>
                <a:srgbClr val="FFFF00"/>
              </a:solidFill>
              <a:ln w="9525" cap="flat">
                <a:noFill/>
                <a:bevel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907886" y="2291165"/>
                <a:ext cx="1709491" cy="1709491"/>
              </a:xfrm>
              <a:prstGeom prst="ellipse">
                <a:avLst/>
              </a:prstGeom>
              <a:solidFill>
                <a:srgbClr val="95A5A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6324036" y="2813608"/>
                <a:ext cx="882813" cy="662960"/>
                <a:chOff x="2460590" y="2301637"/>
                <a:chExt cx="683670" cy="513411"/>
              </a:xfrm>
              <a:solidFill>
                <a:schemeClr val="bg1"/>
              </a:solidFill>
            </p:grpSpPr>
            <p:sp>
              <p:nvSpPr>
                <p:cNvPr id="17" name="Freeform 1"/>
                <p:cNvSpPr>
                  <a:spLocks noChangeArrowheads="1"/>
                </p:cNvSpPr>
                <p:nvPr/>
              </p:nvSpPr>
              <p:spPr bwMode="auto">
                <a:xfrm>
                  <a:off x="2818300" y="2301637"/>
                  <a:ext cx="325960" cy="512487"/>
                </a:xfrm>
                <a:custGeom>
                  <a:avLst/>
                  <a:gdLst/>
                  <a:ahLst/>
                  <a:cxnLst>
                    <a:cxn ang="0">
                      <a:pos x="778" y="0"/>
                    </a:cxn>
                    <a:cxn ang="0">
                      <a:pos x="778" y="0"/>
                    </a:cxn>
                    <a:cxn ang="0">
                      <a:pos x="519" y="230"/>
                    </a:cxn>
                    <a:cxn ang="0">
                      <a:pos x="778" y="489"/>
                    </a:cxn>
                    <a:cxn ang="0">
                      <a:pos x="1037" y="230"/>
                    </a:cxn>
                    <a:cxn ang="0">
                      <a:pos x="778" y="0"/>
                    </a:cxn>
                    <a:cxn ang="0">
                      <a:pos x="1211" y="2361"/>
                    </a:cxn>
                    <a:cxn ang="0">
                      <a:pos x="1211" y="2361"/>
                    </a:cxn>
                    <a:cxn ang="0">
                      <a:pos x="1124" y="2448"/>
                    </a:cxn>
                    <a:cxn ang="0">
                      <a:pos x="980" y="2419"/>
                    </a:cxn>
                    <a:cxn ang="0">
                      <a:pos x="922" y="2276"/>
                    </a:cxn>
                    <a:cxn ang="0">
                      <a:pos x="778" y="1555"/>
                    </a:cxn>
                    <a:cxn ang="0">
                      <a:pos x="778" y="1555"/>
                    </a:cxn>
                    <a:cxn ang="0">
                      <a:pos x="750" y="1555"/>
                    </a:cxn>
                    <a:cxn ang="0">
                      <a:pos x="606" y="2276"/>
                    </a:cxn>
                    <a:cxn ang="0">
                      <a:pos x="548" y="2419"/>
                    </a:cxn>
                    <a:cxn ang="0">
                      <a:pos x="433" y="2448"/>
                    </a:cxn>
                    <a:cxn ang="0">
                      <a:pos x="346" y="2361"/>
                    </a:cxn>
                    <a:cxn ang="0">
                      <a:pos x="433" y="1094"/>
                    </a:cxn>
                    <a:cxn ang="0">
                      <a:pos x="260" y="1324"/>
                    </a:cxn>
                    <a:cxn ang="0">
                      <a:pos x="87" y="1440"/>
                    </a:cxn>
                    <a:cxn ang="0">
                      <a:pos x="0" y="1354"/>
                    </a:cxn>
                    <a:cxn ang="0">
                      <a:pos x="0" y="1324"/>
                    </a:cxn>
                    <a:cxn ang="0">
                      <a:pos x="317" y="691"/>
                    </a:cxn>
                    <a:cxn ang="0">
                      <a:pos x="433" y="604"/>
                    </a:cxn>
                    <a:cxn ang="0">
                      <a:pos x="548" y="576"/>
                    </a:cxn>
                    <a:cxn ang="0">
                      <a:pos x="778" y="576"/>
                    </a:cxn>
                    <a:cxn ang="0">
                      <a:pos x="1009" y="576"/>
                    </a:cxn>
                    <a:cxn ang="0">
                      <a:pos x="1124" y="604"/>
                    </a:cxn>
                    <a:cxn ang="0">
                      <a:pos x="1211" y="691"/>
                    </a:cxn>
                    <a:cxn ang="0">
                      <a:pos x="1527" y="1324"/>
                    </a:cxn>
                    <a:cxn ang="0">
                      <a:pos x="1556" y="1354"/>
                    </a:cxn>
                    <a:cxn ang="0">
                      <a:pos x="1470" y="1440"/>
                    </a:cxn>
                    <a:cxn ang="0">
                      <a:pos x="1297" y="1324"/>
                    </a:cxn>
                    <a:cxn ang="0">
                      <a:pos x="1124" y="1094"/>
                    </a:cxn>
                    <a:cxn ang="0">
                      <a:pos x="1211" y="2361"/>
                    </a:cxn>
                  </a:cxnLst>
                  <a:rect l="0" t="0" r="r" b="b"/>
                  <a:pathLst>
                    <a:path w="1557" h="2449">
                      <a:moveTo>
                        <a:pt x="778" y="0"/>
                      </a:moveTo>
                      <a:lnTo>
                        <a:pt x="778" y="0"/>
                      </a:lnTo>
                      <a:cubicBezTo>
                        <a:pt x="634" y="0"/>
                        <a:pt x="519" y="115"/>
                        <a:pt x="519" y="230"/>
                      </a:cubicBezTo>
                      <a:cubicBezTo>
                        <a:pt x="519" y="374"/>
                        <a:pt x="634" y="489"/>
                        <a:pt x="778" y="489"/>
                      </a:cubicBezTo>
                      <a:cubicBezTo>
                        <a:pt x="922" y="489"/>
                        <a:pt x="1037" y="374"/>
                        <a:pt x="1037" y="230"/>
                      </a:cubicBezTo>
                      <a:cubicBezTo>
                        <a:pt x="1037" y="115"/>
                        <a:pt x="922" y="0"/>
                        <a:pt x="778" y="0"/>
                      </a:cubicBezTo>
                      <a:close/>
                      <a:moveTo>
                        <a:pt x="1211" y="2361"/>
                      </a:moveTo>
                      <a:lnTo>
                        <a:pt x="1211" y="2361"/>
                      </a:lnTo>
                      <a:cubicBezTo>
                        <a:pt x="1211" y="2419"/>
                        <a:pt x="1153" y="2448"/>
                        <a:pt x="1124" y="2448"/>
                      </a:cubicBezTo>
                      <a:cubicBezTo>
                        <a:pt x="1095" y="2448"/>
                        <a:pt x="1037" y="2448"/>
                        <a:pt x="980" y="2419"/>
                      </a:cubicBezTo>
                      <a:cubicBezTo>
                        <a:pt x="952" y="2361"/>
                        <a:pt x="952" y="2333"/>
                        <a:pt x="922" y="2276"/>
                      </a:cubicBezTo>
                      <a:cubicBezTo>
                        <a:pt x="778" y="1555"/>
                        <a:pt x="778" y="1555"/>
                        <a:pt x="778" y="1555"/>
                      </a:cubicBezTo>
                      <a:lnTo>
                        <a:pt x="778" y="1555"/>
                      </a:lnTo>
                      <a:cubicBezTo>
                        <a:pt x="750" y="1555"/>
                        <a:pt x="750" y="1555"/>
                        <a:pt x="750" y="1555"/>
                      </a:cubicBezTo>
                      <a:cubicBezTo>
                        <a:pt x="606" y="2276"/>
                        <a:pt x="606" y="2276"/>
                        <a:pt x="606" y="2276"/>
                      </a:cubicBezTo>
                      <a:cubicBezTo>
                        <a:pt x="606" y="2333"/>
                        <a:pt x="576" y="2361"/>
                        <a:pt x="548" y="2419"/>
                      </a:cubicBezTo>
                      <a:cubicBezTo>
                        <a:pt x="519" y="2448"/>
                        <a:pt x="461" y="2448"/>
                        <a:pt x="433" y="2448"/>
                      </a:cubicBezTo>
                      <a:cubicBezTo>
                        <a:pt x="375" y="2448"/>
                        <a:pt x="346" y="2419"/>
                        <a:pt x="346" y="2361"/>
                      </a:cubicBezTo>
                      <a:cubicBezTo>
                        <a:pt x="433" y="1094"/>
                        <a:pt x="433" y="1094"/>
                        <a:pt x="433" y="1094"/>
                      </a:cubicBezTo>
                      <a:cubicBezTo>
                        <a:pt x="260" y="1324"/>
                        <a:pt x="260" y="1324"/>
                        <a:pt x="260" y="1324"/>
                      </a:cubicBezTo>
                      <a:cubicBezTo>
                        <a:pt x="202" y="1382"/>
                        <a:pt x="174" y="1440"/>
                        <a:pt x="87" y="1440"/>
                      </a:cubicBezTo>
                      <a:cubicBezTo>
                        <a:pt x="30" y="1440"/>
                        <a:pt x="0" y="1411"/>
                        <a:pt x="0" y="1354"/>
                      </a:cubicBezTo>
                      <a:lnTo>
                        <a:pt x="0" y="1324"/>
                      </a:lnTo>
                      <a:cubicBezTo>
                        <a:pt x="317" y="691"/>
                        <a:pt x="317" y="691"/>
                        <a:pt x="317" y="691"/>
                      </a:cubicBezTo>
                      <a:cubicBezTo>
                        <a:pt x="346" y="662"/>
                        <a:pt x="375" y="633"/>
                        <a:pt x="433" y="604"/>
                      </a:cubicBezTo>
                      <a:cubicBezTo>
                        <a:pt x="461" y="576"/>
                        <a:pt x="491" y="576"/>
                        <a:pt x="548" y="576"/>
                      </a:cubicBezTo>
                      <a:cubicBezTo>
                        <a:pt x="778" y="576"/>
                        <a:pt x="778" y="576"/>
                        <a:pt x="778" y="576"/>
                      </a:cubicBezTo>
                      <a:cubicBezTo>
                        <a:pt x="1009" y="576"/>
                        <a:pt x="1009" y="576"/>
                        <a:pt x="1009" y="576"/>
                      </a:cubicBezTo>
                      <a:cubicBezTo>
                        <a:pt x="1037" y="576"/>
                        <a:pt x="1095" y="576"/>
                        <a:pt x="1124" y="604"/>
                      </a:cubicBezTo>
                      <a:cubicBezTo>
                        <a:pt x="1153" y="633"/>
                        <a:pt x="1211" y="662"/>
                        <a:pt x="1211" y="691"/>
                      </a:cubicBezTo>
                      <a:cubicBezTo>
                        <a:pt x="1527" y="1324"/>
                        <a:pt x="1527" y="1324"/>
                        <a:pt x="1527" y="1324"/>
                      </a:cubicBezTo>
                      <a:lnTo>
                        <a:pt x="1556" y="1354"/>
                      </a:lnTo>
                      <a:cubicBezTo>
                        <a:pt x="1556" y="1411"/>
                        <a:pt x="1498" y="1440"/>
                        <a:pt x="1470" y="1440"/>
                      </a:cubicBezTo>
                      <a:cubicBezTo>
                        <a:pt x="1383" y="1440"/>
                        <a:pt x="1354" y="1382"/>
                        <a:pt x="1297" y="1324"/>
                      </a:cubicBezTo>
                      <a:cubicBezTo>
                        <a:pt x="1124" y="1094"/>
                        <a:pt x="1124" y="1094"/>
                        <a:pt x="1124" y="1094"/>
                      </a:cubicBezTo>
                      <a:lnTo>
                        <a:pt x="1211" y="23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"/>
                <p:cNvSpPr>
                  <a:spLocks noChangeArrowheads="1"/>
                </p:cNvSpPr>
                <p:nvPr/>
              </p:nvSpPr>
              <p:spPr bwMode="auto">
                <a:xfrm>
                  <a:off x="2460590" y="2301637"/>
                  <a:ext cx="325960" cy="513411"/>
                </a:xfrm>
                <a:custGeom>
                  <a:avLst/>
                  <a:gdLst/>
                  <a:ahLst/>
                  <a:cxnLst>
                    <a:cxn ang="0">
                      <a:pos x="778" y="0"/>
                    </a:cxn>
                    <a:cxn ang="0">
                      <a:pos x="778" y="0"/>
                    </a:cxn>
                    <a:cxn ang="0">
                      <a:pos x="519" y="230"/>
                    </a:cxn>
                    <a:cxn ang="0">
                      <a:pos x="778" y="490"/>
                    </a:cxn>
                    <a:cxn ang="0">
                      <a:pos x="1037" y="230"/>
                    </a:cxn>
                    <a:cxn ang="0">
                      <a:pos x="778" y="0"/>
                    </a:cxn>
                    <a:cxn ang="0">
                      <a:pos x="346" y="2363"/>
                    </a:cxn>
                    <a:cxn ang="0">
                      <a:pos x="346" y="2363"/>
                    </a:cxn>
                    <a:cxn ang="0">
                      <a:pos x="433" y="2449"/>
                    </a:cxn>
                    <a:cxn ang="0">
                      <a:pos x="548" y="2391"/>
                    </a:cxn>
                    <a:cxn ang="0">
                      <a:pos x="606" y="2276"/>
                    </a:cxn>
                    <a:cxn ang="0">
                      <a:pos x="692" y="1844"/>
                    </a:cxn>
                    <a:cxn ang="0">
                      <a:pos x="778" y="1844"/>
                    </a:cxn>
                    <a:cxn ang="0">
                      <a:pos x="836" y="1844"/>
                    </a:cxn>
                    <a:cxn ang="0">
                      <a:pos x="922" y="2276"/>
                    </a:cxn>
                    <a:cxn ang="0">
                      <a:pos x="980" y="2391"/>
                    </a:cxn>
                    <a:cxn ang="0">
                      <a:pos x="1124" y="2449"/>
                    </a:cxn>
                    <a:cxn ang="0">
                      <a:pos x="1211" y="2363"/>
                    </a:cxn>
                    <a:cxn ang="0">
                      <a:pos x="1153" y="1844"/>
                    </a:cxn>
                    <a:cxn ang="0">
                      <a:pos x="1268" y="1844"/>
                    </a:cxn>
                    <a:cxn ang="0">
                      <a:pos x="1354" y="1758"/>
                    </a:cxn>
                    <a:cxn ang="0">
                      <a:pos x="1354" y="1728"/>
                    </a:cxn>
                    <a:cxn ang="0">
                      <a:pos x="1124" y="1095"/>
                    </a:cxn>
                    <a:cxn ang="0">
                      <a:pos x="1124" y="1067"/>
                    </a:cxn>
                    <a:cxn ang="0">
                      <a:pos x="1297" y="1326"/>
                    </a:cxn>
                    <a:cxn ang="0">
                      <a:pos x="1470" y="1441"/>
                    </a:cxn>
                    <a:cxn ang="0">
                      <a:pos x="1556" y="1354"/>
                    </a:cxn>
                    <a:cxn ang="0">
                      <a:pos x="1527" y="1326"/>
                    </a:cxn>
                    <a:cxn ang="0">
                      <a:pos x="1211" y="691"/>
                    </a:cxn>
                    <a:cxn ang="0">
                      <a:pos x="1124" y="606"/>
                    </a:cxn>
                    <a:cxn ang="0">
                      <a:pos x="1009" y="576"/>
                    </a:cxn>
                    <a:cxn ang="0">
                      <a:pos x="778" y="576"/>
                    </a:cxn>
                    <a:cxn ang="0">
                      <a:pos x="548" y="576"/>
                    </a:cxn>
                    <a:cxn ang="0">
                      <a:pos x="433" y="606"/>
                    </a:cxn>
                    <a:cxn ang="0">
                      <a:pos x="317" y="691"/>
                    </a:cxn>
                    <a:cxn ang="0">
                      <a:pos x="0" y="1326"/>
                    </a:cxn>
                    <a:cxn ang="0">
                      <a:pos x="0" y="1354"/>
                    </a:cxn>
                    <a:cxn ang="0">
                      <a:pos x="87" y="1441"/>
                    </a:cxn>
                    <a:cxn ang="0">
                      <a:pos x="260" y="1326"/>
                    </a:cxn>
                    <a:cxn ang="0">
                      <a:pos x="433" y="1067"/>
                    </a:cxn>
                    <a:cxn ang="0">
                      <a:pos x="433" y="1095"/>
                    </a:cxn>
                    <a:cxn ang="0">
                      <a:pos x="202" y="1728"/>
                    </a:cxn>
                    <a:cxn ang="0">
                      <a:pos x="202" y="1758"/>
                    </a:cxn>
                    <a:cxn ang="0">
                      <a:pos x="260" y="1844"/>
                    </a:cxn>
                    <a:cxn ang="0">
                      <a:pos x="375" y="1844"/>
                    </a:cxn>
                    <a:cxn ang="0">
                      <a:pos x="346" y="2363"/>
                    </a:cxn>
                  </a:cxnLst>
                  <a:rect l="0" t="0" r="r" b="b"/>
                  <a:pathLst>
                    <a:path w="1557" h="2450">
                      <a:moveTo>
                        <a:pt x="778" y="0"/>
                      </a:moveTo>
                      <a:lnTo>
                        <a:pt x="778" y="0"/>
                      </a:lnTo>
                      <a:cubicBezTo>
                        <a:pt x="634" y="0"/>
                        <a:pt x="519" y="115"/>
                        <a:pt x="519" y="230"/>
                      </a:cubicBezTo>
                      <a:cubicBezTo>
                        <a:pt x="519" y="375"/>
                        <a:pt x="634" y="490"/>
                        <a:pt x="778" y="490"/>
                      </a:cubicBezTo>
                      <a:cubicBezTo>
                        <a:pt x="922" y="490"/>
                        <a:pt x="1037" y="375"/>
                        <a:pt x="1037" y="230"/>
                      </a:cubicBezTo>
                      <a:cubicBezTo>
                        <a:pt x="1037" y="115"/>
                        <a:pt x="922" y="0"/>
                        <a:pt x="778" y="0"/>
                      </a:cubicBezTo>
                      <a:close/>
                      <a:moveTo>
                        <a:pt x="346" y="2363"/>
                      </a:moveTo>
                      <a:lnTo>
                        <a:pt x="346" y="2363"/>
                      </a:lnTo>
                      <a:cubicBezTo>
                        <a:pt x="346" y="2420"/>
                        <a:pt x="375" y="2449"/>
                        <a:pt x="433" y="2449"/>
                      </a:cubicBezTo>
                      <a:cubicBezTo>
                        <a:pt x="461" y="2449"/>
                        <a:pt x="519" y="2449"/>
                        <a:pt x="548" y="2391"/>
                      </a:cubicBezTo>
                      <a:cubicBezTo>
                        <a:pt x="576" y="2363"/>
                        <a:pt x="606" y="2334"/>
                        <a:pt x="606" y="2276"/>
                      </a:cubicBezTo>
                      <a:cubicBezTo>
                        <a:pt x="692" y="1844"/>
                        <a:pt x="692" y="1844"/>
                        <a:pt x="692" y="1844"/>
                      </a:cubicBezTo>
                      <a:cubicBezTo>
                        <a:pt x="778" y="1844"/>
                        <a:pt x="778" y="1844"/>
                        <a:pt x="778" y="1844"/>
                      </a:cubicBezTo>
                      <a:cubicBezTo>
                        <a:pt x="836" y="1844"/>
                        <a:pt x="836" y="1844"/>
                        <a:pt x="836" y="1844"/>
                      </a:cubicBezTo>
                      <a:cubicBezTo>
                        <a:pt x="922" y="2276"/>
                        <a:pt x="922" y="2276"/>
                        <a:pt x="922" y="2276"/>
                      </a:cubicBezTo>
                      <a:cubicBezTo>
                        <a:pt x="952" y="2334"/>
                        <a:pt x="952" y="2363"/>
                        <a:pt x="980" y="2391"/>
                      </a:cubicBezTo>
                      <a:cubicBezTo>
                        <a:pt x="1037" y="2449"/>
                        <a:pt x="1095" y="2449"/>
                        <a:pt x="1124" y="2449"/>
                      </a:cubicBezTo>
                      <a:cubicBezTo>
                        <a:pt x="1153" y="2449"/>
                        <a:pt x="1211" y="2420"/>
                        <a:pt x="1211" y="2363"/>
                      </a:cubicBezTo>
                      <a:cubicBezTo>
                        <a:pt x="1153" y="1844"/>
                        <a:pt x="1153" y="1844"/>
                        <a:pt x="1153" y="1844"/>
                      </a:cubicBezTo>
                      <a:cubicBezTo>
                        <a:pt x="1268" y="1844"/>
                        <a:pt x="1268" y="1844"/>
                        <a:pt x="1268" y="1844"/>
                      </a:cubicBezTo>
                      <a:cubicBezTo>
                        <a:pt x="1326" y="1844"/>
                        <a:pt x="1354" y="1815"/>
                        <a:pt x="1354" y="1758"/>
                      </a:cubicBezTo>
                      <a:lnTo>
                        <a:pt x="1354" y="1728"/>
                      </a:lnTo>
                      <a:cubicBezTo>
                        <a:pt x="1124" y="1095"/>
                        <a:pt x="1124" y="1095"/>
                        <a:pt x="1124" y="1095"/>
                      </a:cubicBezTo>
                      <a:cubicBezTo>
                        <a:pt x="1124" y="1067"/>
                        <a:pt x="1124" y="1067"/>
                        <a:pt x="1124" y="1067"/>
                      </a:cubicBezTo>
                      <a:cubicBezTo>
                        <a:pt x="1297" y="1326"/>
                        <a:pt x="1297" y="1326"/>
                        <a:pt x="1297" y="1326"/>
                      </a:cubicBezTo>
                      <a:cubicBezTo>
                        <a:pt x="1354" y="1383"/>
                        <a:pt x="1383" y="1441"/>
                        <a:pt x="1470" y="1441"/>
                      </a:cubicBezTo>
                      <a:cubicBezTo>
                        <a:pt x="1498" y="1441"/>
                        <a:pt x="1556" y="1412"/>
                        <a:pt x="1556" y="1354"/>
                      </a:cubicBezTo>
                      <a:lnTo>
                        <a:pt x="1527" y="1326"/>
                      </a:lnTo>
                      <a:cubicBezTo>
                        <a:pt x="1211" y="691"/>
                        <a:pt x="1211" y="691"/>
                        <a:pt x="1211" y="691"/>
                      </a:cubicBezTo>
                      <a:cubicBezTo>
                        <a:pt x="1211" y="663"/>
                        <a:pt x="1153" y="606"/>
                        <a:pt x="1124" y="606"/>
                      </a:cubicBezTo>
                      <a:cubicBezTo>
                        <a:pt x="1095" y="576"/>
                        <a:pt x="1037" y="576"/>
                        <a:pt x="1009" y="576"/>
                      </a:cubicBezTo>
                      <a:cubicBezTo>
                        <a:pt x="778" y="576"/>
                        <a:pt x="778" y="576"/>
                        <a:pt x="778" y="576"/>
                      </a:cubicBezTo>
                      <a:cubicBezTo>
                        <a:pt x="548" y="576"/>
                        <a:pt x="548" y="576"/>
                        <a:pt x="548" y="576"/>
                      </a:cubicBezTo>
                      <a:cubicBezTo>
                        <a:pt x="491" y="576"/>
                        <a:pt x="461" y="576"/>
                        <a:pt x="433" y="606"/>
                      </a:cubicBezTo>
                      <a:cubicBezTo>
                        <a:pt x="375" y="606"/>
                        <a:pt x="346" y="663"/>
                        <a:pt x="317" y="691"/>
                      </a:cubicBezTo>
                      <a:cubicBezTo>
                        <a:pt x="0" y="1326"/>
                        <a:pt x="0" y="1326"/>
                        <a:pt x="0" y="1326"/>
                      </a:cubicBezTo>
                      <a:lnTo>
                        <a:pt x="0" y="1354"/>
                      </a:lnTo>
                      <a:cubicBezTo>
                        <a:pt x="0" y="1412"/>
                        <a:pt x="30" y="1441"/>
                        <a:pt x="87" y="1441"/>
                      </a:cubicBezTo>
                      <a:cubicBezTo>
                        <a:pt x="174" y="1441"/>
                        <a:pt x="202" y="1383"/>
                        <a:pt x="260" y="1326"/>
                      </a:cubicBezTo>
                      <a:cubicBezTo>
                        <a:pt x="433" y="1067"/>
                        <a:pt x="433" y="1067"/>
                        <a:pt x="433" y="1067"/>
                      </a:cubicBezTo>
                      <a:cubicBezTo>
                        <a:pt x="433" y="1095"/>
                        <a:pt x="433" y="1095"/>
                        <a:pt x="433" y="1095"/>
                      </a:cubicBezTo>
                      <a:cubicBezTo>
                        <a:pt x="202" y="1728"/>
                        <a:pt x="202" y="1728"/>
                        <a:pt x="202" y="1728"/>
                      </a:cubicBezTo>
                      <a:lnTo>
                        <a:pt x="202" y="1758"/>
                      </a:lnTo>
                      <a:cubicBezTo>
                        <a:pt x="202" y="1815"/>
                        <a:pt x="231" y="1844"/>
                        <a:pt x="260" y="1844"/>
                      </a:cubicBezTo>
                      <a:cubicBezTo>
                        <a:pt x="375" y="1844"/>
                        <a:pt x="375" y="1844"/>
                        <a:pt x="375" y="1844"/>
                      </a:cubicBezTo>
                      <a:lnTo>
                        <a:pt x="346" y="236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bevel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781071" y="3689535"/>
                <a:ext cx="1361789" cy="1061332"/>
                <a:chOff x="4816578" y="1593016"/>
                <a:chExt cx="1361789" cy="1061332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4816578" y="2438904"/>
                  <a:ext cx="1041400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457200"/>
                  <a:endParaRPr lang="en-US" sz="800" dirty="0">
                    <a:solidFill>
                      <a:schemeClr val="bg1"/>
                    </a:solidFill>
                    <a:latin typeface="Trebuchet MS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642155" y="1593016"/>
                  <a:ext cx="536212" cy="546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457200"/>
                  <a:r>
                    <a:rPr 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/>
                    </a:rPr>
                    <a:t>S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4603271" y="1600900"/>
                <a:ext cx="1437528" cy="1143939"/>
                <a:chOff x="4816578" y="2438904"/>
                <a:chExt cx="1437528" cy="1143939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4816578" y="2438904"/>
                  <a:ext cx="1041400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457200"/>
                  <a:endParaRPr lang="en-US" sz="800" dirty="0">
                    <a:solidFill>
                      <a:srgbClr val="95A5A6"/>
                    </a:solidFill>
                    <a:latin typeface="Trebuchet MS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5717894" y="3035851"/>
                  <a:ext cx="536212" cy="546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457200"/>
                  <a:r>
                    <a:rPr 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rebuchet MS"/>
                    </a:rPr>
                    <a:t>C</a:t>
                  </a:r>
                </a:p>
              </p:txBody>
            </p:sp>
          </p:grpSp>
        </p:grpSp>
        <p:sp>
          <p:nvSpPr>
            <p:cNvPr id="25" name="Rectangle 24"/>
            <p:cNvSpPr/>
            <p:nvPr/>
          </p:nvSpPr>
          <p:spPr>
            <a:xfrm>
              <a:off x="7463228" y="2556979"/>
              <a:ext cx="380167" cy="406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/>
                </a:rPr>
                <a:t>D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60454" y="3716028"/>
              <a:ext cx="380167" cy="406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/>
                </a:rPr>
                <a:t>I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 bwMode="auto">
          <a:xfrm>
            <a:off x="1309699" y="3615604"/>
            <a:ext cx="77407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644595"/>
            <a:ext cx="3058982" cy="1682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625952"/>
            <a:ext cx="1842684" cy="1747026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 bwMode="auto">
          <a:xfrm>
            <a:off x="3581400" y="363855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StrengthsFinder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6650020" y="3630817"/>
            <a:ext cx="180144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Myers-Briggs</a:t>
            </a:r>
            <a:br>
              <a:rPr lang="en-US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58F9BB87-1545-2AFE-BCD7-0B077F3B7D1B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16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A17F74-CBD9-4290-A6DA-D6E007190B30}"/>
              </a:ext>
            </a:extLst>
          </p:cNvPr>
          <p:cNvSpPr txBox="1">
            <a:spLocks/>
          </p:cNvSpPr>
          <p:nvPr/>
        </p:nvSpPr>
        <p:spPr bwMode="auto">
          <a:xfrm>
            <a:off x="76200" y="38100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Defining Your Brand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rgbClr val="03ABC6"/>
                </a:solidFill>
              </a:rPr>
              <a:t>Through assessment tools</a:t>
            </a:r>
            <a:br>
              <a:rPr lang="en-US" sz="2800" dirty="0">
                <a:solidFill>
                  <a:srgbClr val="03ABC6"/>
                </a:solidFill>
              </a:rPr>
            </a:br>
            <a:endParaRPr lang="en-US" sz="1800" dirty="0">
              <a:solidFill>
                <a:srgbClr val="03ABC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256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232136"/>
            <a:ext cx="4734922" cy="298543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1600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Ask someone you </a:t>
            </a:r>
            <a:r>
              <a:rPr lang="en-US" sz="2000" b="1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trust</a:t>
            </a:r>
            <a:r>
              <a:rPr lang="en-US" sz="2800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 will be</a:t>
            </a:r>
            <a:br>
              <a:rPr lang="en-US" sz="1600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="1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honest</a:t>
            </a:r>
            <a:r>
              <a:rPr lang="en-US" sz="2800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 you…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What’s their impression of you – the good, the bad and the ugly?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l">
              <a:spcAft>
                <a:spcPts val="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your core competencies are?</a:t>
            </a:r>
          </a:p>
          <a:p>
            <a:pPr lvl="0" algn="l">
              <a:spcAft>
                <a:spcPts val="0"/>
              </a:spcAft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l">
              <a:spcAft>
                <a:spcPts val="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five adjectives they would use to describe you?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3A438D80-3953-6E35-B9EC-6956B612C14C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17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A660EF-E239-7212-6055-28819CA8BD91}"/>
              </a:ext>
            </a:extLst>
          </p:cNvPr>
          <p:cNvSpPr txBox="1">
            <a:spLocks/>
          </p:cNvSpPr>
          <p:nvPr/>
        </p:nvSpPr>
        <p:spPr bwMode="auto">
          <a:xfrm>
            <a:off x="76200" y="38100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Defining Your Brand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>
                <a:solidFill>
                  <a:srgbClr val="03ABC6"/>
                </a:solidFill>
              </a:rPr>
              <a:t>Through the eyes of others</a:t>
            </a:r>
            <a:br>
              <a:rPr lang="en-US" sz="2800" dirty="0">
                <a:solidFill>
                  <a:srgbClr val="03ABC6"/>
                </a:solidFill>
              </a:rPr>
            </a:br>
            <a:endParaRPr lang="en-US" sz="1800" dirty="0">
              <a:solidFill>
                <a:srgbClr val="03ABC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FCF5FA-D6EE-BC65-1C0D-754C267A15BE}"/>
              </a:ext>
            </a:extLst>
          </p:cNvPr>
          <p:cNvGrpSpPr/>
          <p:nvPr/>
        </p:nvGrpSpPr>
        <p:grpSpPr>
          <a:xfrm>
            <a:off x="5407214" y="1200150"/>
            <a:ext cx="3717607" cy="3197033"/>
            <a:chOff x="5407214" y="1200150"/>
            <a:chExt cx="3717607" cy="3197033"/>
          </a:xfrm>
        </p:grpSpPr>
        <p:sp>
          <p:nvSpPr>
            <p:cNvPr id="18" name="Title 1"/>
            <p:cNvSpPr txBox="1">
              <a:spLocks/>
            </p:cNvSpPr>
            <p:nvPr/>
          </p:nvSpPr>
          <p:spPr bwMode="auto">
            <a:xfrm>
              <a:off x="6705600" y="4092383"/>
              <a:ext cx="180827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lvl1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tx1"/>
                  </a:solidFill>
                  <a:latin typeface="Verdana"/>
                  <a:ea typeface="Verdana" pitchFamily="34" charset="0"/>
                  <a:cs typeface="Verdana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4572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9144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13716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18288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pPr algn="ctr"/>
              <a:r>
                <a:rPr lang="en-US" sz="12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Johari Window</a:t>
              </a:r>
              <a:br>
                <a:rPr 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endParaRPr lang="en-US" sz="900" b="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EBF3A5-D12D-9F6A-AA82-5F3AB21C5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7214" y="1200150"/>
              <a:ext cx="3717607" cy="285273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0319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976437"/>
            <a:ext cx="5886450" cy="119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0E622AC7-9F39-9016-5820-99F3CC4D59E5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18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5A3A30-72FF-16C5-BC08-BB9ED2968331}"/>
              </a:ext>
            </a:extLst>
          </p:cNvPr>
          <p:cNvSpPr txBox="1">
            <a:spLocks/>
          </p:cNvSpPr>
          <p:nvPr/>
        </p:nvSpPr>
        <p:spPr bwMode="auto">
          <a:xfrm>
            <a:off x="76200" y="38100"/>
            <a:ext cx="6172200" cy="60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Brand Examples</a:t>
            </a:r>
            <a:br>
              <a:rPr lang="en-US" sz="2800" dirty="0">
                <a:solidFill>
                  <a:srgbClr val="03ABC6"/>
                </a:solidFill>
              </a:rPr>
            </a:br>
            <a:endParaRPr lang="en-US" sz="1800" dirty="0">
              <a:solidFill>
                <a:srgbClr val="03ABC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99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406256-43B7-412A-B7AC-B46DC38474A0}"/>
              </a:ext>
            </a:extLst>
          </p:cNvPr>
          <p:cNvSpPr txBox="1"/>
          <p:nvPr/>
        </p:nvSpPr>
        <p:spPr>
          <a:xfrm>
            <a:off x="623419" y="2340917"/>
            <a:ext cx="7897162" cy="461665"/>
          </a:xfrm>
          <a:prstGeom prst="rect">
            <a:avLst/>
          </a:prstGeom>
          <a:noFill/>
          <a:ln w="12700">
            <a:solidFill>
              <a:srgbClr val="03ABC6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3ABC6"/>
                </a:solidFill>
              </a:rPr>
              <a:t>I have a knack for getting people to row in the same direction.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0DE37E7B-90F1-45DE-1DEC-34A93F7BB393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19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CB89A3-B0C7-18CE-9AEA-DBE3092C2689}"/>
              </a:ext>
            </a:extLst>
          </p:cNvPr>
          <p:cNvSpPr txBox="1">
            <a:spLocks/>
          </p:cNvSpPr>
          <p:nvPr/>
        </p:nvSpPr>
        <p:spPr bwMode="auto">
          <a:xfrm>
            <a:off x="76200" y="38100"/>
            <a:ext cx="6172200" cy="60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Brand Examples</a:t>
            </a:r>
            <a:br>
              <a:rPr lang="en-US" sz="2800" dirty="0">
                <a:solidFill>
                  <a:srgbClr val="03ABC6"/>
                </a:solidFill>
              </a:rPr>
            </a:br>
            <a:endParaRPr lang="en-US" sz="1800" dirty="0">
              <a:solidFill>
                <a:srgbClr val="03ABC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41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>
          <a:xfrm>
            <a:off x="0" y="895350"/>
            <a:ext cx="9144000" cy="3352800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were an animal, </a:t>
            </a:r>
          </a:p>
          <a:p>
            <a:pPr algn="ctr">
              <a:lnSpc>
                <a:spcPct val="150000"/>
              </a:lnSpc>
            </a:pPr>
            <a:r>
              <a:rPr lang="en-US" b="0" dirty="0">
                <a:solidFill>
                  <a:srgbClr val="03ABC6"/>
                </a:solidFill>
              </a:rPr>
              <a:t>which animal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would you be and </a:t>
            </a:r>
            <a:r>
              <a:rPr lang="en-US" b="0" dirty="0">
                <a:solidFill>
                  <a:srgbClr val="03ABC6"/>
                </a:solidFill>
              </a:rPr>
              <a:t>why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1400" b="0" dirty="0">
              <a:solidFill>
                <a:srgbClr val="03ABC6"/>
              </a:solidFill>
            </a:endParaRP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76600" y="4857750"/>
            <a:ext cx="457200" cy="273844"/>
          </a:xfrm>
        </p:spPr>
        <p:txBody>
          <a:bodyPr/>
          <a:lstStyle/>
          <a:p>
            <a:fld id="{5D87FAF7-392B-5B4B-9C18-EB5457432B89}" type="slidenum">
              <a:rPr lang="en-US" sz="800" smtClean="0"/>
              <a:pPr/>
              <a:t>2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636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43100" y="2915318"/>
            <a:ext cx="5257800" cy="2209800"/>
            <a:chOff x="1319021" y="3999538"/>
            <a:chExt cx="7062979" cy="238221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021" y="4025231"/>
              <a:ext cx="7062979" cy="2356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667000" y="3999538"/>
              <a:ext cx="4114800" cy="705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1636221"/>
            <a:ext cx="9144000" cy="24314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>
              <a:spcAft>
                <a:spcPts val="0"/>
              </a:spcAft>
              <a:buClr>
                <a:srgbClr val="9C0059"/>
              </a:buClr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Papyrus" panose="03070502060502030205" pitchFamily="66" charset="0"/>
              <a:ea typeface="Verdana" pitchFamily="34" charset="0"/>
              <a:cs typeface="Verdana" pitchFamily="34" charset="0"/>
            </a:endParaRPr>
          </a:p>
          <a:p>
            <a:pPr lvl="0" algn="ctr">
              <a:spcAft>
                <a:spcPts val="0"/>
              </a:spcAft>
              <a:buClr>
                <a:srgbClr val="9C0059"/>
              </a:buCl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pyrus" panose="03070502060502030205" pitchFamily="66" charset="0"/>
                <a:ea typeface="Verdana" pitchFamily="34" charset="0"/>
                <a:cs typeface="Verdana" pitchFamily="34" charset="0"/>
              </a:rPr>
              <a:t>I excel when operating behind-the-scenes</a:t>
            </a:r>
          </a:p>
          <a:p>
            <a:pPr lvl="0" algn="ctr">
              <a:spcAft>
                <a:spcPts val="0"/>
              </a:spcAft>
              <a:buClr>
                <a:srgbClr val="9C0059"/>
              </a:buCl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pyrus" panose="03070502060502030205" pitchFamily="66" charset="0"/>
                <a:ea typeface="Verdana" pitchFamily="34" charset="0"/>
                <a:cs typeface="Verdana" pitchFamily="34" charset="0"/>
              </a:rPr>
              <a:t> and supporting others. I am an </a:t>
            </a:r>
          </a:p>
          <a:p>
            <a:pPr lvl="0" algn="ctr">
              <a:spcAft>
                <a:spcPts val="0"/>
              </a:spcAft>
              <a:buClr>
                <a:srgbClr val="9C0059"/>
              </a:buCl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pyrus" panose="03070502060502030205" pitchFamily="66" charset="0"/>
                <a:ea typeface="Verdana" pitchFamily="34" charset="0"/>
                <a:cs typeface="Verdana" pitchFamily="34" charset="0"/>
              </a:rPr>
              <a:t>absolute team player</a:t>
            </a:r>
          </a:p>
          <a:p>
            <a:pPr lvl="0" algn="ctr">
              <a:spcAft>
                <a:spcPts val="0"/>
              </a:spcAft>
              <a:buClr>
                <a:srgbClr val="9C0059"/>
              </a:buCl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pyrus" panose="03070502060502030205" pitchFamily="66" charset="0"/>
                <a:ea typeface="Verdana" pitchFamily="34" charset="0"/>
                <a:cs typeface="Verdana" pitchFamily="34" charset="0"/>
              </a:rPr>
              <a:t> who thrives on </a:t>
            </a:r>
          </a:p>
          <a:p>
            <a:pPr lvl="0" algn="ctr">
              <a:spcAft>
                <a:spcPts val="0"/>
              </a:spcAft>
              <a:buClr>
                <a:srgbClr val="9C0059"/>
              </a:buClr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apyrus" panose="03070502060502030205" pitchFamily="66" charset="0"/>
                <a:ea typeface="Verdana" pitchFamily="34" charset="0"/>
                <a:cs typeface="Verdana" pitchFamily="34" charset="0"/>
              </a:rPr>
              <a:t>collaboration.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F7236CF-A10E-C68D-0CCB-4D48FFC4E778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20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C77948-BEBB-5000-3440-4DA2F397643E}"/>
              </a:ext>
            </a:extLst>
          </p:cNvPr>
          <p:cNvSpPr txBox="1">
            <a:spLocks/>
          </p:cNvSpPr>
          <p:nvPr/>
        </p:nvSpPr>
        <p:spPr bwMode="auto">
          <a:xfrm>
            <a:off x="76200" y="38100"/>
            <a:ext cx="6172200" cy="60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Brand Examples</a:t>
            </a:r>
            <a:br>
              <a:rPr lang="en-US" sz="2800" dirty="0">
                <a:solidFill>
                  <a:srgbClr val="03ABC6"/>
                </a:solidFill>
              </a:rPr>
            </a:br>
            <a:endParaRPr lang="en-US" sz="1800" dirty="0">
              <a:solidFill>
                <a:srgbClr val="03ABC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246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40900" y="1809750"/>
            <a:ext cx="4252224" cy="2472782"/>
            <a:chOff x="1290770" y="179638"/>
            <a:chExt cx="6458593" cy="4237958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887037" y="1482874"/>
              <a:ext cx="3609482" cy="2934722"/>
            </a:xfrm>
            <a:custGeom>
              <a:avLst/>
              <a:gdLst>
                <a:gd name="connsiteX0" fmla="*/ 4437063 w 4437063"/>
                <a:gd name="connsiteY0" fmla="*/ 1081703 h 4810125"/>
                <a:gd name="connsiteX1" fmla="*/ 4429592 w 4437063"/>
                <a:gd name="connsiteY1" fmla="*/ 1082685 h 4810125"/>
                <a:gd name="connsiteX2" fmla="*/ 4431507 w 4437063"/>
                <a:gd name="connsiteY2" fmla="*/ 1082099 h 4810125"/>
                <a:gd name="connsiteX3" fmla="*/ 717614 w 4437063"/>
                <a:gd name="connsiteY3" fmla="*/ 207531 h 4810125"/>
                <a:gd name="connsiteX4" fmla="*/ 721403 w 4437063"/>
                <a:gd name="connsiteY4" fmla="*/ 232026 h 4810125"/>
                <a:gd name="connsiteX5" fmla="*/ 718408 w 4437063"/>
                <a:gd name="connsiteY5" fmla="*/ 217055 h 4810125"/>
                <a:gd name="connsiteX6" fmla="*/ 1031570 w 4437063"/>
                <a:gd name="connsiteY6" fmla="*/ 111900 h 4810125"/>
                <a:gd name="connsiteX7" fmla="*/ 1043178 w 4437063"/>
                <a:gd name="connsiteY7" fmla="*/ 113447 h 4810125"/>
                <a:gd name="connsiteX8" fmla="*/ 1020457 w 4437063"/>
                <a:gd name="connsiteY8" fmla="*/ 113884 h 4810125"/>
                <a:gd name="connsiteX9" fmla="*/ 1016885 w 4437063"/>
                <a:gd name="connsiteY9" fmla="*/ 113884 h 4810125"/>
                <a:gd name="connsiteX10" fmla="*/ 1018075 w 4437063"/>
                <a:gd name="connsiteY10" fmla="*/ 113091 h 4810125"/>
                <a:gd name="connsiteX11" fmla="*/ 2559676 w 4437063"/>
                <a:gd name="connsiteY11" fmla="*/ 0 h 4810125"/>
                <a:gd name="connsiteX12" fmla="*/ 2574759 w 4437063"/>
                <a:gd name="connsiteY12" fmla="*/ 1190 h 4810125"/>
                <a:gd name="connsiteX13" fmla="*/ 2563248 w 4437063"/>
                <a:gd name="connsiteY13" fmla="*/ 1587 h 4810125"/>
                <a:gd name="connsiteX14" fmla="*/ 2494583 w 4437063"/>
                <a:gd name="connsiteY14" fmla="*/ 11904 h 4810125"/>
                <a:gd name="connsiteX15" fmla="*/ 2435443 w 4437063"/>
                <a:gd name="connsiteY15" fmla="*/ 27380 h 4810125"/>
                <a:gd name="connsiteX16" fmla="*/ 2404484 w 4437063"/>
                <a:gd name="connsiteY16" fmla="*/ 39681 h 4810125"/>
                <a:gd name="connsiteX17" fmla="*/ 2387020 w 4437063"/>
                <a:gd name="connsiteY17" fmla="*/ 47617 h 4810125"/>
                <a:gd name="connsiteX18" fmla="*/ 2351298 w 4437063"/>
                <a:gd name="connsiteY18" fmla="*/ 68648 h 4810125"/>
                <a:gd name="connsiteX19" fmla="*/ 2315576 w 4437063"/>
                <a:gd name="connsiteY19" fmla="*/ 95631 h 4810125"/>
                <a:gd name="connsiteX20" fmla="*/ 2279854 w 4437063"/>
                <a:gd name="connsiteY20" fmla="*/ 128169 h 4810125"/>
                <a:gd name="connsiteX21" fmla="*/ 2246514 w 4437063"/>
                <a:gd name="connsiteY21" fmla="*/ 165866 h 4810125"/>
                <a:gd name="connsiteX22" fmla="*/ 2215555 w 4437063"/>
                <a:gd name="connsiteY22" fmla="*/ 207928 h 4810125"/>
                <a:gd name="connsiteX23" fmla="*/ 2188962 w 4437063"/>
                <a:gd name="connsiteY23" fmla="*/ 253561 h 4810125"/>
                <a:gd name="connsiteX24" fmla="*/ 2167131 w 4437063"/>
                <a:gd name="connsiteY24" fmla="*/ 303559 h 4810125"/>
                <a:gd name="connsiteX25" fmla="*/ 2158399 w 4437063"/>
                <a:gd name="connsiteY25" fmla="*/ 329352 h 4810125"/>
                <a:gd name="connsiteX26" fmla="*/ 2151652 w 4437063"/>
                <a:gd name="connsiteY26" fmla="*/ 355144 h 4810125"/>
                <a:gd name="connsiteX27" fmla="*/ 2144111 w 4437063"/>
                <a:gd name="connsiteY27" fmla="*/ 411491 h 4810125"/>
                <a:gd name="connsiteX28" fmla="*/ 2140538 w 4437063"/>
                <a:gd name="connsiteY28" fmla="*/ 506726 h 4810125"/>
                <a:gd name="connsiteX29" fmla="*/ 2140935 w 4437063"/>
                <a:gd name="connsiteY29" fmla="*/ 610690 h 4810125"/>
                <a:gd name="connsiteX30" fmla="*/ 2139348 w 4437063"/>
                <a:gd name="connsiteY30" fmla="*/ 681719 h 4810125"/>
                <a:gd name="connsiteX31" fmla="*/ 2134982 w 4437063"/>
                <a:gd name="connsiteY31" fmla="*/ 751954 h 4810125"/>
                <a:gd name="connsiteX32" fmla="*/ 2124662 w 4437063"/>
                <a:gd name="connsiteY32" fmla="*/ 820999 h 4810125"/>
                <a:gd name="connsiteX33" fmla="*/ 2115930 w 4437063"/>
                <a:gd name="connsiteY33" fmla="*/ 853934 h 4810125"/>
                <a:gd name="connsiteX34" fmla="*/ 2104023 w 4437063"/>
                <a:gd name="connsiteY34" fmla="*/ 895996 h 4810125"/>
                <a:gd name="connsiteX35" fmla="*/ 2081796 w 4437063"/>
                <a:gd name="connsiteY35" fmla="*/ 965041 h 4810125"/>
                <a:gd name="connsiteX36" fmla="*/ 2060759 w 4437063"/>
                <a:gd name="connsiteY36" fmla="*/ 1020197 h 4810125"/>
                <a:gd name="connsiteX37" fmla="*/ 2039326 w 4437063"/>
                <a:gd name="connsiteY37" fmla="*/ 1067417 h 4810125"/>
                <a:gd name="connsiteX38" fmla="*/ 2003207 w 4437063"/>
                <a:gd name="connsiteY38" fmla="*/ 1132494 h 4810125"/>
                <a:gd name="connsiteX39" fmla="*/ 1941289 w 4437063"/>
                <a:gd name="connsiteY39" fmla="*/ 1237649 h 4810125"/>
                <a:gd name="connsiteX40" fmla="*/ 1900804 w 4437063"/>
                <a:gd name="connsiteY40" fmla="*/ 1312249 h 4810125"/>
                <a:gd name="connsiteX41" fmla="*/ 1880562 w 4437063"/>
                <a:gd name="connsiteY41" fmla="*/ 1349549 h 4810125"/>
                <a:gd name="connsiteX42" fmla="*/ 1847618 w 4437063"/>
                <a:gd name="connsiteY42" fmla="*/ 1420578 h 4810125"/>
                <a:gd name="connsiteX43" fmla="*/ 1822613 w 4437063"/>
                <a:gd name="connsiteY43" fmla="*/ 1485258 h 4810125"/>
                <a:gd name="connsiteX44" fmla="*/ 1804752 w 4437063"/>
                <a:gd name="connsiteY44" fmla="*/ 1544779 h 4810125"/>
                <a:gd name="connsiteX45" fmla="*/ 1792845 w 4437063"/>
                <a:gd name="connsiteY45" fmla="*/ 1599142 h 4810125"/>
                <a:gd name="connsiteX46" fmla="*/ 1787288 w 4437063"/>
                <a:gd name="connsiteY46" fmla="*/ 1649537 h 4810125"/>
                <a:gd name="connsiteX47" fmla="*/ 1786097 w 4437063"/>
                <a:gd name="connsiteY47" fmla="*/ 1696361 h 4810125"/>
                <a:gd name="connsiteX48" fmla="*/ 1789273 w 4437063"/>
                <a:gd name="connsiteY48" fmla="*/ 1739613 h 4810125"/>
                <a:gd name="connsiteX49" fmla="*/ 1796417 w 4437063"/>
                <a:gd name="connsiteY49" fmla="*/ 1780484 h 4810125"/>
                <a:gd name="connsiteX50" fmla="*/ 1806737 w 4437063"/>
                <a:gd name="connsiteY50" fmla="*/ 1819371 h 4810125"/>
                <a:gd name="connsiteX51" fmla="*/ 1826185 w 4437063"/>
                <a:gd name="connsiteY51" fmla="*/ 1874925 h 4810125"/>
                <a:gd name="connsiteX52" fmla="*/ 1856747 w 4437063"/>
                <a:gd name="connsiteY52" fmla="*/ 1946747 h 4810125"/>
                <a:gd name="connsiteX53" fmla="*/ 1888103 w 4437063"/>
                <a:gd name="connsiteY53" fmla="*/ 2020157 h 4810125"/>
                <a:gd name="connsiteX54" fmla="*/ 1901201 w 4437063"/>
                <a:gd name="connsiteY54" fmla="*/ 2059044 h 4810125"/>
                <a:gd name="connsiteX55" fmla="*/ 1907949 w 4437063"/>
                <a:gd name="connsiteY55" fmla="*/ 2078488 h 4810125"/>
                <a:gd name="connsiteX56" fmla="*/ 1922238 w 4437063"/>
                <a:gd name="connsiteY56" fmla="*/ 2113804 h 4810125"/>
                <a:gd name="connsiteX57" fmla="*/ 1937320 w 4437063"/>
                <a:gd name="connsiteY57" fmla="*/ 2146343 h 4810125"/>
                <a:gd name="connsiteX58" fmla="*/ 1953594 w 4437063"/>
                <a:gd name="connsiteY58" fmla="*/ 2175310 h 4810125"/>
                <a:gd name="connsiteX59" fmla="*/ 1971454 w 4437063"/>
                <a:gd name="connsiteY59" fmla="*/ 2200705 h 4810125"/>
                <a:gd name="connsiteX60" fmla="*/ 1989315 w 4437063"/>
                <a:gd name="connsiteY60" fmla="*/ 2222927 h 4810125"/>
                <a:gd name="connsiteX61" fmla="*/ 2007970 w 4437063"/>
                <a:gd name="connsiteY61" fmla="*/ 2241974 h 4810125"/>
                <a:gd name="connsiteX62" fmla="*/ 2026228 w 4437063"/>
                <a:gd name="connsiteY62" fmla="*/ 2257449 h 4810125"/>
                <a:gd name="connsiteX63" fmla="*/ 2045280 w 4437063"/>
                <a:gd name="connsiteY63" fmla="*/ 2269750 h 4810125"/>
                <a:gd name="connsiteX64" fmla="*/ 2063935 w 4437063"/>
                <a:gd name="connsiteY64" fmla="*/ 2278480 h 4810125"/>
                <a:gd name="connsiteX65" fmla="*/ 2082589 w 4437063"/>
                <a:gd name="connsiteY65" fmla="*/ 2283639 h 4810125"/>
                <a:gd name="connsiteX66" fmla="*/ 2100847 w 4437063"/>
                <a:gd name="connsiteY66" fmla="*/ 2285623 h 4810125"/>
                <a:gd name="connsiteX67" fmla="*/ 2117915 w 4437063"/>
                <a:gd name="connsiteY67" fmla="*/ 2284035 h 4810125"/>
                <a:gd name="connsiteX68" fmla="*/ 2134982 w 4437063"/>
                <a:gd name="connsiteY68" fmla="*/ 2278877 h 4810125"/>
                <a:gd name="connsiteX69" fmla="*/ 2150461 w 4437063"/>
                <a:gd name="connsiteY69" fmla="*/ 2270147 h 4810125"/>
                <a:gd name="connsiteX70" fmla="*/ 2165147 w 4437063"/>
                <a:gd name="connsiteY70" fmla="*/ 2258640 h 4810125"/>
                <a:gd name="connsiteX71" fmla="*/ 2171894 w 4437063"/>
                <a:gd name="connsiteY71" fmla="*/ 2250703 h 4810125"/>
                <a:gd name="connsiteX72" fmla="*/ 2195709 w 4437063"/>
                <a:gd name="connsiteY72" fmla="*/ 2221340 h 4810125"/>
                <a:gd name="connsiteX73" fmla="*/ 2227462 w 4437063"/>
                <a:gd name="connsiteY73" fmla="*/ 2170548 h 4810125"/>
                <a:gd name="connsiteX74" fmla="*/ 2260009 w 4437063"/>
                <a:gd name="connsiteY74" fmla="*/ 2089599 h 4810125"/>
                <a:gd name="connsiteX75" fmla="*/ 2286602 w 4437063"/>
                <a:gd name="connsiteY75" fmla="*/ 2008650 h 4810125"/>
                <a:gd name="connsiteX76" fmla="*/ 2305256 w 4437063"/>
                <a:gd name="connsiteY76" fmla="*/ 1951509 h 4810125"/>
                <a:gd name="connsiteX77" fmla="*/ 2330262 w 4437063"/>
                <a:gd name="connsiteY77" fmla="*/ 1866195 h 4810125"/>
                <a:gd name="connsiteX78" fmla="*/ 2352489 w 4437063"/>
                <a:gd name="connsiteY78" fmla="*/ 1790404 h 4810125"/>
                <a:gd name="connsiteX79" fmla="*/ 2385829 w 4437063"/>
                <a:gd name="connsiteY79" fmla="*/ 1696757 h 4810125"/>
                <a:gd name="connsiteX80" fmla="*/ 2412819 w 4437063"/>
                <a:gd name="connsiteY80" fmla="*/ 1632077 h 4810125"/>
                <a:gd name="connsiteX81" fmla="*/ 2440603 w 4437063"/>
                <a:gd name="connsiteY81" fmla="*/ 1566207 h 4810125"/>
                <a:gd name="connsiteX82" fmla="*/ 2475531 w 4437063"/>
                <a:gd name="connsiteY82" fmla="*/ 1492797 h 4810125"/>
                <a:gd name="connsiteX83" fmla="*/ 2497361 w 4437063"/>
                <a:gd name="connsiteY83" fmla="*/ 1453116 h 4810125"/>
                <a:gd name="connsiteX84" fmla="*/ 2519191 w 4437063"/>
                <a:gd name="connsiteY84" fmla="*/ 1418991 h 4810125"/>
                <a:gd name="connsiteX85" fmla="*/ 2542212 w 4437063"/>
                <a:gd name="connsiteY85" fmla="*/ 1388833 h 4810125"/>
                <a:gd name="connsiteX86" fmla="*/ 2581506 w 4437063"/>
                <a:gd name="connsiteY86" fmla="*/ 1344390 h 4810125"/>
                <a:gd name="connsiteX87" fmla="*/ 2613656 w 4437063"/>
                <a:gd name="connsiteY87" fmla="*/ 1312646 h 4810125"/>
                <a:gd name="connsiteX88" fmla="*/ 2635883 w 4437063"/>
                <a:gd name="connsiteY88" fmla="*/ 1291615 h 4810125"/>
                <a:gd name="connsiteX89" fmla="*/ 2682321 w 4437063"/>
                <a:gd name="connsiteY89" fmla="*/ 1254712 h 4810125"/>
                <a:gd name="connsiteX90" fmla="*/ 2730744 w 4437063"/>
                <a:gd name="connsiteY90" fmla="*/ 1221776 h 4810125"/>
                <a:gd name="connsiteX91" fmla="*/ 2781152 w 4437063"/>
                <a:gd name="connsiteY91" fmla="*/ 1191619 h 4810125"/>
                <a:gd name="connsiteX92" fmla="*/ 2858550 w 4437063"/>
                <a:gd name="connsiteY92" fmla="*/ 1148763 h 4810125"/>
                <a:gd name="connsiteX93" fmla="*/ 2939520 w 4437063"/>
                <a:gd name="connsiteY93" fmla="*/ 1102337 h 4810125"/>
                <a:gd name="connsiteX94" fmla="*/ 2993896 w 4437063"/>
                <a:gd name="connsiteY94" fmla="*/ 1066624 h 4810125"/>
                <a:gd name="connsiteX95" fmla="*/ 3021680 w 4437063"/>
                <a:gd name="connsiteY95" fmla="*/ 1047180 h 4810125"/>
                <a:gd name="connsiteX96" fmla="*/ 3049067 w 4437063"/>
                <a:gd name="connsiteY96" fmla="*/ 1026546 h 4810125"/>
                <a:gd name="connsiteX97" fmla="*/ 3100665 w 4437063"/>
                <a:gd name="connsiteY97" fmla="*/ 984485 h 4810125"/>
                <a:gd name="connsiteX98" fmla="*/ 3147898 w 4437063"/>
                <a:gd name="connsiteY98" fmla="*/ 940438 h 4810125"/>
                <a:gd name="connsiteX99" fmla="*/ 3191161 w 4437063"/>
                <a:gd name="connsiteY99" fmla="*/ 894012 h 4810125"/>
                <a:gd name="connsiteX100" fmla="*/ 3230455 w 4437063"/>
                <a:gd name="connsiteY100" fmla="*/ 846791 h 4810125"/>
                <a:gd name="connsiteX101" fmla="*/ 3266177 w 4437063"/>
                <a:gd name="connsiteY101" fmla="*/ 798381 h 4810125"/>
                <a:gd name="connsiteX102" fmla="*/ 3297930 w 4437063"/>
                <a:gd name="connsiteY102" fmla="*/ 748383 h 4810125"/>
                <a:gd name="connsiteX103" fmla="*/ 3325714 w 4437063"/>
                <a:gd name="connsiteY103" fmla="*/ 697591 h 4810125"/>
                <a:gd name="connsiteX104" fmla="*/ 3337621 w 4437063"/>
                <a:gd name="connsiteY104" fmla="*/ 671799 h 4810125"/>
                <a:gd name="connsiteX105" fmla="*/ 3343971 w 4437063"/>
                <a:gd name="connsiteY105" fmla="*/ 658307 h 4810125"/>
                <a:gd name="connsiteX106" fmla="*/ 3354291 w 4437063"/>
                <a:gd name="connsiteY106" fmla="*/ 628943 h 4810125"/>
                <a:gd name="connsiteX107" fmla="*/ 3366992 w 4437063"/>
                <a:gd name="connsiteY107" fmla="*/ 579739 h 4810125"/>
                <a:gd name="connsiteX108" fmla="*/ 3379693 w 4437063"/>
                <a:gd name="connsiteY108" fmla="*/ 506726 h 4810125"/>
                <a:gd name="connsiteX109" fmla="*/ 3388029 w 4437063"/>
                <a:gd name="connsiteY109" fmla="*/ 431729 h 4810125"/>
                <a:gd name="connsiteX110" fmla="*/ 3394379 w 4437063"/>
                <a:gd name="connsiteY110" fmla="*/ 326177 h 4810125"/>
                <a:gd name="connsiteX111" fmla="*/ 3395173 w 4437063"/>
                <a:gd name="connsiteY111" fmla="*/ 231737 h 4810125"/>
                <a:gd name="connsiteX112" fmla="*/ 3395173 w 4437063"/>
                <a:gd name="connsiteY112" fmla="*/ 221816 h 4810125"/>
                <a:gd name="connsiteX113" fmla="*/ 3396364 w 4437063"/>
                <a:gd name="connsiteY113" fmla="*/ 230943 h 4810125"/>
                <a:gd name="connsiteX114" fmla="*/ 3403905 w 4437063"/>
                <a:gd name="connsiteY114" fmla="*/ 321019 h 4810125"/>
                <a:gd name="connsiteX115" fmla="*/ 3407080 w 4437063"/>
                <a:gd name="connsiteY115" fmla="*/ 423396 h 4810125"/>
                <a:gd name="connsiteX116" fmla="*/ 3405493 w 4437063"/>
                <a:gd name="connsiteY116" fmla="*/ 497599 h 4810125"/>
                <a:gd name="connsiteX117" fmla="*/ 3399539 w 4437063"/>
                <a:gd name="connsiteY117" fmla="*/ 571009 h 4810125"/>
                <a:gd name="connsiteX118" fmla="*/ 3390013 w 4437063"/>
                <a:gd name="connsiteY118" fmla="*/ 622594 h 4810125"/>
                <a:gd name="connsiteX119" fmla="*/ 3382075 w 4437063"/>
                <a:gd name="connsiteY119" fmla="*/ 653942 h 4810125"/>
                <a:gd name="connsiteX120" fmla="*/ 3377312 w 4437063"/>
                <a:gd name="connsiteY120" fmla="*/ 668624 h 4810125"/>
                <a:gd name="connsiteX121" fmla="*/ 3366992 w 4437063"/>
                <a:gd name="connsiteY121" fmla="*/ 697194 h 4810125"/>
                <a:gd name="connsiteX122" fmla="*/ 3344765 w 4437063"/>
                <a:gd name="connsiteY122" fmla="*/ 749970 h 4810125"/>
                <a:gd name="connsiteX123" fmla="*/ 3320157 w 4437063"/>
                <a:gd name="connsiteY123" fmla="*/ 800365 h 4810125"/>
                <a:gd name="connsiteX124" fmla="*/ 3292770 w 4437063"/>
                <a:gd name="connsiteY124" fmla="*/ 848379 h 4810125"/>
                <a:gd name="connsiteX125" fmla="*/ 3263002 w 4437063"/>
                <a:gd name="connsiteY125" fmla="*/ 894012 h 4810125"/>
                <a:gd name="connsiteX126" fmla="*/ 3230058 w 4437063"/>
                <a:gd name="connsiteY126" fmla="*/ 939248 h 4810125"/>
                <a:gd name="connsiteX127" fmla="*/ 3193542 w 4437063"/>
                <a:gd name="connsiteY127" fmla="*/ 984088 h 4810125"/>
                <a:gd name="connsiteX128" fmla="*/ 3153454 w 4437063"/>
                <a:gd name="connsiteY128" fmla="*/ 1028927 h 4810125"/>
                <a:gd name="connsiteX129" fmla="*/ 3131227 w 4437063"/>
                <a:gd name="connsiteY129" fmla="*/ 1051942 h 4810125"/>
                <a:gd name="connsiteX130" fmla="*/ 3109397 w 4437063"/>
                <a:gd name="connsiteY130" fmla="*/ 1074163 h 4810125"/>
                <a:gd name="connsiteX131" fmla="*/ 3062959 w 4437063"/>
                <a:gd name="connsiteY131" fmla="*/ 1113051 h 4810125"/>
                <a:gd name="connsiteX132" fmla="*/ 3014933 w 4437063"/>
                <a:gd name="connsiteY132" fmla="*/ 1147176 h 4810125"/>
                <a:gd name="connsiteX133" fmla="*/ 2964128 w 4437063"/>
                <a:gd name="connsiteY133" fmla="*/ 1178921 h 4810125"/>
                <a:gd name="connsiteX134" fmla="*/ 2882761 w 4437063"/>
                <a:gd name="connsiteY134" fmla="*/ 1226935 h 4810125"/>
                <a:gd name="connsiteX135" fmla="*/ 2793456 w 4437063"/>
                <a:gd name="connsiteY135" fmla="*/ 1283679 h 4810125"/>
                <a:gd name="connsiteX136" fmla="*/ 2729554 w 4437063"/>
                <a:gd name="connsiteY136" fmla="*/ 1329709 h 4810125"/>
                <a:gd name="connsiteX137" fmla="*/ 2695816 w 4437063"/>
                <a:gd name="connsiteY137" fmla="*/ 1356295 h 4810125"/>
                <a:gd name="connsiteX138" fmla="*/ 2679146 w 4437063"/>
                <a:gd name="connsiteY138" fmla="*/ 1370580 h 4810125"/>
                <a:gd name="connsiteX139" fmla="*/ 2646599 w 4437063"/>
                <a:gd name="connsiteY139" fmla="*/ 1404706 h 4810125"/>
                <a:gd name="connsiteX140" fmla="*/ 2616434 w 4437063"/>
                <a:gd name="connsiteY140" fmla="*/ 1443990 h 4810125"/>
                <a:gd name="connsiteX141" fmla="*/ 2588650 w 4437063"/>
                <a:gd name="connsiteY141" fmla="*/ 1486845 h 4810125"/>
                <a:gd name="connsiteX142" fmla="*/ 2562454 w 4437063"/>
                <a:gd name="connsiteY142" fmla="*/ 1533272 h 4810125"/>
                <a:gd name="connsiteX143" fmla="*/ 2538243 w 4437063"/>
                <a:gd name="connsiteY143" fmla="*/ 1582079 h 4810125"/>
                <a:gd name="connsiteX144" fmla="*/ 2505299 w 4437063"/>
                <a:gd name="connsiteY144" fmla="*/ 1656283 h 4810125"/>
                <a:gd name="connsiteX145" fmla="*/ 2469974 w 4437063"/>
                <a:gd name="connsiteY145" fmla="*/ 1752311 h 4810125"/>
                <a:gd name="connsiteX146" fmla="*/ 2442587 w 4437063"/>
                <a:gd name="connsiteY146" fmla="*/ 1837228 h 4810125"/>
                <a:gd name="connsiteX147" fmla="*/ 2417185 w 4437063"/>
                <a:gd name="connsiteY147" fmla="*/ 1928891 h 4810125"/>
                <a:gd name="connsiteX148" fmla="*/ 2414407 w 4437063"/>
                <a:gd name="connsiteY148" fmla="*/ 1942779 h 4810125"/>
                <a:gd name="connsiteX149" fmla="*/ 2409247 w 4437063"/>
                <a:gd name="connsiteY149" fmla="*/ 1973730 h 4810125"/>
                <a:gd name="connsiteX150" fmla="*/ 2396546 w 4437063"/>
                <a:gd name="connsiteY150" fmla="*/ 2032061 h 4810125"/>
                <a:gd name="connsiteX151" fmla="*/ 2380669 w 4437063"/>
                <a:gd name="connsiteY151" fmla="*/ 2087218 h 4810125"/>
                <a:gd name="connsiteX152" fmla="*/ 2361618 w 4437063"/>
                <a:gd name="connsiteY152" fmla="*/ 2139597 h 4810125"/>
                <a:gd name="connsiteX153" fmla="*/ 2338994 w 4437063"/>
                <a:gd name="connsiteY153" fmla="*/ 2191182 h 4810125"/>
                <a:gd name="connsiteX154" fmla="*/ 2313195 w 4437063"/>
                <a:gd name="connsiteY154" fmla="*/ 2241974 h 4810125"/>
                <a:gd name="connsiteX155" fmla="*/ 2269534 w 4437063"/>
                <a:gd name="connsiteY155" fmla="*/ 2319352 h 4810125"/>
                <a:gd name="connsiteX156" fmla="*/ 2235797 w 4437063"/>
                <a:gd name="connsiteY156" fmla="*/ 2373714 h 4810125"/>
                <a:gd name="connsiteX157" fmla="*/ 2219127 w 4437063"/>
                <a:gd name="connsiteY157" fmla="*/ 2400301 h 4810125"/>
                <a:gd name="connsiteX158" fmla="*/ 2195709 w 4437063"/>
                <a:gd name="connsiteY158" fmla="*/ 2450299 h 4810125"/>
                <a:gd name="connsiteX159" fmla="*/ 2181817 w 4437063"/>
                <a:gd name="connsiteY159" fmla="*/ 2493551 h 4810125"/>
                <a:gd name="connsiteX160" fmla="*/ 2174673 w 4437063"/>
                <a:gd name="connsiteY160" fmla="*/ 2531248 h 4810125"/>
                <a:gd name="connsiteX161" fmla="*/ 2173482 w 4437063"/>
                <a:gd name="connsiteY161" fmla="*/ 2561405 h 4810125"/>
                <a:gd name="connsiteX162" fmla="*/ 2175070 w 4437063"/>
                <a:gd name="connsiteY162" fmla="*/ 2584420 h 4810125"/>
                <a:gd name="connsiteX163" fmla="*/ 2180230 w 4437063"/>
                <a:gd name="connsiteY163" fmla="*/ 2606642 h 4810125"/>
                <a:gd name="connsiteX164" fmla="*/ 2181817 w 4437063"/>
                <a:gd name="connsiteY164" fmla="*/ 2609419 h 4810125"/>
                <a:gd name="connsiteX165" fmla="*/ 2201266 w 4437063"/>
                <a:gd name="connsiteY165" fmla="*/ 2585611 h 4810125"/>
                <a:gd name="connsiteX166" fmla="*/ 2314385 w 4437063"/>
                <a:gd name="connsiteY166" fmla="*/ 2441172 h 4810125"/>
                <a:gd name="connsiteX167" fmla="*/ 2401706 w 4437063"/>
                <a:gd name="connsiteY167" fmla="*/ 2320542 h 4810125"/>
                <a:gd name="connsiteX168" fmla="*/ 2442190 w 4437063"/>
                <a:gd name="connsiteY168" fmla="*/ 2260624 h 4810125"/>
                <a:gd name="connsiteX169" fmla="*/ 2472356 w 4437063"/>
                <a:gd name="connsiteY169" fmla="*/ 2212610 h 4810125"/>
                <a:gd name="connsiteX170" fmla="*/ 2516016 w 4437063"/>
                <a:gd name="connsiteY170" fmla="*/ 2137613 h 4810125"/>
                <a:gd name="connsiteX171" fmla="*/ 2562454 w 4437063"/>
                <a:gd name="connsiteY171" fmla="*/ 2045156 h 4810125"/>
                <a:gd name="connsiteX172" fmla="*/ 2594207 w 4437063"/>
                <a:gd name="connsiteY172" fmla="*/ 1975714 h 4810125"/>
                <a:gd name="connsiteX173" fmla="*/ 2606115 w 4437063"/>
                <a:gd name="connsiteY173" fmla="*/ 1951509 h 4810125"/>
                <a:gd name="connsiteX174" fmla="*/ 2631914 w 4437063"/>
                <a:gd name="connsiteY174" fmla="*/ 1905082 h 4810125"/>
                <a:gd name="connsiteX175" fmla="*/ 2659697 w 4437063"/>
                <a:gd name="connsiteY175" fmla="*/ 1861433 h 4810125"/>
                <a:gd name="connsiteX176" fmla="*/ 2689466 w 4437063"/>
                <a:gd name="connsiteY176" fmla="*/ 1820165 h 4810125"/>
                <a:gd name="connsiteX177" fmla="*/ 2720425 w 4437063"/>
                <a:gd name="connsiteY177" fmla="*/ 1783262 h 4810125"/>
                <a:gd name="connsiteX178" fmla="*/ 2750987 w 4437063"/>
                <a:gd name="connsiteY178" fmla="*/ 1750327 h 4810125"/>
                <a:gd name="connsiteX179" fmla="*/ 2781549 w 4437063"/>
                <a:gd name="connsiteY179" fmla="*/ 1722153 h 4810125"/>
                <a:gd name="connsiteX180" fmla="*/ 2811317 w 4437063"/>
                <a:gd name="connsiteY180" fmla="*/ 1699535 h 4810125"/>
                <a:gd name="connsiteX181" fmla="*/ 2825209 w 4437063"/>
                <a:gd name="connsiteY181" fmla="*/ 1690805 h 4810125"/>
                <a:gd name="connsiteX182" fmla="*/ 2840292 w 4437063"/>
                <a:gd name="connsiteY182" fmla="*/ 1682869 h 4810125"/>
                <a:gd name="connsiteX183" fmla="*/ 2881968 w 4437063"/>
                <a:gd name="connsiteY183" fmla="*/ 1670568 h 4810125"/>
                <a:gd name="connsiteX184" fmla="*/ 2934757 w 4437063"/>
                <a:gd name="connsiteY184" fmla="*/ 1662235 h 4810125"/>
                <a:gd name="connsiteX185" fmla="*/ 2995087 w 4437063"/>
                <a:gd name="connsiteY185" fmla="*/ 1656680 h 4810125"/>
                <a:gd name="connsiteX186" fmla="*/ 3161393 w 4437063"/>
                <a:gd name="connsiteY186" fmla="*/ 1651521 h 4810125"/>
                <a:gd name="connsiteX187" fmla="*/ 3277291 w 4437063"/>
                <a:gd name="connsiteY187" fmla="*/ 1651521 h 4810125"/>
                <a:gd name="connsiteX188" fmla="*/ 3375724 w 4437063"/>
                <a:gd name="connsiteY188" fmla="*/ 1651124 h 4810125"/>
                <a:gd name="connsiteX189" fmla="*/ 3522184 w 4437063"/>
                <a:gd name="connsiteY189" fmla="*/ 1646363 h 4810125"/>
                <a:gd name="connsiteX190" fmla="*/ 3641257 w 4437063"/>
                <a:gd name="connsiteY190" fmla="*/ 1633665 h 4810125"/>
                <a:gd name="connsiteX191" fmla="*/ 3714686 w 4437063"/>
                <a:gd name="connsiteY191" fmla="*/ 1621760 h 4810125"/>
                <a:gd name="connsiteX192" fmla="*/ 3727784 w 4437063"/>
                <a:gd name="connsiteY192" fmla="*/ 1619776 h 4810125"/>
                <a:gd name="connsiteX193" fmla="*/ 3754774 w 4437063"/>
                <a:gd name="connsiteY193" fmla="*/ 1611840 h 4810125"/>
                <a:gd name="connsiteX194" fmla="*/ 3800022 w 4437063"/>
                <a:gd name="connsiteY194" fmla="*/ 1594380 h 4810125"/>
                <a:gd name="connsiteX195" fmla="*/ 3865909 w 4437063"/>
                <a:gd name="connsiteY195" fmla="*/ 1559461 h 4810125"/>
                <a:gd name="connsiteX196" fmla="*/ 3934971 w 4437063"/>
                <a:gd name="connsiteY196" fmla="*/ 1512241 h 4810125"/>
                <a:gd name="connsiteX197" fmla="*/ 3969899 w 4437063"/>
                <a:gd name="connsiteY197" fmla="*/ 1484464 h 4810125"/>
                <a:gd name="connsiteX198" fmla="*/ 3991333 w 4437063"/>
                <a:gd name="connsiteY198" fmla="*/ 1465814 h 4810125"/>
                <a:gd name="connsiteX199" fmla="*/ 4034199 w 4437063"/>
                <a:gd name="connsiteY199" fmla="*/ 1424149 h 4810125"/>
                <a:gd name="connsiteX200" fmla="*/ 4095323 w 4437063"/>
                <a:gd name="connsiteY200" fmla="*/ 1356692 h 4810125"/>
                <a:gd name="connsiteX201" fmla="*/ 4169149 w 4437063"/>
                <a:gd name="connsiteY201" fmla="*/ 1266219 h 4810125"/>
                <a:gd name="connsiteX202" fmla="*/ 4231067 w 4437063"/>
                <a:gd name="connsiteY202" fmla="*/ 1189238 h 4810125"/>
                <a:gd name="connsiteX203" fmla="*/ 4256469 w 4437063"/>
                <a:gd name="connsiteY203" fmla="*/ 1161858 h 4810125"/>
                <a:gd name="connsiteX204" fmla="*/ 4268773 w 4437063"/>
                <a:gd name="connsiteY204" fmla="*/ 1150747 h 4810125"/>
                <a:gd name="connsiteX205" fmla="*/ 4296953 w 4437063"/>
                <a:gd name="connsiteY205" fmla="*/ 1130510 h 4810125"/>
                <a:gd name="connsiteX206" fmla="*/ 4327119 w 4437063"/>
                <a:gd name="connsiteY206" fmla="*/ 1115035 h 4810125"/>
                <a:gd name="connsiteX207" fmla="*/ 4356887 w 4437063"/>
                <a:gd name="connsiteY207" fmla="*/ 1102733 h 4810125"/>
                <a:gd name="connsiteX208" fmla="*/ 4421981 w 4437063"/>
                <a:gd name="connsiteY208" fmla="*/ 1083687 h 4810125"/>
                <a:gd name="connsiteX209" fmla="*/ 4429592 w 4437063"/>
                <a:gd name="connsiteY209" fmla="*/ 1082685 h 4810125"/>
                <a:gd name="connsiteX210" fmla="*/ 4392609 w 4437063"/>
                <a:gd name="connsiteY210" fmla="*/ 1094004 h 4810125"/>
                <a:gd name="connsiteX211" fmla="*/ 4355299 w 4437063"/>
                <a:gd name="connsiteY211" fmla="*/ 1112257 h 4810125"/>
                <a:gd name="connsiteX212" fmla="*/ 4333469 w 4437063"/>
                <a:gd name="connsiteY212" fmla="*/ 1126145 h 4810125"/>
                <a:gd name="connsiteX213" fmla="*/ 4322356 w 4437063"/>
                <a:gd name="connsiteY213" fmla="*/ 1134081 h 4810125"/>
                <a:gd name="connsiteX214" fmla="*/ 4297747 w 4437063"/>
                <a:gd name="connsiteY214" fmla="*/ 1157890 h 4810125"/>
                <a:gd name="connsiteX215" fmla="*/ 4256469 w 4437063"/>
                <a:gd name="connsiteY215" fmla="*/ 1206698 h 4810125"/>
                <a:gd name="connsiteX216" fmla="*/ 4199314 w 4437063"/>
                <a:gd name="connsiteY216" fmla="*/ 1287250 h 4810125"/>
                <a:gd name="connsiteX217" fmla="*/ 4145334 w 4437063"/>
                <a:gd name="connsiteY217" fmla="*/ 1372167 h 4810125"/>
                <a:gd name="connsiteX218" fmla="*/ 4122313 w 4437063"/>
                <a:gd name="connsiteY218" fmla="*/ 1411054 h 4810125"/>
                <a:gd name="connsiteX219" fmla="*/ 4100086 w 4437063"/>
                <a:gd name="connsiteY219" fmla="*/ 1446371 h 4810125"/>
                <a:gd name="connsiteX220" fmla="*/ 4054838 w 4437063"/>
                <a:gd name="connsiteY220" fmla="*/ 1508273 h 4810125"/>
                <a:gd name="connsiteX221" fmla="*/ 4008400 w 4437063"/>
                <a:gd name="connsiteY221" fmla="*/ 1559461 h 4810125"/>
                <a:gd name="connsiteX222" fmla="*/ 3959580 w 4437063"/>
                <a:gd name="connsiteY222" fmla="*/ 1604698 h 4810125"/>
                <a:gd name="connsiteX223" fmla="*/ 3933781 w 4437063"/>
                <a:gd name="connsiteY223" fmla="*/ 1625332 h 4810125"/>
                <a:gd name="connsiteX224" fmla="*/ 3919889 w 4437063"/>
                <a:gd name="connsiteY224" fmla="*/ 1635649 h 4810125"/>
                <a:gd name="connsiteX225" fmla="*/ 3882976 w 4437063"/>
                <a:gd name="connsiteY225" fmla="*/ 1657076 h 4810125"/>
                <a:gd name="connsiteX226" fmla="*/ 3834950 w 4437063"/>
                <a:gd name="connsiteY226" fmla="*/ 1679298 h 4810125"/>
                <a:gd name="connsiteX227" fmla="*/ 3775810 w 4437063"/>
                <a:gd name="connsiteY227" fmla="*/ 1701122 h 4810125"/>
                <a:gd name="connsiteX228" fmla="*/ 3705954 w 4437063"/>
                <a:gd name="connsiteY228" fmla="*/ 1720963 h 4810125"/>
                <a:gd name="connsiteX229" fmla="*/ 3626175 w 4437063"/>
                <a:gd name="connsiteY229" fmla="*/ 1738819 h 4810125"/>
                <a:gd name="connsiteX230" fmla="*/ 3535679 w 4437063"/>
                <a:gd name="connsiteY230" fmla="*/ 1752707 h 4810125"/>
                <a:gd name="connsiteX231" fmla="*/ 3434864 w 4437063"/>
                <a:gd name="connsiteY231" fmla="*/ 1762231 h 4810125"/>
                <a:gd name="connsiteX232" fmla="*/ 3380487 w 4437063"/>
                <a:gd name="connsiteY232" fmla="*/ 1764215 h 4810125"/>
                <a:gd name="connsiteX233" fmla="*/ 3278084 w 4437063"/>
                <a:gd name="connsiteY233" fmla="*/ 1766596 h 4810125"/>
                <a:gd name="connsiteX234" fmla="*/ 3137975 w 4437063"/>
                <a:gd name="connsiteY234" fmla="*/ 1765802 h 4810125"/>
                <a:gd name="connsiteX235" fmla="*/ 3064546 w 4437063"/>
                <a:gd name="connsiteY235" fmla="*/ 1767786 h 4810125"/>
                <a:gd name="connsiteX236" fmla="*/ 3020886 w 4437063"/>
                <a:gd name="connsiteY236" fmla="*/ 1773342 h 4810125"/>
                <a:gd name="connsiteX237" fmla="*/ 2976432 w 4437063"/>
                <a:gd name="connsiteY237" fmla="*/ 1784452 h 4810125"/>
                <a:gd name="connsiteX238" fmla="*/ 2927612 w 4437063"/>
                <a:gd name="connsiteY238" fmla="*/ 1801118 h 4810125"/>
                <a:gd name="connsiteX239" fmla="*/ 2898638 w 4437063"/>
                <a:gd name="connsiteY239" fmla="*/ 1813419 h 4810125"/>
                <a:gd name="connsiteX240" fmla="*/ 2884349 w 4437063"/>
                <a:gd name="connsiteY240" fmla="*/ 1820165 h 4810125"/>
                <a:gd name="connsiteX241" fmla="*/ 2856565 w 4437063"/>
                <a:gd name="connsiteY241" fmla="*/ 1837625 h 4810125"/>
                <a:gd name="connsiteX242" fmla="*/ 2830766 w 4437063"/>
                <a:gd name="connsiteY242" fmla="*/ 1858656 h 4810125"/>
                <a:gd name="connsiteX243" fmla="*/ 2806554 w 4437063"/>
                <a:gd name="connsiteY243" fmla="*/ 1884051 h 4810125"/>
                <a:gd name="connsiteX244" fmla="*/ 2773214 w 4437063"/>
                <a:gd name="connsiteY244" fmla="*/ 1926113 h 4810125"/>
                <a:gd name="connsiteX245" fmla="*/ 2732729 w 4437063"/>
                <a:gd name="connsiteY245" fmla="*/ 1991984 h 4810125"/>
                <a:gd name="connsiteX246" fmla="*/ 2678749 w 4437063"/>
                <a:gd name="connsiteY246" fmla="*/ 2099916 h 4810125"/>
                <a:gd name="connsiteX247" fmla="*/ 2628738 w 4437063"/>
                <a:gd name="connsiteY247" fmla="*/ 2210229 h 4810125"/>
                <a:gd name="connsiteX248" fmla="*/ 2596192 w 4437063"/>
                <a:gd name="connsiteY248" fmla="*/ 2278480 h 4810125"/>
                <a:gd name="connsiteX249" fmla="*/ 2579522 w 4437063"/>
                <a:gd name="connsiteY249" fmla="*/ 2309828 h 4810125"/>
                <a:gd name="connsiteX250" fmla="*/ 2532686 w 4437063"/>
                <a:gd name="connsiteY250" fmla="*/ 2393158 h 4810125"/>
                <a:gd name="connsiteX251" fmla="*/ 2461639 w 4437063"/>
                <a:gd name="connsiteY251" fmla="*/ 2515772 h 4810125"/>
                <a:gd name="connsiteX252" fmla="*/ 2401706 w 4437063"/>
                <a:gd name="connsiteY252" fmla="*/ 2610213 h 4810125"/>
                <a:gd name="connsiteX253" fmla="*/ 2335025 w 4437063"/>
                <a:gd name="connsiteY253" fmla="*/ 2709019 h 4810125"/>
                <a:gd name="connsiteX254" fmla="*/ 2291364 w 4437063"/>
                <a:gd name="connsiteY254" fmla="*/ 2771318 h 4810125"/>
                <a:gd name="connsiteX255" fmla="*/ 2312004 w 4437063"/>
                <a:gd name="connsiteY255" fmla="*/ 2766953 h 4810125"/>
                <a:gd name="connsiteX256" fmla="*/ 2447747 w 4437063"/>
                <a:gd name="connsiteY256" fmla="*/ 2726082 h 4810125"/>
                <a:gd name="connsiteX257" fmla="*/ 2540227 w 4437063"/>
                <a:gd name="connsiteY257" fmla="*/ 2690369 h 4810125"/>
                <a:gd name="connsiteX258" fmla="*/ 2607305 w 4437063"/>
                <a:gd name="connsiteY258" fmla="*/ 2660608 h 4810125"/>
                <a:gd name="connsiteX259" fmla="*/ 2641440 w 4437063"/>
                <a:gd name="connsiteY259" fmla="*/ 2643545 h 4810125"/>
                <a:gd name="connsiteX260" fmla="*/ 2681131 w 4437063"/>
                <a:gd name="connsiteY260" fmla="*/ 2624101 h 4810125"/>
                <a:gd name="connsiteX261" fmla="*/ 2752178 w 4437063"/>
                <a:gd name="connsiteY261" fmla="*/ 2591563 h 4810125"/>
                <a:gd name="connsiteX262" fmla="*/ 2842673 w 4437063"/>
                <a:gd name="connsiteY262" fmla="*/ 2554263 h 4810125"/>
                <a:gd name="connsiteX263" fmla="*/ 2941107 w 4437063"/>
                <a:gd name="connsiteY263" fmla="*/ 2516566 h 4810125"/>
                <a:gd name="connsiteX264" fmla="*/ 3006201 w 4437063"/>
                <a:gd name="connsiteY264" fmla="*/ 2487996 h 4810125"/>
                <a:gd name="connsiteX265" fmla="*/ 3049067 w 4437063"/>
                <a:gd name="connsiteY265" fmla="*/ 2465377 h 4810125"/>
                <a:gd name="connsiteX266" fmla="*/ 3070500 w 4437063"/>
                <a:gd name="connsiteY266" fmla="*/ 2451886 h 4810125"/>
                <a:gd name="connsiteX267" fmla="*/ 3096696 w 4437063"/>
                <a:gd name="connsiteY267" fmla="*/ 2435220 h 4810125"/>
                <a:gd name="connsiteX268" fmla="*/ 3139563 w 4437063"/>
                <a:gd name="connsiteY268" fmla="*/ 2403872 h 4810125"/>
                <a:gd name="connsiteX269" fmla="*/ 3173697 w 4437063"/>
                <a:gd name="connsiteY269" fmla="*/ 2374905 h 4810125"/>
                <a:gd name="connsiteX270" fmla="*/ 3199893 w 4437063"/>
                <a:gd name="connsiteY270" fmla="*/ 2347922 h 4810125"/>
                <a:gd name="connsiteX271" fmla="*/ 3231249 w 4437063"/>
                <a:gd name="connsiteY271" fmla="*/ 2309431 h 4810125"/>
                <a:gd name="connsiteX272" fmla="*/ 3266574 w 4437063"/>
                <a:gd name="connsiteY272" fmla="*/ 2263005 h 4810125"/>
                <a:gd name="connsiteX273" fmla="*/ 3287213 w 4437063"/>
                <a:gd name="connsiteY273" fmla="*/ 2241180 h 4810125"/>
                <a:gd name="connsiteX274" fmla="*/ 3298724 w 4437063"/>
                <a:gd name="connsiteY274" fmla="*/ 2229673 h 4810125"/>
                <a:gd name="connsiteX275" fmla="*/ 3324920 w 4437063"/>
                <a:gd name="connsiteY275" fmla="*/ 2207054 h 4810125"/>
                <a:gd name="connsiteX276" fmla="*/ 3356276 w 4437063"/>
                <a:gd name="connsiteY276" fmla="*/ 2184833 h 4810125"/>
                <a:gd name="connsiteX277" fmla="*/ 3391998 w 4437063"/>
                <a:gd name="connsiteY277" fmla="*/ 2163802 h 4810125"/>
                <a:gd name="connsiteX278" fmla="*/ 3433276 w 4437063"/>
                <a:gd name="connsiteY278" fmla="*/ 2144755 h 4810125"/>
                <a:gd name="connsiteX279" fmla="*/ 3481303 w 4437063"/>
                <a:gd name="connsiteY279" fmla="*/ 2128883 h 4810125"/>
                <a:gd name="connsiteX280" fmla="*/ 3534489 w 4437063"/>
                <a:gd name="connsiteY280" fmla="*/ 2116582 h 4810125"/>
                <a:gd name="connsiteX281" fmla="*/ 3594819 w 4437063"/>
                <a:gd name="connsiteY281" fmla="*/ 2108249 h 4810125"/>
                <a:gd name="connsiteX282" fmla="*/ 3627763 w 4437063"/>
                <a:gd name="connsiteY282" fmla="*/ 2106662 h 4810125"/>
                <a:gd name="connsiteX283" fmla="*/ 3658722 w 4437063"/>
                <a:gd name="connsiteY283" fmla="*/ 2105868 h 4810125"/>
                <a:gd name="connsiteX284" fmla="*/ 3713098 w 4437063"/>
                <a:gd name="connsiteY284" fmla="*/ 2107852 h 4810125"/>
                <a:gd name="connsiteX285" fmla="*/ 3757949 w 4437063"/>
                <a:gd name="connsiteY285" fmla="*/ 2113011 h 4810125"/>
                <a:gd name="connsiteX286" fmla="*/ 3794068 w 4437063"/>
                <a:gd name="connsiteY286" fmla="*/ 2120550 h 4810125"/>
                <a:gd name="connsiteX287" fmla="*/ 3834156 w 4437063"/>
                <a:gd name="connsiteY287" fmla="*/ 2132851 h 4810125"/>
                <a:gd name="connsiteX288" fmla="*/ 3859955 w 4437063"/>
                <a:gd name="connsiteY288" fmla="*/ 2145946 h 4810125"/>
                <a:gd name="connsiteX289" fmla="*/ 3861940 w 4437063"/>
                <a:gd name="connsiteY289" fmla="*/ 2147533 h 4810125"/>
                <a:gd name="connsiteX290" fmla="*/ 3853208 w 4437063"/>
                <a:gd name="connsiteY290" fmla="*/ 2146343 h 4810125"/>
                <a:gd name="connsiteX291" fmla="*/ 3765490 w 4437063"/>
                <a:gd name="connsiteY291" fmla="*/ 2141184 h 4810125"/>
                <a:gd name="connsiteX292" fmla="*/ 3667454 w 4437063"/>
                <a:gd name="connsiteY292" fmla="*/ 2141184 h 4810125"/>
                <a:gd name="connsiteX293" fmla="*/ 3597597 w 4437063"/>
                <a:gd name="connsiteY293" fmla="*/ 2145946 h 4810125"/>
                <a:gd name="connsiteX294" fmla="*/ 3528932 w 4437063"/>
                <a:gd name="connsiteY294" fmla="*/ 2156263 h 4810125"/>
                <a:gd name="connsiteX295" fmla="*/ 3482096 w 4437063"/>
                <a:gd name="connsiteY295" fmla="*/ 2168564 h 4810125"/>
                <a:gd name="connsiteX296" fmla="*/ 3453916 w 4437063"/>
                <a:gd name="connsiteY296" fmla="*/ 2178881 h 4810125"/>
                <a:gd name="connsiteX297" fmla="*/ 3441215 w 4437063"/>
                <a:gd name="connsiteY297" fmla="*/ 2185627 h 4810125"/>
                <a:gd name="connsiteX298" fmla="*/ 3417003 w 4437063"/>
                <a:gd name="connsiteY298" fmla="*/ 2198325 h 4810125"/>
                <a:gd name="connsiteX299" fmla="*/ 3376121 w 4437063"/>
                <a:gd name="connsiteY299" fmla="*/ 2228482 h 4810125"/>
                <a:gd name="connsiteX300" fmla="*/ 3342781 w 4437063"/>
                <a:gd name="connsiteY300" fmla="*/ 2261417 h 4810125"/>
                <a:gd name="connsiteX301" fmla="*/ 3313806 w 4437063"/>
                <a:gd name="connsiteY301" fmla="*/ 2296337 h 4810125"/>
                <a:gd name="connsiteX302" fmla="*/ 3276894 w 4437063"/>
                <a:gd name="connsiteY302" fmla="*/ 2351096 h 4810125"/>
                <a:gd name="connsiteX303" fmla="*/ 3240775 w 4437063"/>
                <a:gd name="connsiteY303" fmla="*/ 2403872 h 4810125"/>
                <a:gd name="connsiteX304" fmla="*/ 3213785 w 4437063"/>
                <a:gd name="connsiteY304" fmla="*/ 2436807 h 4810125"/>
                <a:gd name="connsiteX305" fmla="*/ 3198702 w 4437063"/>
                <a:gd name="connsiteY305" fmla="*/ 2451886 h 4810125"/>
                <a:gd name="connsiteX306" fmla="*/ 3180047 w 4437063"/>
                <a:gd name="connsiteY306" fmla="*/ 2469346 h 4810125"/>
                <a:gd name="connsiteX307" fmla="*/ 3141150 w 4437063"/>
                <a:gd name="connsiteY307" fmla="*/ 2501090 h 4810125"/>
                <a:gd name="connsiteX308" fmla="*/ 3080026 w 4437063"/>
                <a:gd name="connsiteY308" fmla="*/ 2543946 h 4810125"/>
                <a:gd name="connsiteX309" fmla="*/ 2949839 w 4437063"/>
                <a:gd name="connsiteY309" fmla="*/ 2618943 h 4810125"/>
                <a:gd name="connsiteX310" fmla="*/ 2888932 w 4437063"/>
                <a:gd name="connsiteY310" fmla="*/ 2652474 h 4810125"/>
                <a:gd name="connsiteX311" fmla="*/ 2891235 w 4437063"/>
                <a:gd name="connsiteY311" fmla="*/ 2657078 h 4810125"/>
                <a:gd name="connsiteX312" fmla="*/ 2896791 w 4437063"/>
                <a:gd name="connsiteY312" fmla="*/ 2664619 h 4810125"/>
                <a:gd name="connsiteX313" fmla="*/ 2915047 w 4437063"/>
                <a:gd name="connsiteY313" fmla="*/ 2681685 h 4810125"/>
                <a:gd name="connsiteX314" fmla="*/ 2940447 w 4437063"/>
                <a:gd name="connsiteY314" fmla="*/ 2697957 h 4810125"/>
                <a:gd name="connsiteX315" fmla="*/ 2973388 w 4437063"/>
                <a:gd name="connsiteY315" fmla="*/ 2713435 h 4810125"/>
                <a:gd name="connsiteX316" fmla="*/ 2992438 w 4437063"/>
                <a:gd name="connsiteY316" fmla="*/ 2720182 h 4810125"/>
                <a:gd name="connsiteX317" fmla="*/ 3012678 w 4437063"/>
                <a:gd name="connsiteY317" fmla="*/ 2725738 h 4810125"/>
                <a:gd name="connsiteX318" fmla="*/ 3056731 w 4437063"/>
                <a:gd name="connsiteY318" fmla="*/ 2736057 h 4810125"/>
                <a:gd name="connsiteX319" fmla="*/ 3105150 w 4437063"/>
                <a:gd name="connsiteY319" fmla="*/ 2744391 h 4810125"/>
                <a:gd name="connsiteX320" fmla="*/ 3156347 w 4437063"/>
                <a:gd name="connsiteY320" fmla="*/ 2749550 h 4810125"/>
                <a:gd name="connsiteX321" fmla="*/ 3182938 w 4437063"/>
                <a:gd name="connsiteY321" fmla="*/ 2751535 h 4810125"/>
                <a:gd name="connsiteX322" fmla="*/ 3209528 w 4437063"/>
                <a:gd name="connsiteY322" fmla="*/ 2752725 h 4810125"/>
                <a:gd name="connsiteX323" fmla="*/ 3264694 w 4437063"/>
                <a:gd name="connsiteY323" fmla="*/ 2751535 h 4810125"/>
                <a:gd name="connsiteX324" fmla="*/ 3292872 w 4437063"/>
                <a:gd name="connsiteY324" fmla="*/ 2749154 h 4810125"/>
                <a:gd name="connsiteX325" fmla="*/ 3350022 w 4437063"/>
                <a:gd name="connsiteY325" fmla="*/ 2744788 h 4810125"/>
                <a:gd name="connsiteX326" fmla="*/ 3408363 w 4437063"/>
                <a:gd name="connsiteY326" fmla="*/ 2737644 h 4810125"/>
                <a:gd name="connsiteX327" fmla="*/ 3465910 w 4437063"/>
                <a:gd name="connsiteY327" fmla="*/ 2730897 h 4810125"/>
                <a:gd name="connsiteX328" fmla="*/ 3581003 w 4437063"/>
                <a:gd name="connsiteY328" fmla="*/ 2719388 h 4810125"/>
                <a:gd name="connsiteX329" fmla="*/ 3636566 w 4437063"/>
                <a:gd name="connsiteY329" fmla="*/ 2716610 h 4810125"/>
                <a:gd name="connsiteX330" fmla="*/ 3664347 w 4437063"/>
                <a:gd name="connsiteY330" fmla="*/ 2715419 h 4810125"/>
                <a:gd name="connsiteX331" fmla="*/ 3717528 w 4437063"/>
                <a:gd name="connsiteY331" fmla="*/ 2718594 h 4810125"/>
                <a:gd name="connsiteX332" fmla="*/ 3767931 w 4437063"/>
                <a:gd name="connsiteY332" fmla="*/ 2726928 h 4810125"/>
                <a:gd name="connsiteX333" fmla="*/ 3813572 w 4437063"/>
                <a:gd name="connsiteY333" fmla="*/ 2739628 h 4810125"/>
                <a:gd name="connsiteX334" fmla="*/ 3834210 w 4437063"/>
                <a:gd name="connsiteY334" fmla="*/ 2748360 h 4810125"/>
                <a:gd name="connsiteX335" fmla="*/ 3854053 w 4437063"/>
                <a:gd name="connsiteY335" fmla="*/ 2757885 h 4810125"/>
                <a:gd name="connsiteX336" fmla="*/ 3888581 w 4437063"/>
                <a:gd name="connsiteY336" fmla="*/ 2777729 h 4810125"/>
                <a:gd name="connsiteX337" fmla="*/ 3931047 w 4437063"/>
                <a:gd name="connsiteY337" fmla="*/ 2808685 h 4810125"/>
                <a:gd name="connsiteX338" fmla="*/ 3952081 w 4437063"/>
                <a:gd name="connsiteY338" fmla="*/ 2826147 h 4810125"/>
                <a:gd name="connsiteX339" fmla="*/ 3984228 w 4437063"/>
                <a:gd name="connsiteY339" fmla="*/ 2855516 h 4810125"/>
                <a:gd name="connsiteX340" fmla="*/ 3990975 w 4437063"/>
                <a:gd name="connsiteY340" fmla="*/ 2862263 h 4810125"/>
                <a:gd name="connsiteX341" fmla="*/ 3983831 w 4437063"/>
                <a:gd name="connsiteY341" fmla="*/ 2855913 h 4810125"/>
                <a:gd name="connsiteX342" fmla="*/ 3949700 w 4437063"/>
                <a:gd name="connsiteY342" fmla="*/ 2828132 h 4810125"/>
                <a:gd name="connsiteX343" fmla="*/ 3928269 w 4437063"/>
                <a:gd name="connsiteY343" fmla="*/ 2811860 h 4810125"/>
                <a:gd name="connsiteX344" fmla="*/ 3885010 w 4437063"/>
                <a:gd name="connsiteY344" fmla="*/ 2783682 h 4810125"/>
                <a:gd name="connsiteX345" fmla="*/ 3850085 w 4437063"/>
                <a:gd name="connsiteY345" fmla="*/ 2765425 h 4810125"/>
                <a:gd name="connsiteX346" fmla="*/ 3830638 w 4437063"/>
                <a:gd name="connsiteY346" fmla="*/ 2757885 h 4810125"/>
                <a:gd name="connsiteX347" fmla="*/ 3810000 w 4437063"/>
                <a:gd name="connsiteY347" fmla="*/ 2750741 h 4810125"/>
                <a:gd name="connsiteX348" fmla="*/ 3765153 w 4437063"/>
                <a:gd name="connsiteY348" fmla="*/ 2740422 h 4810125"/>
                <a:gd name="connsiteX349" fmla="*/ 3716338 w 4437063"/>
                <a:gd name="connsiteY349" fmla="*/ 2734469 h 4810125"/>
                <a:gd name="connsiteX350" fmla="*/ 3664347 w 4437063"/>
                <a:gd name="connsiteY350" fmla="*/ 2734469 h 4810125"/>
                <a:gd name="connsiteX351" fmla="*/ 3637756 w 4437063"/>
                <a:gd name="connsiteY351" fmla="*/ 2737247 h 4810125"/>
                <a:gd name="connsiteX352" fmla="*/ 3582988 w 4437063"/>
                <a:gd name="connsiteY352" fmla="*/ 2742407 h 4810125"/>
                <a:gd name="connsiteX353" fmla="*/ 3469878 w 4437063"/>
                <a:gd name="connsiteY353" fmla="*/ 2759869 h 4810125"/>
                <a:gd name="connsiteX354" fmla="*/ 3412331 w 4437063"/>
                <a:gd name="connsiteY354" fmla="*/ 2769791 h 4810125"/>
                <a:gd name="connsiteX355" fmla="*/ 3354785 w 4437063"/>
                <a:gd name="connsiteY355" fmla="*/ 2779316 h 4810125"/>
                <a:gd name="connsiteX356" fmla="*/ 3296444 w 4437063"/>
                <a:gd name="connsiteY356" fmla="*/ 2786460 h 4810125"/>
                <a:gd name="connsiteX357" fmla="*/ 3267869 w 4437063"/>
                <a:gd name="connsiteY357" fmla="*/ 2790825 h 4810125"/>
                <a:gd name="connsiteX358" fmla="*/ 3210322 w 4437063"/>
                <a:gd name="connsiteY358" fmla="*/ 2795191 h 4810125"/>
                <a:gd name="connsiteX359" fmla="*/ 3181747 w 4437063"/>
                <a:gd name="connsiteY359" fmla="*/ 2794794 h 4810125"/>
                <a:gd name="connsiteX360" fmla="*/ 3153966 w 4437063"/>
                <a:gd name="connsiteY360" fmla="*/ 2794794 h 4810125"/>
                <a:gd name="connsiteX361" fmla="*/ 3099991 w 4437063"/>
                <a:gd name="connsiteY361" fmla="*/ 2791619 h 4810125"/>
                <a:gd name="connsiteX362" fmla="*/ 3048794 w 4437063"/>
                <a:gd name="connsiteY362" fmla="*/ 2786063 h 4810125"/>
                <a:gd name="connsiteX363" fmla="*/ 3000375 w 4437063"/>
                <a:gd name="connsiteY363" fmla="*/ 2777332 h 4810125"/>
                <a:gd name="connsiteX364" fmla="*/ 2977753 w 4437063"/>
                <a:gd name="connsiteY364" fmla="*/ 2771775 h 4810125"/>
                <a:gd name="connsiteX365" fmla="*/ 2955528 w 4437063"/>
                <a:gd name="connsiteY365" fmla="*/ 2765425 h 4810125"/>
                <a:gd name="connsiteX366" fmla="*/ 2915047 w 4437063"/>
                <a:gd name="connsiteY366" fmla="*/ 2749154 h 4810125"/>
                <a:gd name="connsiteX367" fmla="*/ 2880122 w 4437063"/>
                <a:gd name="connsiteY367" fmla="*/ 2728913 h 4810125"/>
                <a:gd name="connsiteX368" fmla="*/ 2851547 w 4437063"/>
                <a:gd name="connsiteY368" fmla="*/ 2705497 h 4810125"/>
                <a:gd name="connsiteX369" fmla="*/ 2841228 w 4437063"/>
                <a:gd name="connsiteY369" fmla="*/ 2692003 h 4810125"/>
                <a:gd name="connsiteX370" fmla="*/ 2834672 w 4437063"/>
                <a:gd name="connsiteY370" fmla="*/ 2681871 h 4810125"/>
                <a:gd name="connsiteX371" fmla="*/ 2809730 w 4437063"/>
                <a:gd name="connsiteY371" fmla="*/ 2695130 h 4810125"/>
                <a:gd name="connsiteX372" fmla="*/ 2726378 w 4437063"/>
                <a:gd name="connsiteY372" fmla="*/ 2736399 h 4810125"/>
                <a:gd name="connsiteX373" fmla="*/ 2668826 w 4437063"/>
                <a:gd name="connsiteY373" fmla="*/ 2766953 h 4810125"/>
                <a:gd name="connsiteX374" fmla="*/ 2609687 w 4437063"/>
                <a:gd name="connsiteY374" fmla="*/ 2804253 h 4810125"/>
                <a:gd name="connsiteX375" fmla="*/ 2550150 w 4437063"/>
                <a:gd name="connsiteY375" fmla="*/ 2849092 h 4810125"/>
                <a:gd name="connsiteX376" fmla="*/ 2506490 w 4437063"/>
                <a:gd name="connsiteY376" fmla="*/ 2889567 h 4810125"/>
                <a:gd name="connsiteX377" fmla="*/ 2477516 w 4437063"/>
                <a:gd name="connsiteY377" fmla="*/ 2920518 h 4810125"/>
                <a:gd name="connsiteX378" fmla="*/ 2448541 w 4437063"/>
                <a:gd name="connsiteY378" fmla="*/ 2954247 h 4810125"/>
                <a:gd name="connsiteX379" fmla="*/ 2421551 w 4437063"/>
                <a:gd name="connsiteY379" fmla="*/ 2991944 h 4810125"/>
                <a:gd name="connsiteX380" fmla="*/ 2407659 w 4437063"/>
                <a:gd name="connsiteY380" fmla="*/ 3011784 h 4810125"/>
                <a:gd name="connsiteX381" fmla="*/ 2393767 w 4437063"/>
                <a:gd name="connsiteY381" fmla="*/ 3034006 h 4810125"/>
                <a:gd name="connsiteX382" fmla="*/ 2368762 w 4437063"/>
                <a:gd name="connsiteY382" fmla="*/ 3079242 h 4810125"/>
                <a:gd name="connsiteX383" fmla="*/ 2347726 w 4437063"/>
                <a:gd name="connsiteY383" fmla="*/ 3126066 h 4810125"/>
                <a:gd name="connsiteX384" fmla="*/ 2329865 w 4437063"/>
                <a:gd name="connsiteY384" fmla="*/ 3174079 h 4810125"/>
                <a:gd name="connsiteX385" fmla="*/ 2315576 w 4437063"/>
                <a:gd name="connsiteY385" fmla="*/ 3222887 h 4810125"/>
                <a:gd name="connsiteX386" fmla="*/ 2303669 w 4437063"/>
                <a:gd name="connsiteY386" fmla="*/ 3272885 h 4810125"/>
                <a:gd name="connsiteX387" fmla="*/ 2290571 w 4437063"/>
                <a:gd name="connsiteY387" fmla="*/ 3348676 h 4810125"/>
                <a:gd name="connsiteX388" fmla="*/ 2281839 w 4437063"/>
                <a:gd name="connsiteY388" fmla="*/ 3452243 h 4810125"/>
                <a:gd name="connsiteX389" fmla="*/ 2279457 w 4437063"/>
                <a:gd name="connsiteY389" fmla="*/ 3557794 h 4810125"/>
                <a:gd name="connsiteX390" fmla="*/ 2284220 w 4437063"/>
                <a:gd name="connsiteY390" fmla="*/ 3716915 h 4810125"/>
                <a:gd name="connsiteX391" fmla="*/ 2289777 w 4437063"/>
                <a:gd name="connsiteY391" fmla="*/ 3822466 h 4810125"/>
                <a:gd name="connsiteX392" fmla="*/ 2293349 w 4437063"/>
                <a:gd name="connsiteY392" fmla="*/ 3878416 h 4810125"/>
                <a:gd name="connsiteX393" fmla="*/ 2307241 w 4437063"/>
                <a:gd name="connsiteY393" fmla="*/ 4016903 h 4810125"/>
                <a:gd name="connsiteX394" fmla="*/ 2337406 w 4437063"/>
                <a:gd name="connsiteY394" fmla="*/ 4258163 h 4810125"/>
                <a:gd name="connsiteX395" fmla="*/ 2407659 w 4437063"/>
                <a:gd name="connsiteY395" fmla="*/ 4721637 h 4810125"/>
                <a:gd name="connsiteX396" fmla="*/ 2422345 w 4437063"/>
                <a:gd name="connsiteY396" fmla="*/ 4810125 h 4810125"/>
                <a:gd name="connsiteX397" fmla="*/ 1739262 w 4437063"/>
                <a:gd name="connsiteY397" fmla="*/ 4810125 h 4810125"/>
                <a:gd name="connsiteX398" fmla="*/ 1857144 w 4437063"/>
                <a:gd name="connsiteY398" fmla="*/ 4274432 h 4810125"/>
                <a:gd name="connsiteX399" fmla="*/ 1866273 w 4437063"/>
                <a:gd name="connsiteY399" fmla="*/ 4218085 h 4810125"/>
                <a:gd name="connsiteX400" fmla="*/ 1908346 w 4437063"/>
                <a:gd name="connsiteY400" fmla="*/ 3914129 h 4810125"/>
                <a:gd name="connsiteX401" fmla="*/ 1926604 w 4437063"/>
                <a:gd name="connsiteY401" fmla="*/ 3748263 h 4810125"/>
                <a:gd name="connsiteX402" fmla="*/ 1934145 w 4437063"/>
                <a:gd name="connsiteY402" fmla="*/ 3649060 h 4810125"/>
                <a:gd name="connsiteX403" fmla="*/ 1935733 w 4437063"/>
                <a:gd name="connsiteY403" fmla="*/ 3606602 h 4810125"/>
                <a:gd name="connsiteX404" fmla="*/ 1936923 w 4437063"/>
                <a:gd name="connsiteY404" fmla="*/ 3565730 h 4810125"/>
                <a:gd name="connsiteX405" fmla="*/ 1933351 w 4437063"/>
                <a:gd name="connsiteY405" fmla="*/ 3491924 h 4810125"/>
                <a:gd name="connsiteX406" fmla="*/ 1923825 w 4437063"/>
                <a:gd name="connsiteY406" fmla="*/ 3424863 h 4810125"/>
                <a:gd name="connsiteX407" fmla="*/ 1909933 w 4437063"/>
                <a:gd name="connsiteY407" fmla="*/ 3365342 h 4810125"/>
                <a:gd name="connsiteX408" fmla="*/ 1891675 w 4437063"/>
                <a:gd name="connsiteY408" fmla="*/ 3312169 h 4810125"/>
                <a:gd name="connsiteX409" fmla="*/ 1869448 w 4437063"/>
                <a:gd name="connsiteY409" fmla="*/ 3264552 h 4810125"/>
                <a:gd name="connsiteX410" fmla="*/ 1843252 w 4437063"/>
                <a:gd name="connsiteY410" fmla="*/ 3222490 h 4810125"/>
                <a:gd name="connsiteX411" fmla="*/ 1814278 w 4437063"/>
                <a:gd name="connsiteY411" fmla="*/ 3184397 h 4810125"/>
                <a:gd name="connsiteX412" fmla="*/ 1782525 w 4437063"/>
                <a:gd name="connsiteY412" fmla="*/ 3149080 h 4810125"/>
                <a:gd name="connsiteX413" fmla="*/ 1749185 w 4437063"/>
                <a:gd name="connsiteY413" fmla="*/ 3117733 h 4810125"/>
                <a:gd name="connsiteX414" fmla="*/ 1695602 w 4437063"/>
                <a:gd name="connsiteY414" fmla="*/ 3074877 h 4810125"/>
                <a:gd name="connsiteX415" fmla="*/ 1621776 w 4437063"/>
                <a:gd name="connsiteY415" fmla="*/ 3021705 h 4810125"/>
                <a:gd name="connsiteX416" fmla="*/ 1548348 w 4437063"/>
                <a:gd name="connsiteY416" fmla="*/ 2968929 h 4810125"/>
                <a:gd name="connsiteX417" fmla="*/ 1513420 w 4437063"/>
                <a:gd name="connsiteY417" fmla="*/ 2940359 h 4810125"/>
                <a:gd name="connsiteX418" fmla="*/ 1448723 w 4437063"/>
                <a:gd name="connsiteY418" fmla="*/ 2884409 h 4810125"/>
                <a:gd name="connsiteX419" fmla="*/ 1346320 w 4437063"/>
                <a:gd name="connsiteY419" fmla="*/ 2793936 h 4810125"/>
                <a:gd name="connsiteX420" fmla="*/ 1275273 w 4437063"/>
                <a:gd name="connsiteY420" fmla="*/ 2733224 h 4810125"/>
                <a:gd name="connsiteX421" fmla="*/ 1200654 w 4437063"/>
                <a:gd name="connsiteY421" fmla="*/ 2674496 h 4810125"/>
                <a:gd name="connsiteX422" fmla="*/ 1123654 w 4437063"/>
                <a:gd name="connsiteY422" fmla="*/ 2620927 h 4810125"/>
                <a:gd name="connsiteX423" fmla="*/ 1062926 w 4437063"/>
                <a:gd name="connsiteY423" fmla="*/ 2585611 h 4810125"/>
                <a:gd name="connsiteX424" fmla="*/ 1021648 w 4437063"/>
                <a:gd name="connsiteY424" fmla="*/ 2563786 h 4810125"/>
                <a:gd name="connsiteX425" fmla="*/ 979575 w 4437063"/>
                <a:gd name="connsiteY425" fmla="*/ 2545533 h 4810125"/>
                <a:gd name="connsiteX426" fmla="*/ 935518 w 4437063"/>
                <a:gd name="connsiteY426" fmla="*/ 2529661 h 4810125"/>
                <a:gd name="connsiteX427" fmla="*/ 914085 w 4437063"/>
                <a:gd name="connsiteY427" fmla="*/ 2522915 h 4810125"/>
                <a:gd name="connsiteX428" fmla="*/ 871218 w 4437063"/>
                <a:gd name="connsiteY428" fmla="*/ 2511011 h 4810125"/>
                <a:gd name="connsiteX429" fmla="*/ 797790 w 4437063"/>
                <a:gd name="connsiteY429" fmla="*/ 2495932 h 4810125"/>
                <a:gd name="connsiteX430" fmla="*/ 735475 w 4437063"/>
                <a:gd name="connsiteY430" fmla="*/ 2489583 h 4810125"/>
                <a:gd name="connsiteX431" fmla="*/ 679908 w 4437063"/>
                <a:gd name="connsiteY431" fmla="*/ 2487996 h 4810125"/>
                <a:gd name="connsiteX432" fmla="*/ 601716 w 4437063"/>
                <a:gd name="connsiteY432" fmla="*/ 2488789 h 4810125"/>
                <a:gd name="connsiteX433" fmla="*/ 514793 w 4437063"/>
                <a:gd name="connsiteY433" fmla="*/ 2484821 h 4810125"/>
                <a:gd name="connsiteX434" fmla="*/ 446127 w 4437063"/>
                <a:gd name="connsiteY434" fmla="*/ 2474504 h 4810125"/>
                <a:gd name="connsiteX435" fmla="*/ 406436 w 4437063"/>
                <a:gd name="connsiteY435" fmla="*/ 2465377 h 4810125"/>
                <a:gd name="connsiteX436" fmla="*/ 369920 w 4437063"/>
                <a:gd name="connsiteY436" fmla="*/ 2455854 h 4810125"/>
                <a:gd name="connsiteX437" fmla="*/ 306415 w 4437063"/>
                <a:gd name="connsiteY437" fmla="*/ 2436410 h 4810125"/>
                <a:gd name="connsiteX438" fmla="*/ 252832 w 4437063"/>
                <a:gd name="connsiteY438" fmla="*/ 2414983 h 4810125"/>
                <a:gd name="connsiteX439" fmla="*/ 207584 w 4437063"/>
                <a:gd name="connsiteY439" fmla="*/ 2390777 h 4810125"/>
                <a:gd name="connsiteX440" fmla="*/ 170274 w 4437063"/>
                <a:gd name="connsiteY440" fmla="*/ 2364588 h 4810125"/>
                <a:gd name="connsiteX441" fmla="*/ 138125 w 4437063"/>
                <a:gd name="connsiteY441" fmla="*/ 2335224 h 4810125"/>
                <a:gd name="connsiteX442" fmla="*/ 111135 w 4437063"/>
                <a:gd name="connsiteY442" fmla="*/ 2303082 h 4810125"/>
                <a:gd name="connsiteX443" fmla="*/ 86923 w 4437063"/>
                <a:gd name="connsiteY443" fmla="*/ 2268163 h 4810125"/>
                <a:gd name="connsiteX444" fmla="*/ 75413 w 4437063"/>
                <a:gd name="connsiteY444" fmla="*/ 2249116 h 4810125"/>
                <a:gd name="connsiteX445" fmla="*/ 66681 w 4437063"/>
                <a:gd name="connsiteY445" fmla="*/ 2233244 h 4810125"/>
                <a:gd name="connsiteX446" fmla="*/ 53980 w 4437063"/>
                <a:gd name="connsiteY446" fmla="*/ 2201896 h 4810125"/>
                <a:gd name="connsiteX447" fmla="*/ 46835 w 4437063"/>
                <a:gd name="connsiteY447" fmla="*/ 2171738 h 4810125"/>
                <a:gd name="connsiteX448" fmla="*/ 43660 w 4437063"/>
                <a:gd name="connsiteY448" fmla="*/ 2143962 h 4810125"/>
                <a:gd name="connsiteX449" fmla="*/ 44057 w 4437063"/>
                <a:gd name="connsiteY449" fmla="*/ 2108646 h 4810125"/>
                <a:gd name="connsiteX450" fmla="*/ 48423 w 4437063"/>
                <a:gd name="connsiteY450" fmla="*/ 2080472 h 4810125"/>
                <a:gd name="connsiteX451" fmla="*/ 49217 w 4437063"/>
                <a:gd name="connsiteY451" fmla="*/ 2077298 h 4810125"/>
                <a:gd name="connsiteX452" fmla="*/ 50408 w 4437063"/>
                <a:gd name="connsiteY452" fmla="*/ 2091186 h 4810125"/>
                <a:gd name="connsiteX453" fmla="*/ 65093 w 4437063"/>
                <a:gd name="connsiteY453" fmla="*/ 2153088 h 4810125"/>
                <a:gd name="connsiteX454" fmla="*/ 75016 w 4437063"/>
                <a:gd name="connsiteY454" fmla="*/ 2180865 h 4810125"/>
                <a:gd name="connsiteX455" fmla="*/ 87717 w 4437063"/>
                <a:gd name="connsiteY455" fmla="*/ 2208642 h 4810125"/>
                <a:gd name="connsiteX456" fmla="*/ 104784 w 4437063"/>
                <a:gd name="connsiteY456" fmla="*/ 2234434 h 4810125"/>
                <a:gd name="connsiteX457" fmla="*/ 114707 w 4437063"/>
                <a:gd name="connsiteY457" fmla="*/ 2245545 h 4810125"/>
                <a:gd name="connsiteX458" fmla="*/ 124233 w 4437063"/>
                <a:gd name="connsiteY458" fmla="*/ 2255862 h 4810125"/>
                <a:gd name="connsiteX459" fmla="*/ 151620 w 4437063"/>
                <a:gd name="connsiteY459" fmla="*/ 2278877 h 4810125"/>
                <a:gd name="connsiteX460" fmla="*/ 186548 w 4437063"/>
                <a:gd name="connsiteY460" fmla="*/ 2304273 h 4810125"/>
                <a:gd name="connsiteX461" fmla="*/ 229811 w 4437063"/>
                <a:gd name="connsiteY461" fmla="*/ 2329272 h 4810125"/>
                <a:gd name="connsiteX462" fmla="*/ 280616 w 4437063"/>
                <a:gd name="connsiteY462" fmla="*/ 2354271 h 4810125"/>
                <a:gd name="connsiteX463" fmla="*/ 339358 w 4437063"/>
                <a:gd name="connsiteY463" fmla="*/ 2375698 h 4810125"/>
                <a:gd name="connsiteX464" fmla="*/ 405245 w 4437063"/>
                <a:gd name="connsiteY464" fmla="*/ 2393555 h 4810125"/>
                <a:gd name="connsiteX465" fmla="*/ 478277 w 4437063"/>
                <a:gd name="connsiteY465" fmla="*/ 2406253 h 4810125"/>
                <a:gd name="connsiteX466" fmla="*/ 517571 w 4437063"/>
                <a:gd name="connsiteY466" fmla="*/ 2409824 h 4810125"/>
                <a:gd name="connsiteX467" fmla="*/ 553293 w 4437063"/>
                <a:gd name="connsiteY467" fmla="*/ 2411411 h 4810125"/>
                <a:gd name="connsiteX468" fmla="*/ 658077 w 4437063"/>
                <a:gd name="connsiteY468" fmla="*/ 2410618 h 4810125"/>
                <a:gd name="connsiteX469" fmla="*/ 789058 w 4437063"/>
                <a:gd name="connsiteY469" fmla="*/ 2412205 h 4810125"/>
                <a:gd name="connsiteX470" fmla="*/ 895430 w 4437063"/>
                <a:gd name="connsiteY470" fmla="*/ 2420538 h 4810125"/>
                <a:gd name="connsiteX471" fmla="*/ 967271 w 4437063"/>
                <a:gd name="connsiteY471" fmla="*/ 2430061 h 4810125"/>
                <a:gd name="connsiteX472" fmla="*/ 1002596 w 4437063"/>
                <a:gd name="connsiteY472" fmla="*/ 2437601 h 4810125"/>
                <a:gd name="connsiteX473" fmla="*/ 1037524 w 4437063"/>
                <a:gd name="connsiteY473" fmla="*/ 2445537 h 4810125"/>
                <a:gd name="connsiteX474" fmla="*/ 1109762 w 4437063"/>
                <a:gd name="connsiteY474" fmla="*/ 2470536 h 4810125"/>
                <a:gd name="connsiteX475" fmla="*/ 1183190 w 4437063"/>
                <a:gd name="connsiteY475" fmla="*/ 2503471 h 4810125"/>
                <a:gd name="connsiteX476" fmla="*/ 1257809 w 4437063"/>
                <a:gd name="connsiteY476" fmla="*/ 2544343 h 4810125"/>
                <a:gd name="connsiteX477" fmla="*/ 1332825 w 4437063"/>
                <a:gd name="connsiteY477" fmla="*/ 2591563 h 4810125"/>
                <a:gd name="connsiteX478" fmla="*/ 1407842 w 4437063"/>
                <a:gd name="connsiteY478" fmla="*/ 2643545 h 4810125"/>
                <a:gd name="connsiteX479" fmla="*/ 1482461 w 4437063"/>
                <a:gd name="connsiteY479" fmla="*/ 2700289 h 4810125"/>
                <a:gd name="connsiteX480" fmla="*/ 1555492 w 4437063"/>
                <a:gd name="connsiteY480" fmla="*/ 2759414 h 4810125"/>
                <a:gd name="connsiteX481" fmla="*/ 1592008 w 4437063"/>
                <a:gd name="connsiteY481" fmla="*/ 2789571 h 4810125"/>
                <a:gd name="connsiteX482" fmla="*/ 1626936 w 4437063"/>
                <a:gd name="connsiteY482" fmla="*/ 2818935 h 4810125"/>
                <a:gd name="connsiteX483" fmla="*/ 1687267 w 4437063"/>
                <a:gd name="connsiteY483" fmla="*/ 2866552 h 4810125"/>
                <a:gd name="connsiteX484" fmla="*/ 1758710 w 4437063"/>
                <a:gd name="connsiteY484" fmla="*/ 2917344 h 4810125"/>
                <a:gd name="connsiteX485" fmla="*/ 1818644 w 4437063"/>
                <a:gd name="connsiteY485" fmla="*/ 2951866 h 4810125"/>
                <a:gd name="connsiteX486" fmla="*/ 1845237 w 4437063"/>
                <a:gd name="connsiteY486" fmla="*/ 2962580 h 4810125"/>
                <a:gd name="connsiteX487" fmla="*/ 1847221 w 4437063"/>
                <a:gd name="connsiteY487" fmla="*/ 2962977 h 4810125"/>
                <a:gd name="connsiteX488" fmla="*/ 1789669 w 4437063"/>
                <a:gd name="connsiteY488" fmla="*/ 2876869 h 4810125"/>
                <a:gd name="connsiteX489" fmla="*/ 1692426 w 4437063"/>
                <a:gd name="connsiteY489" fmla="*/ 2740367 h 4810125"/>
                <a:gd name="connsiteX490" fmla="*/ 1612647 w 4437063"/>
                <a:gd name="connsiteY490" fmla="*/ 2639974 h 4810125"/>
                <a:gd name="connsiteX491" fmla="*/ 1547951 w 4437063"/>
                <a:gd name="connsiteY491" fmla="*/ 2568548 h 4810125"/>
                <a:gd name="connsiteX492" fmla="*/ 1494368 w 4437063"/>
                <a:gd name="connsiteY492" fmla="*/ 2518550 h 4810125"/>
                <a:gd name="connsiteX493" fmla="*/ 1448723 w 4437063"/>
                <a:gd name="connsiteY493" fmla="*/ 2483234 h 4810125"/>
                <a:gd name="connsiteX494" fmla="*/ 1407445 w 4437063"/>
                <a:gd name="connsiteY494" fmla="*/ 2454267 h 4810125"/>
                <a:gd name="connsiteX495" fmla="*/ 1367357 w 4437063"/>
                <a:gd name="connsiteY495" fmla="*/ 2425300 h 4810125"/>
                <a:gd name="connsiteX496" fmla="*/ 1346320 w 4437063"/>
                <a:gd name="connsiteY496" fmla="*/ 2408237 h 4810125"/>
                <a:gd name="connsiteX497" fmla="*/ 1326078 w 4437063"/>
                <a:gd name="connsiteY497" fmla="*/ 2391571 h 4810125"/>
                <a:gd name="connsiteX498" fmla="*/ 1260191 w 4437063"/>
                <a:gd name="connsiteY498" fmla="*/ 2349509 h 4810125"/>
                <a:gd name="connsiteX499" fmla="*/ 1169695 w 4437063"/>
                <a:gd name="connsiteY499" fmla="*/ 2299511 h 4810125"/>
                <a:gd name="connsiteX500" fmla="*/ 1059751 w 4437063"/>
                <a:gd name="connsiteY500" fmla="*/ 2247529 h 4810125"/>
                <a:gd name="connsiteX501" fmla="*/ 936312 w 4437063"/>
                <a:gd name="connsiteY501" fmla="*/ 2197134 h 4810125"/>
                <a:gd name="connsiteX502" fmla="*/ 837481 w 4437063"/>
                <a:gd name="connsiteY502" fmla="*/ 2164199 h 4810125"/>
                <a:gd name="connsiteX503" fmla="*/ 770403 w 4437063"/>
                <a:gd name="connsiteY503" fmla="*/ 2145152 h 4810125"/>
                <a:gd name="connsiteX504" fmla="*/ 703325 w 4437063"/>
                <a:gd name="connsiteY504" fmla="*/ 2129280 h 4810125"/>
                <a:gd name="connsiteX505" fmla="*/ 636644 w 4437063"/>
                <a:gd name="connsiteY505" fmla="*/ 2117375 h 4810125"/>
                <a:gd name="connsiteX506" fmla="*/ 570757 w 4437063"/>
                <a:gd name="connsiteY506" fmla="*/ 2109836 h 4810125"/>
                <a:gd name="connsiteX507" fmla="*/ 507648 w 4437063"/>
                <a:gd name="connsiteY507" fmla="*/ 2107455 h 4810125"/>
                <a:gd name="connsiteX508" fmla="*/ 476689 w 4437063"/>
                <a:gd name="connsiteY508" fmla="*/ 2108249 h 4810125"/>
                <a:gd name="connsiteX509" fmla="*/ 401673 w 4437063"/>
                <a:gd name="connsiteY509" fmla="*/ 2111820 h 4810125"/>
                <a:gd name="connsiteX510" fmla="*/ 315147 w 4437063"/>
                <a:gd name="connsiteY510" fmla="*/ 2111027 h 4810125"/>
                <a:gd name="connsiteX511" fmla="*/ 268311 w 4437063"/>
                <a:gd name="connsiteY511" fmla="*/ 2105074 h 4810125"/>
                <a:gd name="connsiteX512" fmla="*/ 227826 w 4437063"/>
                <a:gd name="connsiteY512" fmla="*/ 2093964 h 4810125"/>
                <a:gd name="connsiteX513" fmla="*/ 192501 w 4437063"/>
                <a:gd name="connsiteY513" fmla="*/ 2075710 h 4810125"/>
                <a:gd name="connsiteX514" fmla="*/ 158367 w 4437063"/>
                <a:gd name="connsiteY514" fmla="*/ 2049521 h 4810125"/>
                <a:gd name="connsiteX515" fmla="*/ 125423 w 4437063"/>
                <a:gd name="connsiteY515" fmla="*/ 2013808 h 4810125"/>
                <a:gd name="connsiteX516" fmla="*/ 107959 w 4437063"/>
                <a:gd name="connsiteY516" fmla="*/ 1991587 h 4810125"/>
                <a:gd name="connsiteX517" fmla="*/ 77794 w 4437063"/>
                <a:gd name="connsiteY517" fmla="*/ 1949922 h 4810125"/>
                <a:gd name="connsiteX518" fmla="*/ 35325 w 4437063"/>
                <a:gd name="connsiteY518" fmla="*/ 1884051 h 4810125"/>
                <a:gd name="connsiteX519" fmla="*/ 3175 w 4437063"/>
                <a:gd name="connsiteY519" fmla="*/ 1822149 h 4810125"/>
                <a:gd name="connsiteX520" fmla="*/ 0 w 4437063"/>
                <a:gd name="connsiteY520" fmla="*/ 1814610 h 4810125"/>
                <a:gd name="connsiteX521" fmla="*/ 11907 w 4437063"/>
                <a:gd name="connsiteY521" fmla="*/ 1832069 h 4810125"/>
                <a:gd name="connsiteX522" fmla="*/ 82160 w 4437063"/>
                <a:gd name="connsiteY522" fmla="*/ 1926113 h 4810125"/>
                <a:gd name="connsiteX523" fmla="*/ 127408 w 4437063"/>
                <a:gd name="connsiteY523" fmla="*/ 1976111 h 4810125"/>
                <a:gd name="connsiteX524" fmla="*/ 158367 w 4437063"/>
                <a:gd name="connsiteY524" fmla="*/ 2005475 h 4810125"/>
                <a:gd name="connsiteX525" fmla="*/ 173847 w 4437063"/>
                <a:gd name="connsiteY525" fmla="*/ 2017776 h 4810125"/>
                <a:gd name="connsiteX526" fmla="*/ 188135 w 4437063"/>
                <a:gd name="connsiteY526" fmla="*/ 2028093 h 4810125"/>
                <a:gd name="connsiteX527" fmla="*/ 217904 w 4437063"/>
                <a:gd name="connsiteY527" fmla="*/ 2041982 h 4810125"/>
                <a:gd name="connsiteX528" fmla="*/ 248069 w 4437063"/>
                <a:gd name="connsiteY528" fmla="*/ 2049521 h 4810125"/>
                <a:gd name="connsiteX529" fmla="*/ 278234 w 4437063"/>
                <a:gd name="connsiteY529" fmla="*/ 2051902 h 4810125"/>
                <a:gd name="connsiteX530" fmla="*/ 323879 w 4437063"/>
                <a:gd name="connsiteY530" fmla="*/ 2047537 h 4810125"/>
                <a:gd name="connsiteX531" fmla="*/ 388972 w 4437063"/>
                <a:gd name="connsiteY531" fmla="*/ 2035633 h 4810125"/>
                <a:gd name="connsiteX532" fmla="*/ 422709 w 4437063"/>
                <a:gd name="connsiteY532" fmla="*/ 2030474 h 4810125"/>
                <a:gd name="connsiteX533" fmla="*/ 461210 w 4437063"/>
                <a:gd name="connsiteY533" fmla="*/ 2026109 h 4810125"/>
                <a:gd name="connsiteX534" fmla="*/ 538607 w 4437063"/>
                <a:gd name="connsiteY534" fmla="*/ 2021348 h 4810125"/>
                <a:gd name="connsiteX535" fmla="*/ 613623 w 4437063"/>
                <a:gd name="connsiteY535" fmla="*/ 2021744 h 4810125"/>
                <a:gd name="connsiteX536" fmla="*/ 687846 w 4437063"/>
                <a:gd name="connsiteY536" fmla="*/ 2026903 h 4810125"/>
                <a:gd name="connsiteX537" fmla="*/ 759290 w 4437063"/>
                <a:gd name="connsiteY537" fmla="*/ 2036426 h 4810125"/>
                <a:gd name="connsiteX538" fmla="*/ 829146 w 4437063"/>
                <a:gd name="connsiteY538" fmla="*/ 2048727 h 4810125"/>
                <a:gd name="connsiteX539" fmla="*/ 896224 w 4437063"/>
                <a:gd name="connsiteY539" fmla="*/ 2064600 h 4810125"/>
                <a:gd name="connsiteX540" fmla="*/ 960523 w 4437063"/>
                <a:gd name="connsiteY540" fmla="*/ 2082456 h 4810125"/>
                <a:gd name="connsiteX541" fmla="*/ 1051019 w 4437063"/>
                <a:gd name="connsiteY541" fmla="*/ 2113011 h 4810125"/>
                <a:gd name="connsiteX542" fmla="*/ 1158979 w 4437063"/>
                <a:gd name="connsiteY542" fmla="*/ 2157056 h 4810125"/>
                <a:gd name="connsiteX543" fmla="*/ 1250665 w 4437063"/>
                <a:gd name="connsiteY543" fmla="*/ 2200705 h 4810125"/>
                <a:gd name="connsiteX544" fmla="*/ 1323696 w 4437063"/>
                <a:gd name="connsiteY544" fmla="*/ 2239990 h 4810125"/>
                <a:gd name="connsiteX545" fmla="*/ 1351480 w 4437063"/>
                <a:gd name="connsiteY545" fmla="*/ 2255465 h 4810125"/>
                <a:gd name="connsiteX546" fmla="*/ 1442770 w 4437063"/>
                <a:gd name="connsiteY546" fmla="*/ 2307844 h 4810125"/>
                <a:gd name="connsiteX547" fmla="*/ 1529296 w 4437063"/>
                <a:gd name="connsiteY547" fmla="*/ 2358636 h 4810125"/>
                <a:gd name="connsiteX548" fmla="*/ 1599946 w 4437063"/>
                <a:gd name="connsiteY548" fmla="*/ 2405459 h 4810125"/>
                <a:gd name="connsiteX549" fmla="*/ 1650751 w 4437063"/>
                <a:gd name="connsiteY549" fmla="*/ 2440378 h 4810125"/>
                <a:gd name="connsiteX550" fmla="*/ 1705921 w 4437063"/>
                <a:gd name="connsiteY550" fmla="*/ 2479266 h 4810125"/>
                <a:gd name="connsiteX551" fmla="*/ 1795226 w 4437063"/>
                <a:gd name="connsiteY551" fmla="*/ 2545533 h 4810125"/>
                <a:gd name="connsiteX552" fmla="*/ 1880562 w 4437063"/>
                <a:gd name="connsiteY552" fmla="*/ 2614578 h 4810125"/>
                <a:gd name="connsiteX553" fmla="*/ 1891675 w 4437063"/>
                <a:gd name="connsiteY553" fmla="*/ 2624101 h 4810125"/>
                <a:gd name="connsiteX554" fmla="*/ 1879768 w 4437063"/>
                <a:gd name="connsiteY554" fmla="*/ 2601086 h 4810125"/>
                <a:gd name="connsiteX555" fmla="*/ 1820628 w 4437063"/>
                <a:gd name="connsiteY555" fmla="*/ 2481647 h 4810125"/>
                <a:gd name="connsiteX556" fmla="*/ 1783319 w 4437063"/>
                <a:gd name="connsiteY556" fmla="*/ 2402285 h 4810125"/>
                <a:gd name="connsiteX557" fmla="*/ 1772205 w 4437063"/>
                <a:gd name="connsiteY557" fmla="*/ 2374111 h 4810125"/>
                <a:gd name="connsiteX558" fmla="*/ 1760695 w 4437063"/>
                <a:gd name="connsiteY558" fmla="*/ 2341970 h 4810125"/>
                <a:gd name="connsiteX559" fmla="*/ 1734102 w 4437063"/>
                <a:gd name="connsiteY559" fmla="*/ 2245148 h 4810125"/>
                <a:gd name="connsiteX560" fmla="*/ 1697189 w 4437063"/>
                <a:gd name="connsiteY560" fmla="*/ 2097932 h 4810125"/>
                <a:gd name="connsiteX561" fmla="*/ 1690442 w 4437063"/>
                <a:gd name="connsiteY561" fmla="*/ 2069361 h 4810125"/>
                <a:gd name="connsiteX562" fmla="*/ 1655514 w 4437063"/>
                <a:gd name="connsiteY562" fmla="*/ 2056664 h 4810125"/>
                <a:gd name="connsiteX563" fmla="*/ 1499131 w 4437063"/>
                <a:gd name="connsiteY563" fmla="*/ 1991587 h 4810125"/>
                <a:gd name="connsiteX564" fmla="*/ 1428878 w 4437063"/>
                <a:gd name="connsiteY564" fmla="*/ 1958652 h 4810125"/>
                <a:gd name="connsiteX565" fmla="*/ 1359418 w 4437063"/>
                <a:gd name="connsiteY565" fmla="*/ 1922145 h 4810125"/>
                <a:gd name="connsiteX566" fmla="*/ 1295119 w 4437063"/>
                <a:gd name="connsiteY566" fmla="*/ 1882861 h 4810125"/>
                <a:gd name="connsiteX567" fmla="*/ 1267335 w 4437063"/>
                <a:gd name="connsiteY567" fmla="*/ 1863021 h 4810125"/>
                <a:gd name="connsiteX568" fmla="*/ 1239155 w 4437063"/>
                <a:gd name="connsiteY568" fmla="*/ 1842386 h 4810125"/>
                <a:gd name="connsiteX569" fmla="*/ 1167314 w 4437063"/>
                <a:gd name="connsiteY569" fmla="*/ 1801118 h 4810125"/>
                <a:gd name="connsiteX570" fmla="*/ 1081184 w 4437063"/>
                <a:gd name="connsiteY570" fmla="*/ 1761834 h 4810125"/>
                <a:gd name="connsiteX571" fmla="*/ 986719 w 4437063"/>
                <a:gd name="connsiteY571" fmla="*/ 1724931 h 4810125"/>
                <a:gd name="connsiteX572" fmla="*/ 887492 w 4437063"/>
                <a:gd name="connsiteY572" fmla="*/ 1693186 h 4810125"/>
                <a:gd name="connsiteX573" fmla="*/ 787867 w 4437063"/>
                <a:gd name="connsiteY573" fmla="*/ 1668584 h 4810125"/>
                <a:gd name="connsiteX574" fmla="*/ 693799 w 4437063"/>
                <a:gd name="connsiteY574" fmla="*/ 1652711 h 4810125"/>
                <a:gd name="connsiteX575" fmla="*/ 630294 w 4437063"/>
                <a:gd name="connsiteY575" fmla="*/ 1647950 h 4810125"/>
                <a:gd name="connsiteX576" fmla="*/ 591000 w 4437063"/>
                <a:gd name="connsiteY576" fmla="*/ 1648347 h 4810125"/>
                <a:gd name="connsiteX577" fmla="*/ 573536 w 4437063"/>
                <a:gd name="connsiteY577" fmla="*/ 1649934 h 4810125"/>
                <a:gd name="connsiteX578" fmla="*/ 556071 w 4437063"/>
                <a:gd name="connsiteY578" fmla="*/ 1651918 h 4810125"/>
                <a:gd name="connsiteX579" fmla="*/ 522731 w 4437063"/>
                <a:gd name="connsiteY579" fmla="*/ 1658267 h 4810125"/>
                <a:gd name="connsiteX580" fmla="*/ 476292 w 4437063"/>
                <a:gd name="connsiteY580" fmla="*/ 1672155 h 4810125"/>
                <a:gd name="connsiteX581" fmla="*/ 421122 w 4437063"/>
                <a:gd name="connsiteY581" fmla="*/ 1696361 h 4810125"/>
                <a:gd name="connsiteX582" fmla="*/ 373890 w 4437063"/>
                <a:gd name="connsiteY582" fmla="*/ 1724534 h 4810125"/>
                <a:gd name="connsiteX583" fmla="*/ 335786 w 4437063"/>
                <a:gd name="connsiteY583" fmla="*/ 1753501 h 4810125"/>
                <a:gd name="connsiteX584" fmla="*/ 306415 w 4437063"/>
                <a:gd name="connsiteY584" fmla="*/ 1779691 h 4810125"/>
                <a:gd name="connsiteX585" fmla="*/ 278631 w 4437063"/>
                <a:gd name="connsiteY585" fmla="*/ 1809054 h 4810125"/>
                <a:gd name="connsiteX586" fmla="*/ 275059 w 4437063"/>
                <a:gd name="connsiteY586" fmla="*/ 1813419 h 4810125"/>
                <a:gd name="connsiteX587" fmla="*/ 285378 w 4437063"/>
                <a:gd name="connsiteY587" fmla="*/ 1799134 h 4810125"/>
                <a:gd name="connsiteX588" fmla="*/ 349281 w 4437063"/>
                <a:gd name="connsiteY588" fmla="*/ 1722947 h 4810125"/>
                <a:gd name="connsiteX589" fmla="*/ 389766 w 4437063"/>
                <a:gd name="connsiteY589" fmla="*/ 1684456 h 4810125"/>
                <a:gd name="connsiteX590" fmla="*/ 418343 w 4437063"/>
                <a:gd name="connsiteY590" fmla="*/ 1662235 h 4810125"/>
                <a:gd name="connsiteX591" fmla="*/ 432632 w 4437063"/>
                <a:gd name="connsiteY591" fmla="*/ 1653505 h 4810125"/>
                <a:gd name="connsiteX592" fmla="*/ 458828 w 4437063"/>
                <a:gd name="connsiteY592" fmla="*/ 1639220 h 4810125"/>
                <a:gd name="connsiteX593" fmla="*/ 500504 w 4437063"/>
                <a:gd name="connsiteY593" fmla="*/ 1621760 h 4810125"/>
                <a:gd name="connsiteX594" fmla="*/ 530669 w 4437063"/>
                <a:gd name="connsiteY594" fmla="*/ 1611840 h 4810125"/>
                <a:gd name="connsiteX595" fmla="*/ 563613 w 4437063"/>
                <a:gd name="connsiteY595" fmla="*/ 1604301 h 4810125"/>
                <a:gd name="connsiteX596" fmla="*/ 600129 w 4437063"/>
                <a:gd name="connsiteY596" fmla="*/ 1598745 h 4810125"/>
                <a:gd name="connsiteX597" fmla="*/ 662840 w 4437063"/>
                <a:gd name="connsiteY597" fmla="*/ 1592793 h 4810125"/>
                <a:gd name="connsiteX598" fmla="*/ 712454 w 4437063"/>
                <a:gd name="connsiteY598" fmla="*/ 1592396 h 4810125"/>
                <a:gd name="connsiteX599" fmla="*/ 764053 w 4437063"/>
                <a:gd name="connsiteY599" fmla="*/ 1592793 h 4810125"/>
                <a:gd name="connsiteX600" fmla="*/ 865662 w 4437063"/>
                <a:gd name="connsiteY600" fmla="*/ 1599539 h 4810125"/>
                <a:gd name="connsiteX601" fmla="*/ 943853 w 4437063"/>
                <a:gd name="connsiteY601" fmla="*/ 1611443 h 4810125"/>
                <a:gd name="connsiteX602" fmla="*/ 997833 w 4437063"/>
                <a:gd name="connsiteY602" fmla="*/ 1622951 h 4810125"/>
                <a:gd name="connsiteX603" fmla="*/ 1054591 w 4437063"/>
                <a:gd name="connsiteY603" fmla="*/ 1637236 h 4810125"/>
                <a:gd name="connsiteX604" fmla="*/ 1113731 w 4437063"/>
                <a:gd name="connsiteY604" fmla="*/ 1655886 h 4810125"/>
                <a:gd name="connsiteX605" fmla="*/ 1145087 w 4437063"/>
                <a:gd name="connsiteY605" fmla="*/ 1665806 h 4810125"/>
                <a:gd name="connsiteX606" fmla="*/ 1174061 w 4437063"/>
                <a:gd name="connsiteY606" fmla="*/ 1675726 h 4810125"/>
                <a:gd name="connsiteX607" fmla="*/ 1204226 w 4437063"/>
                <a:gd name="connsiteY607" fmla="*/ 1680885 h 4810125"/>
                <a:gd name="connsiteX608" fmla="*/ 1218118 w 4437063"/>
                <a:gd name="connsiteY608" fmla="*/ 1680488 h 4810125"/>
                <a:gd name="connsiteX609" fmla="*/ 1228041 w 4437063"/>
                <a:gd name="connsiteY609" fmla="*/ 1676123 h 4810125"/>
                <a:gd name="connsiteX610" fmla="*/ 1233201 w 4437063"/>
                <a:gd name="connsiteY610" fmla="*/ 1669774 h 4810125"/>
                <a:gd name="connsiteX611" fmla="*/ 1234392 w 4437063"/>
                <a:gd name="connsiteY611" fmla="*/ 1659854 h 4810125"/>
                <a:gd name="connsiteX612" fmla="*/ 1233598 w 4437063"/>
                <a:gd name="connsiteY612" fmla="*/ 1647950 h 4810125"/>
                <a:gd name="connsiteX613" fmla="*/ 1221294 w 4437063"/>
                <a:gd name="connsiteY613" fmla="*/ 1610253 h 4810125"/>
                <a:gd name="connsiteX614" fmla="*/ 1195891 w 4437063"/>
                <a:gd name="connsiteY614" fmla="*/ 1552715 h 4810125"/>
                <a:gd name="connsiteX615" fmla="*/ 1181206 w 4437063"/>
                <a:gd name="connsiteY615" fmla="*/ 1512638 h 4810125"/>
                <a:gd name="connsiteX616" fmla="*/ 1176046 w 4437063"/>
                <a:gd name="connsiteY616" fmla="*/ 1493194 h 4810125"/>
                <a:gd name="connsiteX617" fmla="*/ 1172870 w 4437063"/>
                <a:gd name="connsiteY617" fmla="*/ 1475734 h 4810125"/>
                <a:gd name="connsiteX618" fmla="*/ 1171283 w 4437063"/>
                <a:gd name="connsiteY618" fmla="*/ 1432879 h 4810125"/>
                <a:gd name="connsiteX619" fmla="*/ 1174061 w 4437063"/>
                <a:gd name="connsiteY619" fmla="*/ 1354311 h 4810125"/>
                <a:gd name="connsiteX620" fmla="*/ 1178030 w 4437063"/>
                <a:gd name="connsiteY620" fmla="*/ 1264235 h 4810125"/>
                <a:gd name="connsiteX621" fmla="*/ 1178030 w 4437063"/>
                <a:gd name="connsiteY621" fmla="*/ 1202729 h 4810125"/>
                <a:gd name="connsiteX622" fmla="*/ 1173267 w 4437063"/>
                <a:gd name="connsiteY622" fmla="*/ 1142811 h 4810125"/>
                <a:gd name="connsiteX623" fmla="*/ 1162948 w 4437063"/>
                <a:gd name="connsiteY623" fmla="*/ 1086861 h 4810125"/>
                <a:gd name="connsiteX624" fmla="*/ 1155010 w 4437063"/>
                <a:gd name="connsiteY624" fmla="*/ 1061068 h 4810125"/>
                <a:gd name="connsiteX625" fmla="*/ 1136752 w 4437063"/>
                <a:gd name="connsiteY625" fmla="*/ 1013451 h 4810125"/>
                <a:gd name="connsiteX626" fmla="*/ 1109762 w 4437063"/>
                <a:gd name="connsiteY626" fmla="*/ 953137 h 4810125"/>
                <a:gd name="connsiteX627" fmla="*/ 1089519 w 4437063"/>
                <a:gd name="connsiteY627" fmla="*/ 916630 h 4810125"/>
                <a:gd name="connsiteX628" fmla="*/ 1066895 w 4437063"/>
                <a:gd name="connsiteY628" fmla="*/ 881314 h 4810125"/>
                <a:gd name="connsiteX629" fmla="*/ 1039112 w 4437063"/>
                <a:gd name="connsiteY629" fmla="*/ 845998 h 4810125"/>
                <a:gd name="connsiteX630" fmla="*/ 1006168 w 4437063"/>
                <a:gd name="connsiteY630" fmla="*/ 809095 h 4810125"/>
                <a:gd name="connsiteX631" fmla="*/ 966477 w 4437063"/>
                <a:gd name="connsiteY631" fmla="*/ 769414 h 4810125"/>
                <a:gd name="connsiteX632" fmla="*/ 943456 w 4437063"/>
                <a:gd name="connsiteY632" fmla="*/ 747589 h 4810125"/>
                <a:gd name="connsiteX633" fmla="*/ 920435 w 4437063"/>
                <a:gd name="connsiteY633" fmla="*/ 725765 h 4810125"/>
                <a:gd name="connsiteX634" fmla="*/ 880744 w 4437063"/>
                <a:gd name="connsiteY634" fmla="*/ 684497 h 4810125"/>
                <a:gd name="connsiteX635" fmla="*/ 848595 w 4437063"/>
                <a:gd name="connsiteY635" fmla="*/ 645609 h 4810125"/>
                <a:gd name="connsiteX636" fmla="*/ 823192 w 4437063"/>
                <a:gd name="connsiteY636" fmla="*/ 606325 h 4810125"/>
                <a:gd name="connsiteX637" fmla="*/ 801759 w 4437063"/>
                <a:gd name="connsiteY637" fmla="*/ 565850 h 4810125"/>
                <a:gd name="connsiteX638" fmla="*/ 785089 w 4437063"/>
                <a:gd name="connsiteY638" fmla="*/ 522598 h 4810125"/>
                <a:gd name="connsiteX639" fmla="*/ 770403 w 4437063"/>
                <a:gd name="connsiteY639" fmla="*/ 475378 h 4810125"/>
                <a:gd name="connsiteX640" fmla="*/ 758099 w 4437063"/>
                <a:gd name="connsiteY640" fmla="*/ 422205 h 4810125"/>
                <a:gd name="connsiteX641" fmla="*/ 752145 w 4437063"/>
                <a:gd name="connsiteY641" fmla="*/ 393238 h 4810125"/>
                <a:gd name="connsiteX642" fmla="*/ 723568 w 4437063"/>
                <a:gd name="connsiteY642" fmla="*/ 246022 h 4810125"/>
                <a:gd name="connsiteX643" fmla="*/ 721403 w 4437063"/>
                <a:gd name="connsiteY643" fmla="*/ 232026 h 4810125"/>
                <a:gd name="connsiteX644" fmla="*/ 731903 w 4437063"/>
                <a:gd name="connsiteY644" fmla="*/ 284512 h 4810125"/>
                <a:gd name="connsiteX645" fmla="*/ 748970 w 4437063"/>
                <a:gd name="connsiteY645" fmla="*/ 348399 h 4810125"/>
                <a:gd name="connsiteX646" fmla="*/ 773975 w 4437063"/>
                <a:gd name="connsiteY646" fmla="*/ 421808 h 4810125"/>
                <a:gd name="connsiteX647" fmla="*/ 798981 w 4437063"/>
                <a:gd name="connsiteY647" fmla="*/ 480139 h 4810125"/>
                <a:gd name="connsiteX648" fmla="*/ 818429 w 4437063"/>
                <a:gd name="connsiteY648" fmla="*/ 519027 h 4810125"/>
                <a:gd name="connsiteX649" fmla="*/ 840656 w 4437063"/>
                <a:gd name="connsiteY649" fmla="*/ 557121 h 4810125"/>
                <a:gd name="connsiteX650" fmla="*/ 865662 w 4437063"/>
                <a:gd name="connsiteY650" fmla="*/ 593627 h 4810125"/>
                <a:gd name="connsiteX651" fmla="*/ 893445 w 4437063"/>
                <a:gd name="connsiteY651" fmla="*/ 628546 h 4810125"/>
                <a:gd name="connsiteX652" fmla="*/ 924801 w 4437063"/>
                <a:gd name="connsiteY652" fmla="*/ 659894 h 4810125"/>
                <a:gd name="connsiteX653" fmla="*/ 941869 w 4437063"/>
                <a:gd name="connsiteY653" fmla="*/ 674973 h 4810125"/>
                <a:gd name="connsiteX654" fmla="*/ 1004977 w 4437063"/>
                <a:gd name="connsiteY654" fmla="*/ 726162 h 4810125"/>
                <a:gd name="connsiteX655" fmla="*/ 1075230 w 4437063"/>
                <a:gd name="connsiteY655" fmla="*/ 786477 h 4810125"/>
                <a:gd name="connsiteX656" fmla="*/ 1111746 w 4437063"/>
                <a:gd name="connsiteY656" fmla="*/ 821793 h 4810125"/>
                <a:gd name="connsiteX657" fmla="*/ 1141118 w 4437063"/>
                <a:gd name="connsiteY657" fmla="*/ 857109 h 4810125"/>
                <a:gd name="connsiteX658" fmla="*/ 1165329 w 4437063"/>
                <a:gd name="connsiteY658" fmla="*/ 894409 h 4810125"/>
                <a:gd name="connsiteX659" fmla="*/ 1184778 w 4437063"/>
                <a:gd name="connsiteY659" fmla="*/ 937264 h 4810125"/>
                <a:gd name="connsiteX660" fmla="*/ 1202242 w 4437063"/>
                <a:gd name="connsiteY660" fmla="*/ 988056 h 4810125"/>
                <a:gd name="connsiteX661" fmla="*/ 1210577 w 4437063"/>
                <a:gd name="connsiteY661" fmla="*/ 1018610 h 4810125"/>
                <a:gd name="connsiteX662" fmla="*/ 1225660 w 4437063"/>
                <a:gd name="connsiteY662" fmla="*/ 1078528 h 4810125"/>
                <a:gd name="connsiteX663" fmla="*/ 1249871 w 4437063"/>
                <a:gd name="connsiteY663" fmla="*/ 1181302 h 4810125"/>
                <a:gd name="connsiteX664" fmla="*/ 1266144 w 4437063"/>
                <a:gd name="connsiteY664" fmla="*/ 1272568 h 4810125"/>
                <a:gd name="connsiteX665" fmla="*/ 1276861 w 4437063"/>
                <a:gd name="connsiteY665" fmla="*/ 1364231 h 4810125"/>
                <a:gd name="connsiteX666" fmla="*/ 1280830 w 4437063"/>
                <a:gd name="connsiteY666" fmla="*/ 1413832 h 4810125"/>
                <a:gd name="connsiteX667" fmla="*/ 1283609 w 4437063"/>
                <a:gd name="connsiteY667" fmla="*/ 1440022 h 4810125"/>
                <a:gd name="connsiteX668" fmla="*/ 1295913 w 4437063"/>
                <a:gd name="connsiteY668" fmla="*/ 1496369 h 4810125"/>
                <a:gd name="connsiteX669" fmla="*/ 1315758 w 4437063"/>
                <a:gd name="connsiteY669" fmla="*/ 1553906 h 4810125"/>
                <a:gd name="connsiteX670" fmla="*/ 1341557 w 4437063"/>
                <a:gd name="connsiteY670" fmla="*/ 1611840 h 4810125"/>
                <a:gd name="connsiteX671" fmla="*/ 1372516 w 4437063"/>
                <a:gd name="connsiteY671" fmla="*/ 1668187 h 4810125"/>
                <a:gd name="connsiteX672" fmla="*/ 1406254 w 4437063"/>
                <a:gd name="connsiteY672" fmla="*/ 1720169 h 4810125"/>
                <a:gd name="connsiteX673" fmla="*/ 1442770 w 4437063"/>
                <a:gd name="connsiteY673" fmla="*/ 1765802 h 4810125"/>
                <a:gd name="connsiteX674" fmla="*/ 1480079 w 4437063"/>
                <a:gd name="connsiteY674" fmla="*/ 1803896 h 4810125"/>
                <a:gd name="connsiteX675" fmla="*/ 1498337 w 4437063"/>
                <a:gd name="connsiteY675" fmla="*/ 1818181 h 4810125"/>
                <a:gd name="connsiteX676" fmla="*/ 1516595 w 4437063"/>
                <a:gd name="connsiteY676" fmla="*/ 1831673 h 4810125"/>
                <a:gd name="connsiteX677" fmla="*/ 1549935 w 4437063"/>
                <a:gd name="connsiteY677" fmla="*/ 1851116 h 4810125"/>
                <a:gd name="connsiteX678" fmla="*/ 1578910 w 4437063"/>
                <a:gd name="connsiteY678" fmla="*/ 1863814 h 4810125"/>
                <a:gd name="connsiteX679" fmla="*/ 1603518 w 4437063"/>
                <a:gd name="connsiteY679" fmla="*/ 1871354 h 4810125"/>
                <a:gd name="connsiteX680" fmla="*/ 1632890 w 4437063"/>
                <a:gd name="connsiteY680" fmla="*/ 1875322 h 4810125"/>
                <a:gd name="connsiteX681" fmla="*/ 1653926 w 4437063"/>
                <a:gd name="connsiteY681" fmla="*/ 1873338 h 4810125"/>
                <a:gd name="connsiteX682" fmla="*/ 1655911 w 4437063"/>
                <a:gd name="connsiteY682" fmla="*/ 1872544 h 4810125"/>
                <a:gd name="connsiteX683" fmla="*/ 1653529 w 4437063"/>
                <a:gd name="connsiteY683" fmla="*/ 1856275 h 4810125"/>
                <a:gd name="connsiteX684" fmla="*/ 1633287 w 4437063"/>
                <a:gd name="connsiteY684" fmla="*/ 1764215 h 4810125"/>
                <a:gd name="connsiteX685" fmla="*/ 1611060 w 4437063"/>
                <a:gd name="connsiteY685" fmla="*/ 1690805 h 4810125"/>
                <a:gd name="connsiteX686" fmla="*/ 1596771 w 4437063"/>
                <a:gd name="connsiteY686" fmla="*/ 1656283 h 4810125"/>
                <a:gd name="connsiteX687" fmla="*/ 1582482 w 4437063"/>
                <a:gd name="connsiteY687" fmla="*/ 1623744 h 4810125"/>
                <a:gd name="connsiteX688" fmla="*/ 1556286 w 4437063"/>
                <a:gd name="connsiteY688" fmla="*/ 1563033 h 4810125"/>
                <a:gd name="connsiteX689" fmla="*/ 1532868 w 4437063"/>
                <a:gd name="connsiteY689" fmla="*/ 1497956 h 4810125"/>
                <a:gd name="connsiteX690" fmla="*/ 1513817 w 4437063"/>
                <a:gd name="connsiteY690" fmla="*/ 1418197 h 4810125"/>
                <a:gd name="connsiteX691" fmla="*/ 1506275 w 4437063"/>
                <a:gd name="connsiteY691" fmla="*/ 1369389 h 4810125"/>
                <a:gd name="connsiteX692" fmla="*/ 1503100 w 4437063"/>
                <a:gd name="connsiteY692" fmla="*/ 1343597 h 4810125"/>
                <a:gd name="connsiteX693" fmla="*/ 1503100 w 4437063"/>
                <a:gd name="connsiteY693" fmla="*/ 1293202 h 4810125"/>
                <a:gd name="connsiteX694" fmla="*/ 1510244 w 4437063"/>
                <a:gd name="connsiteY694" fmla="*/ 1242014 h 4810125"/>
                <a:gd name="connsiteX695" fmla="*/ 1522549 w 4437063"/>
                <a:gd name="connsiteY695" fmla="*/ 1189238 h 4810125"/>
                <a:gd name="connsiteX696" fmla="*/ 1547951 w 4437063"/>
                <a:gd name="connsiteY696" fmla="*/ 1104321 h 4810125"/>
                <a:gd name="connsiteX697" fmla="*/ 1590023 w 4437063"/>
                <a:gd name="connsiteY697" fmla="*/ 970596 h 4810125"/>
                <a:gd name="connsiteX698" fmla="*/ 1611854 w 4437063"/>
                <a:gd name="connsiteY698" fmla="*/ 890044 h 4810125"/>
                <a:gd name="connsiteX699" fmla="*/ 1617410 w 4437063"/>
                <a:gd name="connsiteY699" fmla="*/ 865045 h 4810125"/>
                <a:gd name="connsiteX700" fmla="*/ 1624555 w 4437063"/>
                <a:gd name="connsiteY700" fmla="*/ 814650 h 4810125"/>
                <a:gd name="connsiteX701" fmla="*/ 1626936 w 4437063"/>
                <a:gd name="connsiteY701" fmla="*/ 765049 h 4810125"/>
                <a:gd name="connsiteX702" fmla="*/ 1624555 w 4437063"/>
                <a:gd name="connsiteY702" fmla="*/ 714654 h 4810125"/>
                <a:gd name="connsiteX703" fmla="*/ 1617807 w 4437063"/>
                <a:gd name="connsiteY703" fmla="*/ 664656 h 4810125"/>
                <a:gd name="connsiteX704" fmla="*/ 1607091 w 4437063"/>
                <a:gd name="connsiteY704" fmla="*/ 615848 h 4810125"/>
                <a:gd name="connsiteX705" fmla="*/ 1591611 w 4437063"/>
                <a:gd name="connsiteY705" fmla="*/ 567438 h 4810125"/>
                <a:gd name="connsiteX706" fmla="*/ 1572559 w 4437063"/>
                <a:gd name="connsiteY706" fmla="*/ 520614 h 4810125"/>
                <a:gd name="connsiteX707" fmla="*/ 1549935 w 4437063"/>
                <a:gd name="connsiteY707" fmla="*/ 475378 h 4810125"/>
                <a:gd name="connsiteX708" fmla="*/ 1523739 w 4437063"/>
                <a:gd name="connsiteY708" fmla="*/ 431729 h 4810125"/>
                <a:gd name="connsiteX709" fmla="*/ 1494368 w 4437063"/>
                <a:gd name="connsiteY709" fmla="*/ 390064 h 4810125"/>
                <a:gd name="connsiteX710" fmla="*/ 1461821 w 4437063"/>
                <a:gd name="connsiteY710" fmla="*/ 350780 h 4810125"/>
                <a:gd name="connsiteX711" fmla="*/ 1426893 w 4437063"/>
                <a:gd name="connsiteY711" fmla="*/ 315067 h 4810125"/>
                <a:gd name="connsiteX712" fmla="*/ 1389584 w 4437063"/>
                <a:gd name="connsiteY712" fmla="*/ 280941 h 4810125"/>
                <a:gd name="connsiteX713" fmla="*/ 1349496 w 4437063"/>
                <a:gd name="connsiteY713" fmla="*/ 250387 h 4810125"/>
                <a:gd name="connsiteX714" fmla="*/ 1306629 w 4437063"/>
                <a:gd name="connsiteY714" fmla="*/ 223800 h 4810125"/>
                <a:gd name="connsiteX715" fmla="*/ 1285196 w 4437063"/>
                <a:gd name="connsiteY715" fmla="*/ 211896 h 4810125"/>
                <a:gd name="connsiteX716" fmla="*/ 1242330 w 4437063"/>
                <a:gd name="connsiteY716" fmla="*/ 190468 h 4810125"/>
                <a:gd name="connsiteX717" fmla="*/ 1171680 w 4437063"/>
                <a:gd name="connsiteY717" fmla="*/ 157136 h 4810125"/>
                <a:gd name="connsiteX718" fmla="*/ 1117700 w 4437063"/>
                <a:gd name="connsiteY718" fmla="*/ 134915 h 4810125"/>
                <a:gd name="connsiteX719" fmla="*/ 1077612 w 4437063"/>
                <a:gd name="connsiteY719" fmla="*/ 121027 h 4810125"/>
                <a:gd name="connsiteX720" fmla="*/ 1049431 w 4437063"/>
                <a:gd name="connsiteY720" fmla="*/ 114281 h 4810125"/>
                <a:gd name="connsiteX721" fmla="*/ 1043178 w 4437063"/>
                <a:gd name="connsiteY721" fmla="*/ 113447 h 4810125"/>
                <a:gd name="connsiteX722" fmla="*/ 1061736 w 4437063"/>
                <a:gd name="connsiteY722" fmla="*/ 113091 h 4810125"/>
                <a:gd name="connsiteX723" fmla="*/ 1116906 w 4437063"/>
                <a:gd name="connsiteY723" fmla="*/ 119836 h 4810125"/>
                <a:gd name="connsiteX724" fmla="*/ 1162551 w 4437063"/>
                <a:gd name="connsiteY724" fmla="*/ 129757 h 4810125"/>
                <a:gd name="connsiteX725" fmla="*/ 1214943 w 4437063"/>
                <a:gd name="connsiteY725" fmla="*/ 145232 h 4810125"/>
                <a:gd name="connsiteX726" fmla="*/ 1273289 w 4437063"/>
                <a:gd name="connsiteY726" fmla="*/ 167850 h 4810125"/>
                <a:gd name="connsiteX727" fmla="*/ 1304645 w 4437063"/>
                <a:gd name="connsiteY727" fmla="*/ 182532 h 4810125"/>
                <a:gd name="connsiteX728" fmla="*/ 1336795 w 4437063"/>
                <a:gd name="connsiteY728" fmla="*/ 199198 h 4810125"/>
                <a:gd name="connsiteX729" fmla="*/ 1395140 w 4437063"/>
                <a:gd name="connsiteY729" fmla="*/ 232133 h 4810125"/>
                <a:gd name="connsiteX730" fmla="*/ 1445151 w 4437063"/>
                <a:gd name="connsiteY730" fmla="*/ 265862 h 4810125"/>
                <a:gd name="connsiteX731" fmla="*/ 1489208 w 4437063"/>
                <a:gd name="connsiteY731" fmla="*/ 301575 h 4810125"/>
                <a:gd name="connsiteX732" fmla="*/ 1527312 w 4437063"/>
                <a:gd name="connsiteY732" fmla="*/ 338478 h 4810125"/>
                <a:gd name="connsiteX733" fmla="*/ 1561843 w 4437063"/>
                <a:gd name="connsiteY733" fmla="*/ 378159 h 4810125"/>
                <a:gd name="connsiteX734" fmla="*/ 1592802 w 4437063"/>
                <a:gd name="connsiteY734" fmla="*/ 421015 h 4810125"/>
                <a:gd name="connsiteX735" fmla="*/ 1621776 w 4437063"/>
                <a:gd name="connsiteY735" fmla="*/ 467045 h 4810125"/>
                <a:gd name="connsiteX736" fmla="*/ 1636462 w 4437063"/>
                <a:gd name="connsiteY736" fmla="*/ 492440 h 4810125"/>
                <a:gd name="connsiteX737" fmla="*/ 1648369 w 4437063"/>
                <a:gd name="connsiteY737" fmla="*/ 513868 h 4810125"/>
                <a:gd name="connsiteX738" fmla="*/ 1669406 w 4437063"/>
                <a:gd name="connsiteY738" fmla="*/ 555930 h 4810125"/>
                <a:gd name="connsiteX739" fmla="*/ 1685679 w 4437063"/>
                <a:gd name="connsiteY739" fmla="*/ 596802 h 4810125"/>
                <a:gd name="connsiteX740" fmla="*/ 1699174 w 4437063"/>
                <a:gd name="connsiteY740" fmla="*/ 637276 h 4810125"/>
                <a:gd name="connsiteX741" fmla="*/ 1708303 w 4437063"/>
                <a:gd name="connsiteY741" fmla="*/ 678941 h 4810125"/>
                <a:gd name="connsiteX742" fmla="*/ 1714653 w 4437063"/>
                <a:gd name="connsiteY742" fmla="*/ 722193 h 4810125"/>
                <a:gd name="connsiteX743" fmla="*/ 1717035 w 4437063"/>
                <a:gd name="connsiteY743" fmla="*/ 768620 h 4810125"/>
                <a:gd name="connsiteX744" fmla="*/ 1716638 w 4437063"/>
                <a:gd name="connsiteY744" fmla="*/ 819015 h 4810125"/>
                <a:gd name="connsiteX745" fmla="*/ 1714653 w 4437063"/>
                <a:gd name="connsiteY745" fmla="*/ 845601 h 4810125"/>
                <a:gd name="connsiteX746" fmla="*/ 1712669 w 4437063"/>
                <a:gd name="connsiteY746" fmla="*/ 872584 h 4810125"/>
                <a:gd name="connsiteX747" fmla="*/ 1705921 w 4437063"/>
                <a:gd name="connsiteY747" fmla="*/ 918614 h 4810125"/>
                <a:gd name="connsiteX748" fmla="*/ 1690442 w 4437063"/>
                <a:gd name="connsiteY748" fmla="*/ 977342 h 4810125"/>
                <a:gd name="connsiteX749" fmla="*/ 1663452 w 4437063"/>
                <a:gd name="connsiteY749" fmla="*/ 1055116 h 4810125"/>
                <a:gd name="connsiteX750" fmla="*/ 1642019 w 4437063"/>
                <a:gd name="connsiteY750" fmla="*/ 1128923 h 4810125"/>
                <a:gd name="connsiteX751" fmla="*/ 1628127 w 4437063"/>
                <a:gd name="connsiteY751" fmla="*/ 1191619 h 4810125"/>
                <a:gd name="connsiteX752" fmla="*/ 1621379 w 4437063"/>
                <a:gd name="connsiteY752" fmla="*/ 1228919 h 4810125"/>
                <a:gd name="connsiteX753" fmla="*/ 1615823 w 4437063"/>
                <a:gd name="connsiteY753" fmla="*/ 1267013 h 4810125"/>
                <a:gd name="connsiteX754" fmla="*/ 1613838 w 4437063"/>
                <a:gd name="connsiteY754" fmla="*/ 1331693 h 4810125"/>
                <a:gd name="connsiteX755" fmla="*/ 1620586 w 4437063"/>
                <a:gd name="connsiteY755" fmla="*/ 1384071 h 4810125"/>
                <a:gd name="connsiteX756" fmla="*/ 1630111 w 4437063"/>
                <a:gd name="connsiteY756" fmla="*/ 1415023 h 4810125"/>
                <a:gd name="connsiteX757" fmla="*/ 1638050 w 4437063"/>
                <a:gd name="connsiteY757" fmla="*/ 1432085 h 4810125"/>
                <a:gd name="connsiteX758" fmla="*/ 1647179 w 4437063"/>
                <a:gd name="connsiteY758" fmla="*/ 1445180 h 4810125"/>
                <a:gd name="connsiteX759" fmla="*/ 1657101 w 4437063"/>
                <a:gd name="connsiteY759" fmla="*/ 1455497 h 4810125"/>
                <a:gd name="connsiteX760" fmla="*/ 1667421 w 4437063"/>
                <a:gd name="connsiteY760" fmla="*/ 1462640 h 4810125"/>
                <a:gd name="connsiteX761" fmla="*/ 1678138 w 4437063"/>
                <a:gd name="connsiteY761" fmla="*/ 1467005 h 4810125"/>
                <a:gd name="connsiteX762" fmla="*/ 1688854 w 4437063"/>
                <a:gd name="connsiteY762" fmla="*/ 1467401 h 4810125"/>
                <a:gd name="connsiteX763" fmla="*/ 1699174 w 4437063"/>
                <a:gd name="connsiteY763" fmla="*/ 1465417 h 4810125"/>
                <a:gd name="connsiteX764" fmla="*/ 1709494 w 4437063"/>
                <a:gd name="connsiteY764" fmla="*/ 1459068 h 4810125"/>
                <a:gd name="connsiteX765" fmla="*/ 1718622 w 4437063"/>
                <a:gd name="connsiteY765" fmla="*/ 1450339 h 4810125"/>
                <a:gd name="connsiteX766" fmla="*/ 1722988 w 4437063"/>
                <a:gd name="connsiteY766" fmla="*/ 1444386 h 4810125"/>
                <a:gd name="connsiteX767" fmla="*/ 1732117 w 4437063"/>
                <a:gd name="connsiteY767" fmla="*/ 1426927 h 4810125"/>
                <a:gd name="connsiteX768" fmla="*/ 1755535 w 4437063"/>
                <a:gd name="connsiteY768" fmla="*/ 1366612 h 4810125"/>
                <a:gd name="connsiteX769" fmla="*/ 1785700 w 4437063"/>
                <a:gd name="connsiteY769" fmla="*/ 1301932 h 4810125"/>
                <a:gd name="connsiteX770" fmla="*/ 1808324 w 4437063"/>
                <a:gd name="connsiteY770" fmla="*/ 1258680 h 4810125"/>
                <a:gd name="connsiteX771" fmla="*/ 1832933 w 4437063"/>
                <a:gd name="connsiteY771" fmla="*/ 1213840 h 4810125"/>
                <a:gd name="connsiteX772" fmla="*/ 1880562 w 4437063"/>
                <a:gd name="connsiteY772" fmla="*/ 1135669 h 4810125"/>
                <a:gd name="connsiteX773" fmla="*/ 1926604 w 4437063"/>
                <a:gd name="connsiteY773" fmla="*/ 1064640 h 4810125"/>
                <a:gd name="connsiteX774" fmla="*/ 1968279 w 4437063"/>
                <a:gd name="connsiteY774" fmla="*/ 991230 h 4810125"/>
                <a:gd name="connsiteX775" fmla="*/ 1986537 w 4437063"/>
                <a:gd name="connsiteY775" fmla="*/ 951153 h 4810125"/>
                <a:gd name="connsiteX776" fmla="*/ 1996063 w 4437063"/>
                <a:gd name="connsiteY776" fmla="*/ 928534 h 4810125"/>
                <a:gd name="connsiteX777" fmla="*/ 2011939 w 4437063"/>
                <a:gd name="connsiteY777" fmla="*/ 873378 h 4810125"/>
                <a:gd name="connsiteX778" fmla="*/ 2032579 w 4437063"/>
                <a:gd name="connsiteY778" fmla="*/ 776160 h 4810125"/>
                <a:gd name="connsiteX779" fmla="*/ 2063538 w 4437063"/>
                <a:gd name="connsiteY779" fmla="*/ 567438 h 4810125"/>
                <a:gd name="connsiteX780" fmla="*/ 2078223 w 4437063"/>
                <a:gd name="connsiteY780" fmla="*/ 472600 h 4810125"/>
                <a:gd name="connsiteX781" fmla="*/ 2086162 w 4437063"/>
                <a:gd name="connsiteY781" fmla="*/ 435697 h 4810125"/>
                <a:gd name="connsiteX782" fmla="*/ 2104023 w 4437063"/>
                <a:gd name="connsiteY782" fmla="*/ 361493 h 4810125"/>
                <a:gd name="connsiteX783" fmla="*/ 2127837 w 4437063"/>
                <a:gd name="connsiteY783" fmla="*/ 291655 h 4810125"/>
                <a:gd name="connsiteX784" fmla="*/ 2149270 w 4437063"/>
                <a:gd name="connsiteY784" fmla="*/ 244038 h 4810125"/>
                <a:gd name="connsiteX785" fmla="*/ 2166338 w 4437063"/>
                <a:gd name="connsiteY785" fmla="*/ 215071 h 4810125"/>
                <a:gd name="connsiteX786" fmla="*/ 2175863 w 4437063"/>
                <a:gd name="connsiteY786" fmla="*/ 201579 h 4810125"/>
                <a:gd name="connsiteX787" fmla="*/ 2199678 w 4437063"/>
                <a:gd name="connsiteY787" fmla="*/ 171025 h 4810125"/>
                <a:gd name="connsiteX788" fmla="*/ 2246117 w 4437063"/>
                <a:gd name="connsiteY788" fmla="*/ 121424 h 4810125"/>
                <a:gd name="connsiteX789" fmla="*/ 2293349 w 4437063"/>
                <a:gd name="connsiteY789" fmla="*/ 82933 h 4810125"/>
                <a:gd name="connsiteX790" fmla="*/ 2343360 w 4437063"/>
                <a:gd name="connsiteY790" fmla="*/ 51585 h 4810125"/>
                <a:gd name="connsiteX791" fmla="*/ 2369953 w 4437063"/>
                <a:gd name="connsiteY791" fmla="*/ 37300 h 4810125"/>
                <a:gd name="connsiteX792" fmla="*/ 2386623 w 4437063"/>
                <a:gd name="connsiteY792" fmla="*/ 29364 h 4810125"/>
                <a:gd name="connsiteX793" fmla="*/ 2420757 w 4437063"/>
                <a:gd name="connsiteY793" fmla="*/ 17063 h 4810125"/>
                <a:gd name="connsiteX794" fmla="*/ 2472753 w 4437063"/>
                <a:gd name="connsiteY794" fmla="*/ 5952 h 481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</a:cxnLst>
              <a:rect l="l" t="t" r="r" b="b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290770" y="2415898"/>
              <a:ext cx="2125818" cy="1276542"/>
              <a:chOff x="628650" y="3771900"/>
              <a:chExt cx="2267594" cy="226759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600" y="4045850"/>
                <a:ext cx="1719695" cy="1719695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Passionate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034805" y="2286212"/>
              <a:ext cx="1714558" cy="1700784"/>
              <a:chOff x="628650" y="3771900"/>
              <a:chExt cx="2267594" cy="2267594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902600" y="4045850"/>
                <a:ext cx="1719695" cy="1719695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Problem Solver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358205" y="993481"/>
              <a:ext cx="1600200" cy="1600200"/>
              <a:chOff x="628650" y="3771900"/>
              <a:chExt cx="2267594" cy="2267594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02600" y="4045850"/>
                <a:ext cx="1719695" cy="1719695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Open Minded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608662" y="692258"/>
              <a:ext cx="2016277" cy="1710314"/>
              <a:chOff x="628650" y="3771900"/>
              <a:chExt cx="2267594" cy="226759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902600" y="4045850"/>
                <a:ext cx="1719695" cy="1719695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Dedicated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162264" y="1441502"/>
              <a:ext cx="758952" cy="761439"/>
              <a:chOff x="628650" y="3771900"/>
              <a:chExt cx="2267594" cy="2267594"/>
            </a:xfrm>
            <a:solidFill>
              <a:srgbClr val="FFC000"/>
            </a:solidFill>
          </p:grpSpPr>
          <p:sp>
            <p:nvSpPr>
              <p:cNvPr id="34" name="Oval 33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902599" y="4045850"/>
                <a:ext cx="1656550" cy="1701992"/>
              </a:xfrm>
              <a:prstGeom prst="ellipse">
                <a:avLst/>
              </a:prstGeom>
              <a:grpFill/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10000"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835155" y="499283"/>
              <a:ext cx="2326659" cy="1242542"/>
              <a:chOff x="628650" y="3771900"/>
              <a:chExt cx="2267594" cy="2267594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902600" y="4045851"/>
                <a:ext cx="1735228" cy="1719694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Optimistic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40182" y="2395382"/>
              <a:ext cx="689650" cy="714944"/>
              <a:chOff x="628650" y="3771900"/>
              <a:chExt cx="2267594" cy="2267594"/>
            </a:xfrm>
            <a:solidFill>
              <a:schemeClr val="accent2"/>
            </a:solidFill>
          </p:grpSpPr>
          <p:sp>
            <p:nvSpPr>
              <p:cNvPr id="30" name="Oval 29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  <a:grpFill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902600" y="4045850"/>
                <a:ext cx="1719695" cy="1719695"/>
              </a:xfrm>
              <a:prstGeom prst="ellipse">
                <a:avLst/>
              </a:prstGeom>
              <a:grpFill/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20000"/>
              </a:bodyPr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602772" y="1704412"/>
              <a:ext cx="713232" cy="711486"/>
              <a:chOff x="628650" y="3771900"/>
              <a:chExt cx="2267594" cy="226759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902600" y="4045850"/>
                <a:ext cx="1719695" cy="1719695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20000"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193209" y="179638"/>
              <a:ext cx="704088" cy="705787"/>
              <a:chOff x="628650" y="3771900"/>
              <a:chExt cx="2267594" cy="226759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628650" y="3771900"/>
                <a:ext cx="2267594" cy="2267594"/>
              </a:xfrm>
              <a:prstGeom prst="ellipse">
                <a:avLst/>
              </a:prstGeom>
              <a:solidFill>
                <a:srgbClr val="8297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902600" y="4045850"/>
                <a:ext cx="1719695" cy="1719695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 fontScale="92500" lnSpcReduction="20000"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903" y="274468"/>
              <a:ext cx="531003" cy="52638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405" y="2543168"/>
              <a:ext cx="593883" cy="575727"/>
            </a:xfrm>
            <a:prstGeom prst="ellipse">
              <a:avLst/>
            </a:prstGeom>
            <a:ln w="63500" cap="rnd">
              <a:solidFill>
                <a:schemeClr val="accent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573" y="2491685"/>
              <a:ext cx="530587" cy="53058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8108" y="1499157"/>
              <a:ext cx="646128" cy="646128"/>
            </a:xfrm>
            <a:prstGeom prst="rect">
              <a:avLst/>
            </a:prstGeom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904" y="1783077"/>
              <a:ext cx="574968" cy="554155"/>
            </a:xfrm>
            <a:prstGeom prst="ellipse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44" name="Content Placeholder 6"/>
          <p:cNvSpPr>
            <a:spLocks noGrp="1"/>
          </p:cNvSpPr>
          <p:nvPr>
            <p:ph idx="1"/>
          </p:nvPr>
        </p:nvSpPr>
        <p:spPr>
          <a:xfrm>
            <a:off x="5764839" y="1924949"/>
            <a:ext cx="2792899" cy="2559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I see hope in all things. I create a safe environment for individuals to be themselves and am committed to bringing out the best in them. I am solutions-oriented and persistent in driving for results. I value new ideas, inclusion, tenacity, purpose and passion. I believe in doing the right thing.</a:t>
            </a: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CDDC88AB-ADFF-00EF-CF3C-4921D7CEC5D9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21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2F2A9C-1ACD-D835-83D3-6D82E34BAD18}"/>
              </a:ext>
            </a:extLst>
          </p:cNvPr>
          <p:cNvSpPr txBox="1">
            <a:spLocks/>
          </p:cNvSpPr>
          <p:nvPr/>
        </p:nvSpPr>
        <p:spPr bwMode="auto">
          <a:xfrm>
            <a:off x="76200" y="38100"/>
            <a:ext cx="6172200" cy="60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Brand Examples</a:t>
            </a:r>
            <a:br>
              <a:rPr lang="en-US" sz="2800" dirty="0">
                <a:solidFill>
                  <a:srgbClr val="03ABC6"/>
                </a:solidFill>
              </a:rPr>
            </a:br>
            <a:endParaRPr lang="en-US" sz="1800" dirty="0">
              <a:solidFill>
                <a:srgbClr val="03ABC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810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401909C-262A-14B9-A671-DC8DD12DEB46}"/>
              </a:ext>
            </a:extLst>
          </p:cNvPr>
          <p:cNvGrpSpPr/>
          <p:nvPr/>
        </p:nvGrpSpPr>
        <p:grpSpPr>
          <a:xfrm>
            <a:off x="533400" y="1244738"/>
            <a:ext cx="7772400" cy="3658256"/>
            <a:chOff x="533400" y="1244738"/>
            <a:chExt cx="7772400" cy="3658256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423260202"/>
                </p:ext>
              </p:extLst>
            </p:nvPr>
          </p:nvGraphicFramePr>
          <p:xfrm>
            <a:off x="609600" y="1244738"/>
            <a:ext cx="7696200" cy="3658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533400" y="1504950"/>
              <a:ext cx="617220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lvl1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tx1"/>
                  </a:solidFill>
                  <a:latin typeface="Verdana"/>
                  <a:ea typeface="Verdana" pitchFamily="34" charset="0"/>
                  <a:cs typeface="Verdana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4572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9144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13716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18288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r>
                <a:rPr lang="en-US" sz="3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Journey</a:t>
              </a:r>
              <a:br>
                <a:rPr lang="en-US" sz="3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946E054D-FE3C-AB28-DAE4-460577D74328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22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934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16145819"/>
              </p:ext>
            </p:extLst>
          </p:nvPr>
        </p:nvGraphicFramePr>
        <p:xfrm>
          <a:off x="1322981" y="1276350"/>
          <a:ext cx="3595906" cy="33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4648200" y="1557134"/>
            <a:ext cx="2771775" cy="310854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Keep these tips in mind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authentic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if you can’t back it up, don’t say it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concise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if you can’t say it in 30-60 seconds, it’s too long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 relevant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give the listener a reason to care and remember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4834" y="57150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Your Narrative</a:t>
            </a:r>
          </a:p>
          <a:p>
            <a:r>
              <a:rPr lang="en-US" sz="1400" dirty="0">
                <a:solidFill>
                  <a:srgbClr val="03ABC6"/>
                </a:solidFill>
              </a:rPr>
              <a:t>It’s more than what you do</a:t>
            </a:r>
            <a:br>
              <a:rPr lang="en-US" sz="2800" dirty="0">
                <a:solidFill>
                  <a:srgbClr val="9C0059"/>
                </a:solidFill>
              </a:rPr>
            </a:br>
            <a:endParaRPr lang="en-US" sz="1800" dirty="0">
              <a:solidFill>
                <a:srgbClr val="9C0059"/>
              </a:solidFill>
            </a:endParaRP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3577D38D-409D-8A4D-8DFA-06A5DAB1A826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23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173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0" y="1809750"/>
            <a:ext cx="9144000" cy="923076"/>
          </a:xfrm>
        </p:spPr>
        <p:txBody>
          <a:bodyPr>
            <a:noAutofit/>
          </a:bodyPr>
          <a:lstStyle/>
          <a:p>
            <a:pPr algn="ctr"/>
            <a:r>
              <a:rPr lang="en-US" sz="4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Self-Presentation</a:t>
            </a:r>
            <a:endParaRPr lang="en-US" sz="27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-15551" y="3377464"/>
            <a:ext cx="9144000" cy="984864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/>
            <a:r>
              <a:rPr lang="en-US" sz="4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Self-Boasting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0" y="2623533"/>
            <a:ext cx="9144000" cy="743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b="1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not</a:t>
            </a:r>
            <a:endParaRPr lang="en-US" sz="2700" b="1" dirty="0">
              <a:solidFill>
                <a:srgbClr val="03ABC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1A86DFD0-6301-A67A-2822-858397405F8E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24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5C86EC-4202-2CF4-7233-7BB2527F105F}"/>
              </a:ext>
            </a:extLst>
          </p:cNvPr>
          <p:cNvSpPr txBox="1">
            <a:spLocks/>
          </p:cNvSpPr>
          <p:nvPr/>
        </p:nvSpPr>
        <p:spPr bwMode="auto">
          <a:xfrm>
            <a:off x="34834" y="57150"/>
            <a:ext cx="617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Your Narrative</a:t>
            </a:r>
          </a:p>
          <a:p>
            <a:r>
              <a:rPr lang="en-US" sz="1400" dirty="0">
                <a:solidFill>
                  <a:srgbClr val="03ABC6"/>
                </a:solidFill>
              </a:rPr>
              <a:t>There’s nothing wrong with self-promotion</a:t>
            </a:r>
            <a:br>
              <a:rPr lang="en-US" sz="2800" dirty="0">
                <a:solidFill>
                  <a:srgbClr val="9C0059"/>
                </a:solidFill>
              </a:rPr>
            </a:br>
            <a:endParaRPr lang="en-US" sz="1800" dirty="0">
              <a:solidFill>
                <a:srgbClr val="9C005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29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73F8B55-69E4-9E7A-1C0B-E4214F834A5C}"/>
              </a:ext>
            </a:extLst>
          </p:cNvPr>
          <p:cNvGrpSpPr/>
          <p:nvPr/>
        </p:nvGrpSpPr>
        <p:grpSpPr>
          <a:xfrm>
            <a:off x="533400" y="1244738"/>
            <a:ext cx="7772400" cy="3658256"/>
            <a:chOff x="533400" y="1244738"/>
            <a:chExt cx="7772400" cy="3658256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725117574"/>
                </p:ext>
              </p:extLst>
            </p:nvPr>
          </p:nvGraphicFramePr>
          <p:xfrm>
            <a:off x="609600" y="1244738"/>
            <a:ext cx="7696200" cy="3658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DCC851EF-25F9-3DE2-B833-E8F5BE74C5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3400" y="1504950"/>
              <a:ext cx="6172200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>
              <a:lvl1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 kern="1200">
                  <a:solidFill>
                    <a:schemeClr val="tx1"/>
                  </a:solidFill>
                  <a:latin typeface="Verdana"/>
                  <a:ea typeface="Verdana" pitchFamily="34" charset="0"/>
                  <a:cs typeface="Verdana"/>
                </a:defRPr>
              </a:lvl1pPr>
              <a:lvl2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4pPr>
              <a:lvl5pPr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5pPr>
              <a:lvl6pPr marL="4572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6pPr>
              <a:lvl7pPr marL="9144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7pPr>
              <a:lvl8pPr marL="13716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8pPr>
              <a:lvl9pPr marL="1828800" algn="l" defTabSz="457200" rtl="0" eaLnBrk="1" fontAlgn="base" hangingPunct="1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9pPr>
            </a:lstStyle>
            <a:p>
              <a:r>
                <a:rPr lang="en-US" sz="3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Journey</a:t>
              </a:r>
              <a:br>
                <a:rPr lang="en-US" sz="3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F6521F27-B3E2-972E-2510-D4E3FF4118DE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25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760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" y="57150"/>
            <a:ext cx="6172200" cy="65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 Your Brand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is this important? </a:t>
            </a:r>
            <a:r>
              <a:rPr lang="en-US" sz="1400" dirty="0">
                <a:solidFill>
                  <a:srgbClr val="03ABC6"/>
                </a:solidFill>
              </a:rPr>
              <a:t>For you!</a:t>
            </a:r>
            <a:br>
              <a:rPr lang="en-US" sz="2800" dirty="0">
                <a:solidFill>
                  <a:srgbClr val="9C0059"/>
                </a:solidFill>
              </a:rPr>
            </a:br>
            <a:endParaRPr lang="en-US" sz="1800" dirty="0">
              <a:solidFill>
                <a:srgbClr val="9C005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33550"/>
            <a:ext cx="4114800" cy="26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E310F9DD-F765-9262-9A08-31D1EFE336BF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26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196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01" y="2343150"/>
            <a:ext cx="408779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B3ED446-DD6B-4B55-9365-AEA8650E67A3}"/>
              </a:ext>
            </a:extLst>
          </p:cNvPr>
          <p:cNvSpPr txBox="1">
            <a:spLocks/>
          </p:cNvSpPr>
          <p:nvPr/>
        </p:nvSpPr>
        <p:spPr bwMode="auto">
          <a:xfrm>
            <a:off x="3733800" y="1809750"/>
            <a:ext cx="4876800" cy="65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 ask </a:t>
            </a:r>
            <a:b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E5A8CCD4-62FA-6155-0F35-CC6DA0A6ED02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27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B5E294-0DDD-0016-F01C-55E1BB9633D5}"/>
              </a:ext>
            </a:extLst>
          </p:cNvPr>
          <p:cNvSpPr txBox="1">
            <a:spLocks/>
          </p:cNvSpPr>
          <p:nvPr/>
        </p:nvSpPr>
        <p:spPr bwMode="auto">
          <a:xfrm>
            <a:off x="76200" y="57150"/>
            <a:ext cx="6172200" cy="65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 Your Brand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is this important? </a:t>
            </a:r>
            <a:r>
              <a:rPr lang="en-US" sz="1400" dirty="0">
                <a:solidFill>
                  <a:srgbClr val="03ABC6"/>
                </a:solidFill>
              </a:rPr>
              <a:t>For your team!</a:t>
            </a:r>
            <a:br>
              <a:rPr lang="en-US" sz="2800" dirty="0">
                <a:solidFill>
                  <a:srgbClr val="9C0059"/>
                </a:solidFill>
              </a:rPr>
            </a:br>
            <a:endParaRPr lang="en-US" sz="1800" dirty="0">
              <a:solidFill>
                <a:srgbClr val="9C005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158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52550"/>
            <a:ext cx="3736278" cy="324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E45862B6-F602-0893-091D-6AEFDDE905B3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28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B83F99-F6C2-ACF7-BEAC-C95F573D7BD5}"/>
              </a:ext>
            </a:extLst>
          </p:cNvPr>
          <p:cNvSpPr txBox="1">
            <a:spLocks/>
          </p:cNvSpPr>
          <p:nvPr/>
        </p:nvSpPr>
        <p:spPr bwMode="auto">
          <a:xfrm>
            <a:off x="76200" y="57150"/>
            <a:ext cx="6172200" cy="65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 Your Brand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is this important? </a:t>
            </a:r>
            <a:r>
              <a:rPr lang="en-US" sz="1400" dirty="0">
                <a:solidFill>
                  <a:srgbClr val="03ABC6"/>
                </a:solidFill>
              </a:rPr>
              <a:t>For your next opportunity!</a:t>
            </a:r>
            <a:br>
              <a:rPr lang="en-US" sz="2800" dirty="0">
                <a:solidFill>
                  <a:srgbClr val="9C0059"/>
                </a:solidFill>
              </a:rPr>
            </a:br>
            <a:endParaRPr lang="en-US" sz="1800" dirty="0">
              <a:solidFill>
                <a:srgbClr val="9C005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021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7133728-BEC3-692D-6660-64A6033844AB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29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CE6D23-5647-73D3-EA24-DC5FE2CDD3CC}"/>
              </a:ext>
            </a:extLst>
          </p:cNvPr>
          <p:cNvSpPr/>
          <p:nvPr/>
        </p:nvSpPr>
        <p:spPr>
          <a:xfrm>
            <a:off x="2590800" y="2419350"/>
            <a:ext cx="4724400" cy="13619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>
              <a:spcAft>
                <a:spcPts val="900"/>
              </a:spcAft>
            </a:pPr>
            <a:r>
              <a:rPr lang="en-US" sz="3600" b="1" dirty="0">
                <a:solidFill>
                  <a:srgbClr val="03ABC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Show.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Don’t tell. </a:t>
            </a:r>
          </a:p>
          <a:p>
            <a:pPr lvl="0">
              <a:spcAft>
                <a:spcPts val="900"/>
              </a:spcAft>
            </a:pP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Aft>
                <a:spcPts val="900"/>
              </a:spcAft>
            </a:pP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spcAft>
                <a:spcPts val="900"/>
              </a:spcAft>
            </a:pPr>
            <a:endParaRPr 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B598D0-90CB-8D69-CE92-EFE1CB925A37}"/>
              </a:ext>
            </a:extLst>
          </p:cNvPr>
          <p:cNvSpPr txBox="1">
            <a:spLocks/>
          </p:cNvSpPr>
          <p:nvPr/>
        </p:nvSpPr>
        <p:spPr bwMode="auto">
          <a:xfrm>
            <a:off x="76200" y="57150"/>
            <a:ext cx="6172200" cy="65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 Your Brand</a:t>
            </a:r>
          </a:p>
          <a:p>
            <a:r>
              <a:rPr lang="en-US" sz="1400" dirty="0">
                <a:solidFill>
                  <a:srgbClr val="03ABC6"/>
                </a:solidFill>
              </a:rPr>
              <a:t>Actions speak louder than words</a:t>
            </a:r>
            <a:br>
              <a:rPr lang="en-US" sz="2800" dirty="0">
                <a:solidFill>
                  <a:srgbClr val="9C0059"/>
                </a:solidFill>
              </a:rPr>
            </a:br>
            <a:endParaRPr lang="en-US" sz="1800" dirty="0">
              <a:solidFill>
                <a:srgbClr val="9C005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52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0" y="1733550"/>
            <a:ext cx="9133800" cy="1676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Your Personal Brand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is your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solidFill>
                  <a:srgbClr val="03ABC6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Promise of Value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5BC3C543-7EE5-D672-DE0A-0D566BFB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600" y="4857750"/>
            <a:ext cx="457200" cy="273844"/>
          </a:xfrm>
        </p:spPr>
        <p:txBody>
          <a:bodyPr/>
          <a:lstStyle/>
          <a:p>
            <a:fld id="{5D87FAF7-392B-5B4B-9C18-EB5457432B89}" type="slidenum">
              <a:rPr lang="en-US" sz="800" smtClean="0"/>
              <a:pPr/>
              <a:t>3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34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0" y="1047750"/>
            <a:ext cx="2590800" cy="41011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>
              <a:spcAft>
                <a:spcPts val="9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Every job</a:t>
            </a:r>
          </a:p>
          <a:p>
            <a:pPr lvl="0">
              <a:spcAft>
                <a:spcPts val="9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Every project</a:t>
            </a:r>
          </a:p>
          <a:p>
            <a:pPr lvl="0">
              <a:spcAft>
                <a:spcPts val="9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Every conversation</a:t>
            </a:r>
          </a:p>
          <a:p>
            <a:pPr lvl="0">
              <a:spcAft>
                <a:spcPts val="9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Every meeting</a:t>
            </a:r>
          </a:p>
          <a:p>
            <a:pPr lvl="0">
              <a:spcAft>
                <a:spcPts val="9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Every interaction</a:t>
            </a:r>
          </a:p>
          <a:p>
            <a:pPr lvl="0">
              <a:spcAft>
                <a:spcPts val="9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Every email</a:t>
            </a:r>
          </a:p>
          <a:p>
            <a:pPr lvl="0">
              <a:spcAft>
                <a:spcPts val="9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Every text</a:t>
            </a:r>
          </a:p>
          <a:p>
            <a:pPr lvl="0">
              <a:spcAft>
                <a:spcPts val="9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Every action</a:t>
            </a:r>
          </a:p>
          <a:p>
            <a:pPr lvl="0">
              <a:spcAft>
                <a:spcPts val="9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Every reaction</a:t>
            </a:r>
          </a:p>
          <a:p>
            <a:pPr lvl="0">
              <a:spcAft>
                <a:spcPts val="9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Every facial expression</a:t>
            </a:r>
          </a:p>
          <a:p>
            <a:pPr lvl="0">
              <a:spcAft>
                <a:spcPts val="9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Every everything!</a:t>
            </a:r>
          </a:p>
          <a:p>
            <a:pPr lvl="0">
              <a:spcAft>
                <a:spcPts val="900"/>
              </a:spcAft>
            </a:pPr>
            <a:endParaRPr lang="en-US" sz="2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0C543E7B-1707-610B-519F-A04CCF1D51EF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30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14A9AE-99B9-3A26-F39F-B82A7D2F852C}"/>
              </a:ext>
            </a:extLst>
          </p:cNvPr>
          <p:cNvSpPr txBox="1">
            <a:spLocks/>
          </p:cNvSpPr>
          <p:nvPr/>
        </p:nvSpPr>
        <p:spPr bwMode="auto">
          <a:xfrm>
            <a:off x="76200" y="57150"/>
            <a:ext cx="6172200" cy="65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 Your Brand</a:t>
            </a:r>
          </a:p>
          <a:p>
            <a:r>
              <a:rPr lang="en-US" sz="1400" dirty="0">
                <a:solidFill>
                  <a:srgbClr val="03ABC6"/>
                </a:solidFill>
              </a:rPr>
              <a:t>You’re doing it every day</a:t>
            </a:r>
            <a:br>
              <a:rPr lang="en-US" sz="2800" dirty="0">
                <a:solidFill>
                  <a:srgbClr val="9C0059"/>
                </a:solidFill>
              </a:rPr>
            </a:br>
            <a:endParaRPr lang="en-US" sz="1800" dirty="0">
              <a:solidFill>
                <a:srgbClr val="9C005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460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49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28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strong, clear personal brand </a:t>
            </a:r>
            <a:br>
              <a:rPr lang="en-US" sz="28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allows others to understand your value proposition, form credible opinions about you, assess you as “a fit” and ultimately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with you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- Harvard Business Review, March 2014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A2CA6678-2680-4835-6334-85668F7BF17C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31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066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BEC42AE4-E3F0-2776-1F76-9144F75A9DE6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32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BE7129-4CE0-A36A-56C1-8C113D980724}"/>
              </a:ext>
            </a:extLst>
          </p:cNvPr>
          <p:cNvSpPr txBox="1">
            <a:spLocks/>
          </p:cNvSpPr>
          <p:nvPr/>
        </p:nvSpPr>
        <p:spPr bwMode="auto">
          <a:xfrm>
            <a:off x="1249" y="2187983"/>
            <a:ext cx="9144000" cy="7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I’m All In! </a:t>
            </a:r>
            <a:r>
              <a:rPr lang="en-US" sz="3600" dirty="0">
                <a:solidFill>
                  <a:srgbClr val="1AB3C9"/>
                </a:solidFill>
              </a:rPr>
              <a:t>Now What?</a:t>
            </a:r>
            <a:br>
              <a:rPr lang="en-US" sz="3600" dirty="0">
                <a:solidFill>
                  <a:srgbClr val="9C0059"/>
                </a:solidFill>
              </a:rPr>
            </a:br>
            <a:endParaRPr lang="en-US" sz="3600" dirty="0">
              <a:solidFill>
                <a:srgbClr val="9C005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8114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BEC42AE4-E3F0-2776-1F76-9144F75A9DE6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33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BE7129-4CE0-A36A-56C1-8C113D980724}"/>
              </a:ext>
            </a:extLst>
          </p:cNvPr>
          <p:cNvSpPr txBox="1">
            <a:spLocks/>
          </p:cNvSpPr>
          <p:nvPr/>
        </p:nvSpPr>
        <p:spPr bwMode="auto">
          <a:xfrm>
            <a:off x="76200" y="57150"/>
            <a:ext cx="6172200" cy="65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I’m All In! Now What?</a:t>
            </a:r>
          </a:p>
          <a:p>
            <a:r>
              <a:rPr lang="en-US" sz="1400" dirty="0">
                <a:solidFill>
                  <a:srgbClr val="03ABC6"/>
                </a:solidFill>
              </a:rPr>
              <a:t>Create a purpose statement</a:t>
            </a:r>
            <a:br>
              <a:rPr lang="en-US" sz="2800" dirty="0">
                <a:solidFill>
                  <a:srgbClr val="9C0059"/>
                </a:solidFill>
              </a:rPr>
            </a:br>
            <a:endParaRPr lang="en-US" sz="1800" dirty="0">
              <a:solidFill>
                <a:srgbClr val="9C0059"/>
              </a:solidFill>
            </a:endParaRPr>
          </a:p>
        </p:txBody>
      </p:sp>
      <p:pic>
        <p:nvPicPr>
          <p:cNvPr id="11" name="Picture 10" descr="A close up of words&#10;&#10;Description automatically generated">
            <a:extLst>
              <a:ext uri="{FF2B5EF4-FFF2-40B4-BE49-F238E27FC236}">
                <a16:creationId xmlns:a16="http://schemas.microsoft.com/office/drawing/2014/main" id="{CC266188-7B16-DC17-B9D5-C828DD1BE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118" y="851234"/>
            <a:ext cx="4329545" cy="4030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1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5144" y="1242449"/>
            <a:ext cx="4833655" cy="331552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9C0059"/>
              </a:buClr>
              <a:buSzPct val="125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Should reflect …</a:t>
            </a:r>
          </a:p>
          <a:p>
            <a:pPr marL="400050" indent="-173038">
              <a:lnSpc>
                <a:spcPct val="150000"/>
              </a:lnSpc>
              <a:spcAft>
                <a:spcPts val="200"/>
              </a:spcAft>
              <a:buClr>
                <a:srgbClr val="03ABC6"/>
              </a:buClr>
              <a:buSzPct val="100000"/>
              <a:buFont typeface="Wingdings" panose="05000000000000000000" pitchFamily="2" charset="2"/>
              <a:buChar char="§"/>
              <a:tabLst>
                <a:tab pos="339725" algn="l"/>
              </a:tabLst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 I am (definitely)</a:t>
            </a:r>
          </a:p>
          <a:p>
            <a:pPr marL="400050" indent="-173038">
              <a:lnSpc>
                <a:spcPct val="150000"/>
              </a:lnSpc>
              <a:spcAft>
                <a:spcPts val="200"/>
              </a:spcAft>
              <a:buClr>
                <a:srgbClr val="03ABC6"/>
              </a:buClr>
              <a:buSzPct val="100000"/>
              <a:buFont typeface="Wingdings" panose="05000000000000000000" pitchFamily="2" charset="2"/>
              <a:buChar char="§"/>
              <a:tabLst>
                <a:tab pos="339725" algn="l"/>
              </a:tabLst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my purpose is (definitely)</a:t>
            </a:r>
          </a:p>
          <a:p>
            <a:pPr marL="400050" indent="-173038" defTabSz="339725">
              <a:lnSpc>
                <a:spcPct val="150000"/>
              </a:lnSpc>
              <a:spcAft>
                <a:spcPts val="200"/>
              </a:spcAft>
              <a:buClr>
                <a:srgbClr val="03ABC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I think (recommended)</a:t>
            </a:r>
          </a:p>
          <a:p>
            <a:pPr marL="400050" indent="-173038" defTabSz="339725">
              <a:lnSpc>
                <a:spcPct val="150000"/>
              </a:lnSpc>
              <a:spcAft>
                <a:spcPts val="200"/>
              </a:spcAft>
              <a:buClr>
                <a:srgbClr val="03ABC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I’ve accomplished (optional)</a:t>
            </a:r>
          </a:p>
          <a:p>
            <a:pPr marL="342900" indent="-342900" defTabSz="339725"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339725">
              <a:buClr>
                <a:schemeClr val="tx2"/>
              </a:buClr>
              <a:buSzPct val="125000"/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339725">
              <a:lnSpc>
                <a:spcPct val="150000"/>
              </a:lnSpc>
              <a:buClr>
                <a:schemeClr val="tx2"/>
              </a:buClr>
              <a:buSzPct val="125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Tips …</a:t>
            </a:r>
          </a:p>
          <a:p>
            <a:pPr marL="400050" indent="-173038">
              <a:lnSpc>
                <a:spcPct val="150000"/>
              </a:lnSpc>
              <a:spcAft>
                <a:spcPts val="200"/>
              </a:spcAft>
              <a:buClr>
                <a:srgbClr val="03ABC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Exercise self-expression and creativity</a:t>
            </a:r>
          </a:p>
          <a:p>
            <a:pPr marL="400050" indent="-173038">
              <a:lnSpc>
                <a:spcPct val="150000"/>
              </a:lnSpc>
              <a:spcAft>
                <a:spcPts val="400"/>
              </a:spcAft>
              <a:buClr>
                <a:srgbClr val="03ABC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Leverage your resources (leader, mentor, sponsor)</a:t>
            </a:r>
          </a:p>
          <a:p>
            <a:pPr marL="400050" indent="-173038">
              <a:lnSpc>
                <a:spcPct val="112000"/>
              </a:lnSpc>
              <a:spcAft>
                <a:spcPts val="200"/>
              </a:spcAft>
              <a:buClr>
                <a:srgbClr val="03ABC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Visit the U.S. WIN Professional Development Library or contact the U.S. WIN Professional Development Committee at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uswinpd@gmail.com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BEC42AE4-E3F0-2776-1F76-9144F75A9DE6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34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BE7129-4CE0-A36A-56C1-8C113D980724}"/>
              </a:ext>
            </a:extLst>
          </p:cNvPr>
          <p:cNvSpPr txBox="1">
            <a:spLocks/>
          </p:cNvSpPr>
          <p:nvPr/>
        </p:nvSpPr>
        <p:spPr bwMode="auto">
          <a:xfrm>
            <a:off x="76200" y="57150"/>
            <a:ext cx="6172200" cy="65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I’m All In! Now What?</a:t>
            </a:r>
          </a:p>
          <a:p>
            <a:r>
              <a:rPr lang="en-US" sz="1400" dirty="0">
                <a:solidFill>
                  <a:srgbClr val="03ABC6"/>
                </a:solidFill>
              </a:rPr>
              <a:t>Create a personal portfolio</a:t>
            </a:r>
            <a:br>
              <a:rPr lang="en-US" sz="2800" dirty="0">
                <a:solidFill>
                  <a:srgbClr val="9C0059"/>
                </a:solidFill>
              </a:rPr>
            </a:br>
            <a:endParaRPr lang="en-US" sz="1800" dirty="0">
              <a:solidFill>
                <a:srgbClr val="9C0059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152311-5A0C-05EE-34F3-752DF6611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799" y="849480"/>
            <a:ext cx="3188484" cy="3444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707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1AE63-DF8F-4A52-BF5E-81642803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43125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Thoughts/Questions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CC0B38A7-0076-B585-611D-05EB829628B5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35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888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D92F01-2D29-4AE0-B91F-1340451E4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88118"/>
            <a:ext cx="3568637" cy="47672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72D04E95-713C-0158-79E2-28774F93DFF9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36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689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7A6DA-FCCA-49CF-935E-A67DAA2A0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277" y="222136"/>
            <a:ext cx="3543323" cy="47672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4ACA44-E496-41A0-9734-AE63DD69E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7" y="220328"/>
            <a:ext cx="3568637" cy="47708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604FADE3-B674-B1B9-DCB1-1F67B694B486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37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457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89C9AD-0BD0-4E1B-A254-E7F642632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36" y="218326"/>
            <a:ext cx="3577437" cy="47710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CE34D3-8C86-43A5-8E81-06C2D5FEC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050" y="218325"/>
            <a:ext cx="3543324" cy="47433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29477787-8EA5-4BE2-280F-807CEFE267FF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38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603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8C9F7F-DE8D-4F77-8C1F-AEBAADA2C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1" y="218325"/>
            <a:ext cx="3558174" cy="47433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E91DA552-8170-3D27-D1AE-822C85900A85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39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64BDD-DE02-423A-9A7A-F8D9FDA0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09" y="188932"/>
            <a:ext cx="3592288" cy="47710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547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>
          <a:xfrm>
            <a:off x="0" y="895350"/>
            <a:ext cx="9144000" cy="3352800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all have </a:t>
            </a:r>
            <a:r>
              <a:rPr lang="en-US" b="0" dirty="0">
                <a:solidFill>
                  <a:srgbClr val="03ABC6"/>
                </a:solidFill>
              </a:rPr>
              <a:t>personal brands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question is this … is your brand developed</a:t>
            </a:r>
          </a:p>
          <a:p>
            <a:pPr algn="ctr">
              <a:lnSpc>
                <a:spcPct val="150000"/>
              </a:lnSpc>
            </a:pPr>
            <a:r>
              <a:rPr lang="en-US" b="0" dirty="0">
                <a:solidFill>
                  <a:srgbClr val="03ABC6"/>
                </a:solidFill>
              </a:rPr>
              <a:t>by design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en-US" b="0" dirty="0">
                <a:solidFill>
                  <a:srgbClr val="03ABC6"/>
                </a:solidFill>
              </a:rPr>
              <a:t> by default? </a:t>
            </a:r>
            <a:endParaRPr lang="en-US" sz="1400" b="0" dirty="0">
              <a:solidFill>
                <a:srgbClr val="03ABC6"/>
              </a:solidFill>
            </a:endParaRP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6177846F-43DA-9FBA-FC60-84CF8F70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600" y="4857750"/>
            <a:ext cx="457200" cy="273844"/>
          </a:xfrm>
        </p:spPr>
        <p:txBody>
          <a:bodyPr/>
          <a:lstStyle/>
          <a:p>
            <a:fld id="{5D87FAF7-392B-5B4B-9C18-EB5457432B89}" type="slidenum">
              <a:rPr lang="en-US" sz="800" smtClean="0"/>
              <a:pPr/>
              <a:t>4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758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1AE63-DF8F-4A52-BF5E-81642803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01" y="3927981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AB3C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 You!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CC0B38A7-0076-B585-611D-05EB829628B5}"/>
              </a:ext>
            </a:extLst>
          </p:cNvPr>
          <p:cNvSpPr txBox="1">
            <a:spLocks/>
          </p:cNvSpPr>
          <p:nvPr/>
        </p:nvSpPr>
        <p:spPr>
          <a:xfrm>
            <a:off x="8686677" y="4857750"/>
            <a:ext cx="45720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87FAF7-392B-5B4B-9C18-EB5457432B89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algn="r"/>
              <a:t>40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C6931E-5FA0-CC33-2DDC-E2B3E29DA32C}"/>
              </a:ext>
            </a:extLst>
          </p:cNvPr>
          <p:cNvGrpSpPr/>
          <p:nvPr/>
        </p:nvGrpSpPr>
        <p:grpSpPr>
          <a:xfrm>
            <a:off x="2476500" y="819150"/>
            <a:ext cx="4381500" cy="3276600"/>
            <a:chOff x="2476500" y="819150"/>
            <a:chExt cx="3952689" cy="28956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A8DFF8-13F7-4F14-9F03-FF7E7628F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600" y="971550"/>
              <a:ext cx="3085714" cy="249648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2722F9-57A0-2DEC-E308-9A9F6FB84AC6}"/>
                </a:ext>
              </a:extLst>
            </p:cNvPr>
            <p:cNvSpPr/>
            <p:nvPr/>
          </p:nvSpPr>
          <p:spPr>
            <a:xfrm>
              <a:off x="2476500" y="971550"/>
              <a:ext cx="838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8F4D45-C99E-781D-5BD7-42416370BF82}"/>
                </a:ext>
              </a:extLst>
            </p:cNvPr>
            <p:cNvSpPr/>
            <p:nvPr/>
          </p:nvSpPr>
          <p:spPr>
            <a:xfrm>
              <a:off x="5590989" y="819150"/>
              <a:ext cx="838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3BA3AB-689E-06FE-33B8-7B257EA29D80}"/>
                </a:ext>
              </a:extLst>
            </p:cNvPr>
            <p:cNvSpPr/>
            <p:nvPr/>
          </p:nvSpPr>
          <p:spPr>
            <a:xfrm>
              <a:off x="2494751" y="3257551"/>
              <a:ext cx="838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251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609600" y="1995602"/>
            <a:ext cx="2659378" cy="1446006"/>
          </a:xfrm>
        </p:spPr>
        <p:txBody>
          <a:bodyPr>
            <a:noAutofit/>
          </a:bodyPr>
          <a:lstStyle/>
          <a:p>
            <a:pPr algn="ctr"/>
            <a:r>
              <a:rPr lang="en-US" sz="4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</a:t>
            </a:r>
            <a:br>
              <a:rPr lang="en-US" sz="4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Truth</a:t>
            </a:r>
            <a:endParaRPr lang="en-US" sz="27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4648200" y="2226173"/>
            <a:ext cx="4363659" cy="984864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/>
            <a:r>
              <a:rPr lang="en-US" sz="4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Brand</a:t>
            </a:r>
            <a:br>
              <a:rPr lang="en-US" sz="405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Perception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3429000" y="2266950"/>
            <a:ext cx="1524001" cy="743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b="1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</a:t>
            </a:r>
            <a:endParaRPr lang="en-US" sz="2700" b="1" dirty="0">
              <a:solidFill>
                <a:srgbClr val="03ABC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F7B98F30-BEB8-4EE3-9CA3-2A2F438206F1}"/>
              </a:ext>
            </a:extLst>
          </p:cNvPr>
          <p:cNvSpPr txBox="1">
            <a:spLocks/>
          </p:cNvSpPr>
          <p:nvPr/>
        </p:nvSpPr>
        <p:spPr>
          <a:xfrm>
            <a:off x="640080" y="3981178"/>
            <a:ext cx="7871667" cy="923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personal brand is what people say about you when you’re not in the room.</a:t>
            </a:r>
            <a:r>
              <a:rPr lang="en-US" sz="7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</a:p>
          <a:p>
            <a:pPr algn="l">
              <a:lnSpc>
                <a:spcPct val="150000"/>
              </a:lnSpc>
              <a:tabLst>
                <a:tab pos="5713413" algn="l"/>
              </a:tabLs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	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1200" dirty="0">
                <a:solidFill>
                  <a:srgbClr val="03AB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Jeff Bezos</a:t>
            </a:r>
          </a:p>
        </p:txBody>
      </p:sp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09D3F613-6564-9919-7961-7B5A8B6E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6600" y="4857750"/>
            <a:ext cx="457200" cy="273844"/>
          </a:xfrm>
        </p:spPr>
        <p:txBody>
          <a:bodyPr/>
          <a:lstStyle/>
          <a:p>
            <a:fld id="{5D87FAF7-392B-5B4B-9C18-EB5457432B89}" type="slidenum">
              <a:rPr lang="en-US" sz="800" smtClean="0"/>
              <a:pPr/>
              <a:t>5</a:t>
            </a:fld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85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75BEA3-8914-48E4-8112-C54EE71CAC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2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337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AACA4-F6C2-4EC4-A547-7932325076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43"/>
          <a:stretch/>
        </p:blipFill>
        <p:spPr>
          <a:xfrm>
            <a:off x="0" y="0"/>
            <a:ext cx="9144000" cy="52080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889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A730D8-5C88-4EAD-99DF-2947635067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74" b="5615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072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7D521-5638-4B64-9CA6-5D0B59CD8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2238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f8a73e7b1c46896c6c4368b8ba81a515152457c"/>
  <p:tag name="ARTICULATE_PROJECT_OPEN" val="0"/>
  <p:tag name="ARTICULATE_SLIDE_COUNT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PresentationSettingsData>
  <Settings>
    <answerBulletFormat>Numeric</answerBulletFormat>
    <pointsToClock/>
    <answerNowAutoInsert>No</answerNowAutoInsert>
    <answerNowStyle>Explosion</answerNowStyle>
    <answerNowText>Answer Now</answerNowText>
    <chartColors>Use PowerPoint Color Scheme</chartColors>
    <chartType>Horizontal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1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Pro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Percentage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</Settings>
</SessionPresentationSettingsData>
</file>

<file path=customXml/item10.xml><?xml version="1.0" encoding="utf-8"?>
<ParticipantInfoData/>
</file>

<file path=customXml/item11.xml><?xml version="1.0" encoding="utf-8"?>
<TeamNamesData>
  <TeamNames/>
</TeamNamesData>
</file>

<file path=customXml/item2.xml><?xml version="1.0" encoding="utf-8"?>
<TextingSlideData/>
</file>

<file path=customXml/item3.xml><?xml version="1.0" encoding="utf-8"?>
<CustomFieldInfoData/>
</file>

<file path=customXml/item4.xml><?xml version="1.0" encoding="utf-8"?>
<SessionQuestionData>
  <AllQuestions/>
</SessionQuestionData>
</file>

<file path=customXml/item5.xml><?xml version="1.0" encoding="utf-8"?>
<SessionAnswerData>
  <AllAnswers/>
</SessionAnswerData>
</file>

<file path=customXml/item6.xml><?xml version="1.0" encoding="utf-8"?>
<SessionSlideSettingsData>
  <Settings/>
</SessionSlideSettingsData>
</file>

<file path=customXml/item7.xml><?xml version="1.0" encoding="utf-8"?>
<SessionResponseData/>
</file>

<file path=customXml/item8.xml><?xml version="1.0" encoding="utf-8"?>
<SessionSlideMasterData>
  <SlideMaster/>
</SessionSlideMasterData>
</file>

<file path=customXml/item9.xml><?xml version="1.0" encoding="utf-8"?>
<SessionParticipantData/>
</file>

<file path=customXml/itemProps1.xml><?xml version="1.0" encoding="utf-8"?>
<ds:datastoreItem xmlns:ds="http://schemas.openxmlformats.org/officeDocument/2006/customXml" ds:itemID="{D40BE717-83B2-4034-B45E-E7631FA998E6}">
  <ds:schemaRefs/>
</ds:datastoreItem>
</file>

<file path=customXml/itemProps10.xml><?xml version="1.0" encoding="utf-8"?>
<ds:datastoreItem xmlns:ds="http://schemas.openxmlformats.org/officeDocument/2006/customXml" ds:itemID="{E69E3A78-5BC3-43C6-9473-1AA123685514}">
  <ds:schemaRefs/>
</ds:datastoreItem>
</file>

<file path=customXml/itemProps11.xml><?xml version="1.0" encoding="utf-8"?>
<ds:datastoreItem xmlns:ds="http://schemas.openxmlformats.org/officeDocument/2006/customXml" ds:itemID="{1A9DB5C2-D2FD-4F3C-BD7F-7936A5CC40EF}">
  <ds:schemaRefs/>
</ds:datastoreItem>
</file>

<file path=customXml/itemProps2.xml><?xml version="1.0" encoding="utf-8"?>
<ds:datastoreItem xmlns:ds="http://schemas.openxmlformats.org/officeDocument/2006/customXml" ds:itemID="{719BA6D4-82E6-4D8F-B4A1-05645EFE477A}">
  <ds:schemaRefs/>
</ds:datastoreItem>
</file>

<file path=customXml/itemProps3.xml><?xml version="1.0" encoding="utf-8"?>
<ds:datastoreItem xmlns:ds="http://schemas.openxmlformats.org/officeDocument/2006/customXml" ds:itemID="{DF2838F6-9CFF-418E-BB3E-A63D8FBF0564}">
  <ds:schemaRefs/>
</ds:datastoreItem>
</file>

<file path=customXml/itemProps4.xml><?xml version="1.0" encoding="utf-8"?>
<ds:datastoreItem xmlns:ds="http://schemas.openxmlformats.org/officeDocument/2006/customXml" ds:itemID="{9B7A33A9-753E-4FF2-84A6-46E6A6F3375A}">
  <ds:schemaRefs/>
</ds:datastoreItem>
</file>

<file path=customXml/itemProps5.xml><?xml version="1.0" encoding="utf-8"?>
<ds:datastoreItem xmlns:ds="http://schemas.openxmlformats.org/officeDocument/2006/customXml" ds:itemID="{B8407D39-1896-433F-8C05-F1383E9D4D4F}">
  <ds:schemaRefs/>
</ds:datastoreItem>
</file>

<file path=customXml/itemProps6.xml><?xml version="1.0" encoding="utf-8"?>
<ds:datastoreItem xmlns:ds="http://schemas.openxmlformats.org/officeDocument/2006/customXml" ds:itemID="{E85A781B-85A9-426F-B118-757D10D875DB}">
  <ds:schemaRefs/>
</ds:datastoreItem>
</file>

<file path=customXml/itemProps7.xml><?xml version="1.0" encoding="utf-8"?>
<ds:datastoreItem xmlns:ds="http://schemas.openxmlformats.org/officeDocument/2006/customXml" ds:itemID="{7294A174-59E9-4290-AF11-823F656B4137}">
  <ds:schemaRefs/>
</ds:datastoreItem>
</file>

<file path=customXml/itemProps8.xml><?xml version="1.0" encoding="utf-8"?>
<ds:datastoreItem xmlns:ds="http://schemas.openxmlformats.org/officeDocument/2006/customXml" ds:itemID="{8AEBE8CA-19FE-4351-9CD9-EE4666CCA044}">
  <ds:schemaRefs/>
</ds:datastoreItem>
</file>

<file path=customXml/itemProps9.xml><?xml version="1.0" encoding="utf-8"?>
<ds:datastoreItem xmlns:ds="http://schemas.openxmlformats.org/officeDocument/2006/customXml" ds:itemID="{8CE27325-8C2F-46CD-B1C0-838BDB1AA80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18439</TotalTime>
  <Words>909</Words>
  <Application>Microsoft Office PowerPoint</Application>
  <PresentationFormat>On-screen Show (16:9)</PresentationFormat>
  <Paragraphs>219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Papyrus</vt:lpstr>
      <vt:lpstr>Trebuchet MS</vt:lpstr>
      <vt:lpstr>Verdana</vt:lpstr>
      <vt:lpstr>Wingdings</vt:lpstr>
      <vt:lpstr>Office Theme</vt:lpstr>
      <vt:lpstr>PowerPoint Presentation</vt:lpstr>
      <vt:lpstr>PowerPoint Presentation</vt:lpstr>
      <vt:lpstr>Your Personal Brand is your Promise of Value</vt:lpstr>
      <vt:lpstr>PowerPoint Presentation</vt:lpstr>
      <vt:lpstr>Brand Truth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brands are created from the inside out  as a reflection of who you are, not who you want to be.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Self-Presentation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strong, clear personal brand  allows others to understand your value proposition, form credible opinions about you, assess you as “a fit” and ultimately  connect with you.                                                                        - Harvard Business Review, March 2014</vt:lpstr>
      <vt:lpstr>PowerPoint Presentation</vt:lpstr>
      <vt:lpstr>PowerPoint Presentation</vt:lpstr>
      <vt:lpstr>PowerPoint Presentation</vt:lpstr>
      <vt:lpstr>Thoughts/Questions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PresentationPro</dc:creator>
  <cp:lastModifiedBy>Baker, Tammera</cp:lastModifiedBy>
  <cp:revision>689</cp:revision>
  <cp:lastPrinted>2019-02-11T19:06:08Z</cp:lastPrinted>
  <dcterms:created xsi:type="dcterms:W3CDTF">2014-10-31T19:13:48Z</dcterms:created>
  <dcterms:modified xsi:type="dcterms:W3CDTF">2023-08-30T21:54:18Z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3183505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D6.0.3</vt:lpwstr>
  </property>
  <property fmtid="{D5CDD505-2E9C-101B-9397-08002B2CF9AE}" pid="5" name="IsExistingPresentation">
    <vt:lpwstr>Yes</vt:lpwstr>
  </property>
  <property fmtid="{D5CDD505-2E9C-101B-9397-08002B2CF9AE}" pid="6" name="PresentationID">
    <vt:lpwstr>0da160161534465f9d5729f21fac4e7b</vt:lpwstr>
  </property>
  <property fmtid="{D5CDD505-2E9C-101B-9397-08002B2CF9AE}" pid="7" name="ArticulateGUID">
    <vt:lpwstr>968D2642-8F2C-48A0-9E36-ED706CB13C14</vt:lpwstr>
  </property>
  <property fmtid="{D5CDD505-2E9C-101B-9397-08002B2CF9AE}" pid="8" name="ArticulatePath">
    <vt:lpwstr>Personal Branding for WIN Conference 072523_Updated</vt:lpwstr>
  </property>
  <property fmtid="{D5CDD505-2E9C-101B-9397-08002B2CF9AE}" pid="9" name="_MarkAsFinal">
    <vt:bool>true</vt:bool>
  </property>
</Properties>
</file>