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2" r:id="rId4"/>
    <p:sldId id="257" r:id="rId5"/>
    <p:sldId id="263" r:id="rId6"/>
    <p:sldId id="264" r:id="rId7"/>
    <p:sldId id="265" r:id="rId8"/>
    <p:sldId id="266" r:id="rId9"/>
    <p:sldId id="267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B4C0"/>
    <a:srgbClr val="008DCE"/>
    <a:srgbClr val="777776"/>
    <a:srgbClr val="0A8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78DA01-9AF0-498E-A635-A1B9376C67FB}" v="21" dt="2023-05-24T11:57:21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ite, LaKisha E. (INPO)" userId="c460c47a-c481-4520-9f86-08ea8a26d87a" providerId="ADAL" clId="{5178DA01-9AF0-498E-A635-A1B9376C67FB}"/>
    <pc:docChg chg="undo custSel addSld delSld modSld sldOrd">
      <pc:chgData name="White, LaKisha E. (INPO)" userId="c460c47a-c481-4520-9f86-08ea8a26d87a" providerId="ADAL" clId="{5178DA01-9AF0-498E-A635-A1B9376C67FB}" dt="2023-05-24T11:57:56.645" v="917" actId="207"/>
      <pc:docMkLst>
        <pc:docMk/>
      </pc:docMkLst>
      <pc:sldChg chg="modSp mod modNotesTx">
        <pc:chgData name="White, LaKisha E. (INPO)" userId="c460c47a-c481-4520-9f86-08ea8a26d87a" providerId="ADAL" clId="{5178DA01-9AF0-498E-A635-A1B9376C67FB}" dt="2023-05-24T11:55:42.379" v="899" actId="115"/>
        <pc:sldMkLst>
          <pc:docMk/>
          <pc:sldMk cId="1363228296" sldId="256"/>
        </pc:sldMkLst>
        <pc:spChg chg="mod">
          <ac:chgData name="White, LaKisha E. (INPO)" userId="c460c47a-c481-4520-9f86-08ea8a26d87a" providerId="ADAL" clId="{5178DA01-9AF0-498E-A635-A1B9376C67FB}" dt="2023-05-24T11:55:42.379" v="899" actId="115"/>
          <ac:spMkLst>
            <pc:docMk/>
            <pc:sldMk cId="1363228296" sldId="256"/>
            <ac:spMk id="5" creationId="{2DC41B81-2B07-3B42-A5D8-F6721E743B1E}"/>
          </ac:spMkLst>
        </pc:spChg>
        <pc:spChg chg="mod">
          <ac:chgData name="White, LaKisha E. (INPO)" userId="c460c47a-c481-4520-9f86-08ea8a26d87a" providerId="ADAL" clId="{5178DA01-9AF0-498E-A635-A1B9376C67FB}" dt="2023-05-24T11:55:39.116" v="898" actId="404"/>
          <ac:spMkLst>
            <pc:docMk/>
            <pc:sldMk cId="1363228296" sldId="256"/>
            <ac:spMk id="7" creationId="{4BA5E17B-4E29-B24D-855E-872153CB10E6}"/>
          </ac:spMkLst>
        </pc:spChg>
      </pc:sldChg>
      <pc:sldChg chg="addSp delSp modSp mod modNotesTx">
        <pc:chgData name="White, LaKisha E. (INPO)" userId="c460c47a-c481-4520-9f86-08ea8a26d87a" providerId="ADAL" clId="{5178DA01-9AF0-498E-A635-A1B9376C67FB}" dt="2023-05-24T11:52:00.760" v="885"/>
        <pc:sldMkLst>
          <pc:docMk/>
          <pc:sldMk cId="3264590463" sldId="257"/>
        </pc:sldMkLst>
        <pc:spChg chg="del mod">
          <ac:chgData name="White, LaKisha E. (INPO)" userId="c460c47a-c481-4520-9f86-08ea8a26d87a" providerId="ADAL" clId="{5178DA01-9AF0-498E-A635-A1B9376C67FB}" dt="2023-05-24T11:34:28.355" v="128" actId="478"/>
          <ac:spMkLst>
            <pc:docMk/>
            <pc:sldMk cId="3264590463" sldId="257"/>
            <ac:spMk id="2" creationId="{0E673CDB-731D-FB49-A511-F1303943EFBB}"/>
          </ac:spMkLst>
        </pc:spChg>
        <pc:spChg chg="mod">
          <ac:chgData name="White, LaKisha E. (INPO)" userId="c460c47a-c481-4520-9f86-08ea8a26d87a" providerId="ADAL" clId="{5178DA01-9AF0-498E-A635-A1B9376C67FB}" dt="2023-05-24T11:35:18.644" v="162" actId="115"/>
          <ac:spMkLst>
            <pc:docMk/>
            <pc:sldMk cId="3264590463" sldId="257"/>
            <ac:spMk id="3" creationId="{ED73A3CA-DB92-844A-A4B2-A8F18D928A80}"/>
          </ac:spMkLst>
        </pc:spChg>
        <pc:spChg chg="add mod">
          <ac:chgData name="White, LaKisha E. (INPO)" userId="c460c47a-c481-4520-9f86-08ea8a26d87a" providerId="ADAL" clId="{5178DA01-9AF0-498E-A635-A1B9376C67FB}" dt="2023-05-24T11:34:43.537" v="131" actId="20577"/>
          <ac:spMkLst>
            <pc:docMk/>
            <pc:sldMk cId="3264590463" sldId="257"/>
            <ac:spMk id="7" creationId="{8FA63636-B634-48ED-4E95-E6C60CCC1DC2}"/>
          </ac:spMkLst>
        </pc:spChg>
        <pc:spChg chg="add del mod">
          <ac:chgData name="White, LaKisha E. (INPO)" userId="c460c47a-c481-4520-9f86-08ea8a26d87a" providerId="ADAL" clId="{5178DA01-9AF0-498E-A635-A1B9376C67FB}" dt="2023-05-24T11:34:38.489" v="130" actId="478"/>
          <ac:spMkLst>
            <pc:docMk/>
            <pc:sldMk cId="3264590463" sldId="257"/>
            <ac:spMk id="9" creationId="{B19AD45E-9B26-B4B5-2F0C-1F538B3A226A}"/>
          </ac:spMkLst>
        </pc:spChg>
        <pc:picChg chg="add del mod">
          <ac:chgData name="White, LaKisha E. (INPO)" userId="c460c47a-c481-4520-9f86-08ea8a26d87a" providerId="ADAL" clId="{5178DA01-9AF0-498E-A635-A1B9376C67FB}" dt="2023-05-24T11:33:07.076" v="105" actId="478"/>
          <ac:picMkLst>
            <pc:docMk/>
            <pc:sldMk cId="3264590463" sldId="257"/>
            <ac:picMk id="6" creationId="{F999F628-DD89-EF85-93FD-11ED5FAF47DF}"/>
          </ac:picMkLst>
        </pc:picChg>
      </pc:sldChg>
      <pc:sldChg chg="del">
        <pc:chgData name="White, LaKisha E. (INPO)" userId="c460c47a-c481-4520-9f86-08ea8a26d87a" providerId="ADAL" clId="{5178DA01-9AF0-498E-A635-A1B9376C67FB}" dt="2023-05-24T11:29:23.779" v="2" actId="47"/>
        <pc:sldMkLst>
          <pc:docMk/>
          <pc:sldMk cId="1372813779" sldId="258"/>
        </pc:sldMkLst>
      </pc:sldChg>
      <pc:sldChg chg="del">
        <pc:chgData name="White, LaKisha E. (INPO)" userId="c460c47a-c481-4520-9f86-08ea8a26d87a" providerId="ADAL" clId="{5178DA01-9AF0-498E-A635-A1B9376C67FB}" dt="2023-05-24T11:29:27.078" v="3" actId="47"/>
        <pc:sldMkLst>
          <pc:docMk/>
          <pc:sldMk cId="2406365856" sldId="259"/>
        </pc:sldMkLst>
      </pc:sldChg>
      <pc:sldChg chg="del">
        <pc:chgData name="White, LaKisha E. (INPO)" userId="c460c47a-c481-4520-9f86-08ea8a26d87a" providerId="ADAL" clId="{5178DA01-9AF0-498E-A635-A1B9376C67FB}" dt="2023-05-24T11:41:23.313" v="205" actId="47"/>
        <pc:sldMkLst>
          <pc:docMk/>
          <pc:sldMk cId="3644681183" sldId="260"/>
        </pc:sldMkLst>
      </pc:sldChg>
      <pc:sldChg chg="addSp delSp modSp mod modNotesTx">
        <pc:chgData name="White, LaKisha E. (INPO)" userId="c460c47a-c481-4520-9f86-08ea8a26d87a" providerId="ADAL" clId="{5178DA01-9AF0-498E-A635-A1B9376C67FB}" dt="2023-05-24T11:51:33.534" v="884"/>
        <pc:sldMkLst>
          <pc:docMk/>
          <pc:sldMk cId="2356868226" sldId="261"/>
        </pc:sldMkLst>
        <pc:spChg chg="del">
          <ac:chgData name="White, LaKisha E. (INPO)" userId="c460c47a-c481-4520-9f86-08ea8a26d87a" providerId="ADAL" clId="{5178DA01-9AF0-498E-A635-A1B9376C67FB}" dt="2023-05-24T11:30:57.849" v="53" actId="478"/>
          <ac:spMkLst>
            <pc:docMk/>
            <pc:sldMk cId="2356868226" sldId="261"/>
            <ac:spMk id="2" creationId="{3914702C-DDD7-8349-9BB0-8D3BA5EA571A}"/>
          </ac:spMkLst>
        </pc:spChg>
        <pc:spChg chg="mod">
          <ac:chgData name="White, LaKisha E. (INPO)" userId="c460c47a-c481-4520-9f86-08ea8a26d87a" providerId="ADAL" clId="{5178DA01-9AF0-498E-A635-A1B9376C67FB}" dt="2023-05-24T11:32:47.005" v="103" actId="108"/>
          <ac:spMkLst>
            <pc:docMk/>
            <pc:sldMk cId="2356868226" sldId="261"/>
            <ac:spMk id="3" creationId="{A5646491-82F3-C44C-B9D7-AE15705BCBE4}"/>
          </ac:spMkLst>
        </pc:spChg>
        <pc:spChg chg="add del mod">
          <ac:chgData name="White, LaKisha E. (INPO)" userId="c460c47a-c481-4520-9f86-08ea8a26d87a" providerId="ADAL" clId="{5178DA01-9AF0-498E-A635-A1B9376C67FB}" dt="2023-05-24T11:31:00.573" v="54" actId="478"/>
          <ac:spMkLst>
            <pc:docMk/>
            <pc:sldMk cId="2356868226" sldId="261"/>
            <ac:spMk id="7" creationId="{9EAA3D56-3D77-9218-5E0A-3C175C2F4A07}"/>
          </ac:spMkLst>
        </pc:spChg>
      </pc:sldChg>
      <pc:sldChg chg="addSp delSp modSp mod modNotesTx">
        <pc:chgData name="White, LaKisha E. (INPO)" userId="c460c47a-c481-4520-9f86-08ea8a26d87a" providerId="ADAL" clId="{5178DA01-9AF0-498E-A635-A1B9376C67FB}" dt="2023-05-24T11:57:56.645" v="917" actId="207"/>
        <pc:sldMkLst>
          <pc:docMk/>
          <pc:sldMk cId="822607919" sldId="262"/>
        </pc:sldMkLst>
        <pc:spChg chg="mod">
          <ac:chgData name="White, LaKisha E. (INPO)" userId="c460c47a-c481-4520-9f86-08ea8a26d87a" providerId="ADAL" clId="{5178DA01-9AF0-498E-A635-A1B9376C67FB}" dt="2023-05-24T11:31:43.664" v="94" actId="20577"/>
          <ac:spMkLst>
            <pc:docMk/>
            <pc:sldMk cId="822607919" sldId="262"/>
            <ac:spMk id="2" creationId="{08D58FBD-8884-2749-B814-65EEBC583575}"/>
          </ac:spMkLst>
        </pc:spChg>
        <pc:spChg chg="del">
          <ac:chgData name="White, LaKisha E. (INPO)" userId="c460c47a-c481-4520-9f86-08ea8a26d87a" providerId="ADAL" clId="{5178DA01-9AF0-498E-A635-A1B9376C67FB}" dt="2023-05-24T11:31:53.824" v="95" actId="478"/>
          <ac:spMkLst>
            <pc:docMk/>
            <pc:sldMk cId="822607919" sldId="262"/>
            <ac:spMk id="3" creationId="{3710D17D-A227-3840-8288-867694356225}"/>
          </ac:spMkLst>
        </pc:spChg>
        <pc:spChg chg="add mod">
          <ac:chgData name="White, LaKisha E. (INPO)" userId="c460c47a-c481-4520-9f86-08ea8a26d87a" providerId="ADAL" clId="{5178DA01-9AF0-498E-A635-A1B9376C67FB}" dt="2023-05-24T11:57:56.645" v="917" actId="207"/>
          <ac:spMkLst>
            <pc:docMk/>
            <pc:sldMk cId="822607919" sldId="262"/>
            <ac:spMk id="3" creationId="{CB1CAC64-9814-D86B-7421-0A6E43B08E99}"/>
          </ac:spMkLst>
        </pc:spChg>
        <pc:spChg chg="add del mod">
          <ac:chgData name="White, LaKisha E. (INPO)" userId="c460c47a-c481-4520-9f86-08ea8a26d87a" providerId="ADAL" clId="{5178DA01-9AF0-498E-A635-A1B9376C67FB}" dt="2023-05-24T11:31:55.847" v="96" actId="478"/>
          <ac:spMkLst>
            <pc:docMk/>
            <pc:sldMk cId="822607919" sldId="262"/>
            <ac:spMk id="7" creationId="{A30CFA0B-2373-4FD8-CB8B-50A14B7255AC}"/>
          </ac:spMkLst>
        </pc:spChg>
        <pc:picChg chg="add del mod">
          <ac:chgData name="White, LaKisha E. (INPO)" userId="c460c47a-c481-4520-9f86-08ea8a26d87a" providerId="ADAL" clId="{5178DA01-9AF0-498E-A635-A1B9376C67FB}" dt="2023-05-24T11:57:19.888" v="910" actId="478"/>
          <ac:picMkLst>
            <pc:docMk/>
            <pc:sldMk cId="822607919" sldId="262"/>
            <ac:picMk id="8" creationId="{7BB9AD62-A960-3209-5661-AB0B455BE2A1}"/>
          </ac:picMkLst>
        </pc:picChg>
        <pc:picChg chg="add mod">
          <ac:chgData name="White, LaKisha E. (INPO)" userId="c460c47a-c481-4520-9f86-08ea8a26d87a" providerId="ADAL" clId="{5178DA01-9AF0-498E-A635-A1B9376C67FB}" dt="2023-05-24T11:32:17.744" v="100" actId="1076"/>
          <ac:picMkLst>
            <pc:docMk/>
            <pc:sldMk cId="822607919" sldId="262"/>
            <ac:picMk id="9" creationId="{24B8F0F3-52CA-54EF-C016-54BE65B439E8}"/>
          </ac:picMkLst>
        </pc:picChg>
      </pc:sldChg>
      <pc:sldChg chg="addSp delSp modSp mod">
        <pc:chgData name="White, LaKisha E. (INPO)" userId="c460c47a-c481-4520-9f86-08ea8a26d87a" providerId="ADAL" clId="{5178DA01-9AF0-498E-A635-A1B9376C67FB}" dt="2023-05-24T11:56:26.277" v="906" actId="207"/>
        <pc:sldMkLst>
          <pc:docMk/>
          <pc:sldMk cId="474476785" sldId="263"/>
        </pc:sldMkLst>
        <pc:spChg chg="del">
          <ac:chgData name="White, LaKisha E. (INPO)" userId="c460c47a-c481-4520-9f86-08ea8a26d87a" providerId="ADAL" clId="{5178DA01-9AF0-498E-A635-A1B9376C67FB}" dt="2023-05-24T11:36:42.974" v="170" actId="478"/>
          <ac:spMkLst>
            <pc:docMk/>
            <pc:sldMk cId="474476785" sldId="263"/>
            <ac:spMk id="2" creationId="{55CB9B5A-3014-B24D-BA02-3EEC0D054ECD}"/>
          </ac:spMkLst>
        </pc:spChg>
        <pc:spChg chg="del mod">
          <ac:chgData name="White, LaKisha E. (INPO)" userId="c460c47a-c481-4520-9f86-08ea8a26d87a" providerId="ADAL" clId="{5178DA01-9AF0-498E-A635-A1B9376C67FB}" dt="2023-05-24T11:38:06.587" v="175" actId="478"/>
          <ac:spMkLst>
            <pc:docMk/>
            <pc:sldMk cId="474476785" sldId="263"/>
            <ac:spMk id="3" creationId="{D58EA1A7-94A1-DA45-8547-C7EE070B64B5}"/>
          </ac:spMkLst>
        </pc:spChg>
        <pc:spChg chg="del">
          <ac:chgData name="White, LaKisha E. (INPO)" userId="c460c47a-c481-4520-9f86-08ea8a26d87a" providerId="ADAL" clId="{5178DA01-9AF0-498E-A635-A1B9376C67FB}" dt="2023-05-24T11:38:35.091" v="179"/>
          <ac:spMkLst>
            <pc:docMk/>
            <pc:sldMk cId="474476785" sldId="263"/>
            <ac:spMk id="4" creationId="{FCBAD6EA-A982-9247-B704-67CC018CFE09}"/>
          </ac:spMkLst>
        </pc:spChg>
        <pc:spChg chg="add mod">
          <ac:chgData name="White, LaKisha E. (INPO)" userId="c460c47a-c481-4520-9f86-08ea8a26d87a" providerId="ADAL" clId="{5178DA01-9AF0-498E-A635-A1B9376C67FB}" dt="2023-05-24T11:39:47.315" v="195" actId="1076"/>
          <ac:spMkLst>
            <pc:docMk/>
            <pc:sldMk cId="474476785" sldId="263"/>
            <ac:spMk id="7" creationId="{03D61A46-038F-3078-05B8-01B753AC4EA0}"/>
          </ac:spMkLst>
        </pc:spChg>
        <pc:spChg chg="add del mod">
          <ac:chgData name="White, LaKisha E. (INPO)" userId="c460c47a-c481-4520-9f86-08ea8a26d87a" providerId="ADAL" clId="{5178DA01-9AF0-498E-A635-A1B9376C67FB}" dt="2023-05-24T11:36:46.338" v="171" actId="478"/>
          <ac:spMkLst>
            <pc:docMk/>
            <pc:sldMk cId="474476785" sldId="263"/>
            <ac:spMk id="10" creationId="{4605A4A7-0591-7FF4-9967-32FF933F978D}"/>
          </ac:spMkLst>
        </pc:spChg>
        <pc:spChg chg="add del mod">
          <ac:chgData name="White, LaKisha E. (INPO)" userId="c460c47a-c481-4520-9f86-08ea8a26d87a" providerId="ADAL" clId="{5178DA01-9AF0-498E-A635-A1B9376C67FB}" dt="2023-05-24T11:38:19.255" v="178"/>
          <ac:spMkLst>
            <pc:docMk/>
            <pc:sldMk cId="474476785" sldId="263"/>
            <ac:spMk id="12" creationId="{7B34F137-420D-3B41-74C4-4E09164A1A05}"/>
          </ac:spMkLst>
        </pc:spChg>
        <pc:spChg chg="add mod">
          <ac:chgData name="White, LaKisha E. (INPO)" userId="c460c47a-c481-4520-9f86-08ea8a26d87a" providerId="ADAL" clId="{5178DA01-9AF0-498E-A635-A1B9376C67FB}" dt="2023-05-24T11:56:18.550" v="904" actId="207"/>
          <ac:spMkLst>
            <pc:docMk/>
            <pc:sldMk cId="474476785" sldId="263"/>
            <ac:spMk id="13" creationId="{F7764595-11E1-8FB6-479F-FECAABE22576}"/>
          </ac:spMkLst>
        </pc:spChg>
        <pc:spChg chg="add del mod">
          <ac:chgData name="White, LaKisha E. (INPO)" userId="c460c47a-c481-4520-9f86-08ea8a26d87a" providerId="ADAL" clId="{5178DA01-9AF0-498E-A635-A1B9376C67FB}" dt="2023-05-24T11:38:57.843" v="185" actId="478"/>
          <ac:spMkLst>
            <pc:docMk/>
            <pc:sldMk cId="474476785" sldId="263"/>
            <ac:spMk id="16" creationId="{A9DDED8C-9917-F501-2C98-3528BF179B19}"/>
          </ac:spMkLst>
        </pc:spChg>
        <pc:spChg chg="add mod">
          <ac:chgData name="White, LaKisha E. (INPO)" userId="c460c47a-c481-4520-9f86-08ea8a26d87a" providerId="ADAL" clId="{5178DA01-9AF0-498E-A635-A1B9376C67FB}" dt="2023-05-24T11:56:22.718" v="905" actId="207"/>
          <ac:spMkLst>
            <pc:docMk/>
            <pc:sldMk cId="474476785" sldId="263"/>
            <ac:spMk id="17" creationId="{6E75BE00-4BA2-52DF-2C3F-ADF4E742D4FD}"/>
          </ac:spMkLst>
        </pc:spChg>
        <pc:spChg chg="add mod">
          <ac:chgData name="White, LaKisha E. (INPO)" userId="c460c47a-c481-4520-9f86-08ea8a26d87a" providerId="ADAL" clId="{5178DA01-9AF0-498E-A635-A1B9376C67FB}" dt="2023-05-24T11:56:26.277" v="906" actId="207"/>
          <ac:spMkLst>
            <pc:docMk/>
            <pc:sldMk cId="474476785" sldId="263"/>
            <ac:spMk id="18" creationId="{9965CD67-6843-93E4-7341-87504D1C2FE2}"/>
          </ac:spMkLst>
        </pc:spChg>
        <pc:picChg chg="del">
          <ac:chgData name="White, LaKisha E. (INPO)" userId="c460c47a-c481-4520-9f86-08ea8a26d87a" providerId="ADAL" clId="{5178DA01-9AF0-498E-A635-A1B9376C67FB}" dt="2023-05-24T11:38:08.592" v="176" actId="478"/>
          <ac:picMkLst>
            <pc:docMk/>
            <pc:sldMk cId="474476785" sldId="263"/>
            <ac:picMk id="8" creationId="{4A66C9F1-73C3-994A-9B27-A89A93C6D4A4}"/>
          </ac:picMkLst>
        </pc:picChg>
        <pc:picChg chg="add del mod">
          <ac:chgData name="White, LaKisha E. (INPO)" userId="c460c47a-c481-4520-9f86-08ea8a26d87a" providerId="ADAL" clId="{5178DA01-9AF0-498E-A635-A1B9376C67FB}" dt="2023-05-24T11:38:43.155" v="181" actId="478"/>
          <ac:picMkLst>
            <pc:docMk/>
            <pc:sldMk cId="474476785" sldId="263"/>
            <ac:picMk id="14" creationId="{3C57FF38-1116-057B-D502-F196662BAD8F}"/>
          </ac:picMkLst>
        </pc:picChg>
      </pc:sldChg>
      <pc:sldChg chg="add del">
        <pc:chgData name="White, LaKisha E. (INPO)" userId="c460c47a-c481-4520-9f86-08ea8a26d87a" providerId="ADAL" clId="{5178DA01-9AF0-498E-A635-A1B9376C67FB}" dt="2023-05-24T11:29:18.153" v="1" actId="47"/>
        <pc:sldMkLst>
          <pc:docMk/>
          <pc:sldMk cId="178436271" sldId="264"/>
        </pc:sldMkLst>
      </pc:sldChg>
      <pc:sldChg chg="addSp modSp add mod ord">
        <pc:chgData name="White, LaKisha E. (INPO)" userId="c460c47a-c481-4520-9f86-08ea8a26d87a" providerId="ADAL" clId="{5178DA01-9AF0-498E-A635-A1B9376C67FB}" dt="2023-05-24T11:42:38.571" v="222" actId="20577"/>
        <pc:sldMkLst>
          <pc:docMk/>
          <pc:sldMk cId="1149710584" sldId="264"/>
        </pc:sldMkLst>
        <pc:spChg chg="mod">
          <ac:chgData name="White, LaKisha E. (INPO)" userId="c460c47a-c481-4520-9f86-08ea8a26d87a" providerId="ADAL" clId="{5178DA01-9AF0-498E-A635-A1B9376C67FB}" dt="2023-05-24T11:42:38.571" v="222" actId="20577"/>
          <ac:spMkLst>
            <pc:docMk/>
            <pc:sldMk cId="1149710584" sldId="264"/>
            <ac:spMk id="3" creationId="{A5646491-82F3-C44C-B9D7-AE15705BCBE4}"/>
          </ac:spMkLst>
        </pc:spChg>
        <pc:picChg chg="add mod">
          <ac:chgData name="White, LaKisha E. (INPO)" userId="c460c47a-c481-4520-9f86-08ea8a26d87a" providerId="ADAL" clId="{5178DA01-9AF0-498E-A635-A1B9376C67FB}" dt="2023-05-24T11:42:34.011" v="215" actId="1076"/>
          <ac:picMkLst>
            <pc:docMk/>
            <pc:sldMk cId="1149710584" sldId="264"/>
            <ac:picMk id="2" creationId="{338CCE43-2CC8-C386-03F7-5B725E50D399}"/>
          </ac:picMkLst>
        </pc:picChg>
      </pc:sldChg>
      <pc:sldChg chg="modSp add mod ord modNotesTx">
        <pc:chgData name="White, LaKisha E. (INPO)" userId="c460c47a-c481-4520-9f86-08ea8a26d87a" providerId="ADAL" clId="{5178DA01-9AF0-498E-A635-A1B9376C67FB}" dt="2023-05-24T11:56:53.793" v="909" actId="207"/>
        <pc:sldMkLst>
          <pc:docMk/>
          <pc:sldMk cId="2929295759" sldId="265"/>
        </pc:sldMkLst>
        <pc:spChg chg="mod">
          <ac:chgData name="White, LaKisha E. (INPO)" userId="c460c47a-c481-4520-9f86-08ea8a26d87a" providerId="ADAL" clId="{5178DA01-9AF0-498E-A635-A1B9376C67FB}" dt="2023-05-24T11:43:36.750" v="291" actId="114"/>
          <ac:spMkLst>
            <pc:docMk/>
            <pc:sldMk cId="2929295759" sldId="265"/>
            <ac:spMk id="7" creationId="{03D61A46-038F-3078-05B8-01B753AC4EA0}"/>
          </ac:spMkLst>
        </pc:spChg>
        <pc:spChg chg="mod">
          <ac:chgData name="White, LaKisha E. (INPO)" userId="c460c47a-c481-4520-9f86-08ea8a26d87a" providerId="ADAL" clId="{5178DA01-9AF0-498E-A635-A1B9376C67FB}" dt="2023-05-24T11:56:48.029" v="907" actId="207"/>
          <ac:spMkLst>
            <pc:docMk/>
            <pc:sldMk cId="2929295759" sldId="265"/>
            <ac:spMk id="13" creationId="{F7764595-11E1-8FB6-479F-FECAABE22576}"/>
          </ac:spMkLst>
        </pc:spChg>
        <pc:spChg chg="mod">
          <ac:chgData name="White, LaKisha E. (INPO)" userId="c460c47a-c481-4520-9f86-08ea8a26d87a" providerId="ADAL" clId="{5178DA01-9AF0-498E-A635-A1B9376C67FB}" dt="2023-05-24T11:56:51.150" v="908" actId="207"/>
          <ac:spMkLst>
            <pc:docMk/>
            <pc:sldMk cId="2929295759" sldId="265"/>
            <ac:spMk id="17" creationId="{6E75BE00-4BA2-52DF-2C3F-ADF4E742D4FD}"/>
          </ac:spMkLst>
        </pc:spChg>
        <pc:spChg chg="mod">
          <ac:chgData name="White, LaKisha E. (INPO)" userId="c460c47a-c481-4520-9f86-08ea8a26d87a" providerId="ADAL" clId="{5178DA01-9AF0-498E-A635-A1B9376C67FB}" dt="2023-05-24T11:56:53.793" v="909" actId="207"/>
          <ac:spMkLst>
            <pc:docMk/>
            <pc:sldMk cId="2929295759" sldId="265"/>
            <ac:spMk id="18" creationId="{9965CD67-6843-93E4-7341-87504D1C2FE2}"/>
          </ac:spMkLst>
        </pc:spChg>
      </pc:sldChg>
      <pc:sldChg chg="addSp delSp modSp add mod ord modNotesTx">
        <pc:chgData name="White, LaKisha E. (INPO)" userId="c460c47a-c481-4520-9f86-08ea8a26d87a" providerId="ADAL" clId="{5178DA01-9AF0-498E-A635-A1B9376C67FB}" dt="2023-05-24T11:48:15.054" v="667" actId="6549"/>
        <pc:sldMkLst>
          <pc:docMk/>
          <pc:sldMk cId="2277153029" sldId="266"/>
        </pc:sldMkLst>
        <pc:spChg chg="mod">
          <ac:chgData name="White, LaKisha E. (INPO)" userId="c460c47a-c481-4520-9f86-08ea8a26d87a" providerId="ADAL" clId="{5178DA01-9AF0-498E-A635-A1B9376C67FB}" dt="2023-05-24T11:48:04.650" v="666" actId="255"/>
          <ac:spMkLst>
            <pc:docMk/>
            <pc:sldMk cId="2277153029" sldId="266"/>
            <ac:spMk id="2" creationId="{08D58FBD-8884-2749-B814-65EEBC583575}"/>
          </ac:spMkLst>
        </pc:spChg>
        <pc:spChg chg="add del mod">
          <ac:chgData name="White, LaKisha E. (INPO)" userId="c460c47a-c481-4520-9f86-08ea8a26d87a" providerId="ADAL" clId="{5178DA01-9AF0-498E-A635-A1B9376C67FB}" dt="2023-05-24T11:46:57.723" v="647" actId="478"/>
          <ac:spMkLst>
            <pc:docMk/>
            <pc:sldMk cId="2277153029" sldId="266"/>
            <ac:spMk id="3" creationId="{BECA1FE4-9CFF-7CB4-A4D8-437A4D4AA0EB}"/>
          </ac:spMkLst>
        </pc:spChg>
        <pc:spChg chg="add del mod">
          <ac:chgData name="White, LaKisha E. (INPO)" userId="c460c47a-c481-4520-9f86-08ea8a26d87a" providerId="ADAL" clId="{5178DA01-9AF0-498E-A635-A1B9376C67FB}" dt="2023-05-24T11:46:54.069" v="646"/>
          <ac:spMkLst>
            <pc:docMk/>
            <pc:sldMk cId="2277153029" sldId="266"/>
            <ac:spMk id="6" creationId="{12190BCE-E251-49ED-71FC-77C3BD0B462D}"/>
          </ac:spMkLst>
        </pc:spChg>
        <pc:spChg chg="add mod">
          <ac:chgData name="White, LaKisha E. (INPO)" userId="c460c47a-c481-4520-9f86-08ea8a26d87a" providerId="ADAL" clId="{5178DA01-9AF0-498E-A635-A1B9376C67FB}" dt="2023-05-24T11:47:56.194" v="663" actId="1076"/>
          <ac:spMkLst>
            <pc:docMk/>
            <pc:sldMk cId="2277153029" sldId="266"/>
            <ac:spMk id="10" creationId="{510E3C27-34E4-2F84-E872-F4D74982EAB9}"/>
          </ac:spMkLst>
        </pc:spChg>
        <pc:picChg chg="add del">
          <ac:chgData name="White, LaKisha E. (INPO)" userId="c460c47a-c481-4520-9f86-08ea8a26d87a" providerId="ADAL" clId="{5178DA01-9AF0-498E-A635-A1B9376C67FB}" dt="2023-05-24T11:47:03.579" v="649"/>
          <ac:picMkLst>
            <pc:docMk/>
            <pc:sldMk cId="2277153029" sldId="266"/>
            <ac:picMk id="7" creationId="{3C2270E9-3C92-BC46-30F8-14B4636D9079}"/>
          </ac:picMkLst>
        </pc:picChg>
        <pc:picChg chg="del mod">
          <ac:chgData name="White, LaKisha E. (INPO)" userId="c460c47a-c481-4520-9f86-08ea8a26d87a" providerId="ADAL" clId="{5178DA01-9AF0-498E-A635-A1B9376C67FB}" dt="2023-05-24T11:45:46.938" v="602" actId="478"/>
          <ac:picMkLst>
            <pc:docMk/>
            <pc:sldMk cId="2277153029" sldId="266"/>
            <ac:picMk id="8" creationId="{7BB9AD62-A960-3209-5661-AB0B455BE2A1}"/>
          </ac:picMkLst>
        </pc:picChg>
        <pc:picChg chg="del">
          <ac:chgData name="White, LaKisha E. (INPO)" userId="c460c47a-c481-4520-9f86-08ea8a26d87a" providerId="ADAL" clId="{5178DA01-9AF0-498E-A635-A1B9376C67FB}" dt="2023-05-24T11:45:39.794" v="599" actId="478"/>
          <ac:picMkLst>
            <pc:docMk/>
            <pc:sldMk cId="2277153029" sldId="266"/>
            <ac:picMk id="9" creationId="{24B8F0F3-52CA-54EF-C016-54BE65B439E8}"/>
          </ac:picMkLst>
        </pc:picChg>
      </pc:sldChg>
      <pc:sldChg chg="new del">
        <pc:chgData name="White, LaKisha E. (INPO)" userId="c460c47a-c481-4520-9f86-08ea8a26d87a" providerId="ADAL" clId="{5178DA01-9AF0-498E-A635-A1B9376C67FB}" dt="2023-05-24T11:46:09.262" v="604" actId="47"/>
        <pc:sldMkLst>
          <pc:docMk/>
          <pc:sldMk cId="1985955515" sldId="267"/>
        </pc:sldMkLst>
      </pc:sldChg>
      <pc:sldChg chg="addSp modSp add mod ord">
        <pc:chgData name="White, LaKisha E. (INPO)" userId="c460c47a-c481-4520-9f86-08ea8a26d87a" providerId="ADAL" clId="{5178DA01-9AF0-498E-A635-A1B9376C67FB}" dt="2023-05-24T11:49:26.731" v="717" actId="14100"/>
        <pc:sldMkLst>
          <pc:docMk/>
          <pc:sldMk cId="2075848668" sldId="267"/>
        </pc:sldMkLst>
        <pc:spChg chg="mod">
          <ac:chgData name="White, LaKisha E. (INPO)" userId="c460c47a-c481-4520-9f86-08ea8a26d87a" providerId="ADAL" clId="{5178DA01-9AF0-498E-A635-A1B9376C67FB}" dt="2023-05-24T11:49:08.439" v="711" actId="6549"/>
          <ac:spMkLst>
            <pc:docMk/>
            <pc:sldMk cId="2075848668" sldId="267"/>
            <ac:spMk id="3" creationId="{ED73A3CA-DB92-844A-A4B2-A8F18D928A80}"/>
          </ac:spMkLst>
        </pc:spChg>
        <pc:spChg chg="mod">
          <ac:chgData name="White, LaKisha E. (INPO)" userId="c460c47a-c481-4520-9f86-08ea8a26d87a" providerId="ADAL" clId="{5178DA01-9AF0-498E-A635-A1B9376C67FB}" dt="2023-05-24T11:49:05.729" v="710" actId="1076"/>
          <ac:spMkLst>
            <pc:docMk/>
            <pc:sldMk cId="2075848668" sldId="267"/>
            <ac:spMk id="7" creationId="{8FA63636-B634-48ED-4E95-E6C60CCC1DC2}"/>
          </ac:spMkLst>
        </pc:spChg>
        <pc:picChg chg="add mod">
          <ac:chgData name="White, LaKisha E. (INPO)" userId="c460c47a-c481-4520-9f86-08ea8a26d87a" providerId="ADAL" clId="{5178DA01-9AF0-498E-A635-A1B9376C67FB}" dt="2023-05-24T11:49:26.731" v="717" actId="14100"/>
          <ac:picMkLst>
            <pc:docMk/>
            <pc:sldMk cId="2075848668" sldId="267"/>
            <ac:picMk id="2" creationId="{C5100E57-119C-2CC6-3359-1ABF2504A266}"/>
          </ac:picMkLst>
        </pc:picChg>
      </pc:sldChg>
      <pc:sldChg chg="new del">
        <pc:chgData name="White, LaKisha E. (INPO)" userId="c460c47a-c481-4520-9f86-08ea8a26d87a" providerId="ADAL" clId="{5178DA01-9AF0-498E-A635-A1B9376C67FB}" dt="2023-05-24T11:46:15.771" v="606" actId="680"/>
        <pc:sldMkLst>
          <pc:docMk/>
          <pc:sldMk cId="2106703839" sldId="267"/>
        </pc:sldMkLst>
      </pc:sldChg>
      <pc:sldChg chg="modSp add mod ord">
        <pc:chgData name="White, LaKisha E. (INPO)" userId="c460c47a-c481-4520-9f86-08ea8a26d87a" providerId="ADAL" clId="{5178DA01-9AF0-498E-A635-A1B9376C67FB}" dt="2023-05-24T11:50:59.729" v="879"/>
        <pc:sldMkLst>
          <pc:docMk/>
          <pc:sldMk cId="2359910454" sldId="268"/>
        </pc:sldMkLst>
        <pc:spChg chg="mod">
          <ac:chgData name="White, LaKisha E. (INPO)" userId="c460c47a-c481-4520-9f86-08ea8a26d87a" providerId="ADAL" clId="{5178DA01-9AF0-498E-A635-A1B9376C67FB}" dt="2023-05-24T11:49:49.854" v="728" actId="403"/>
          <ac:spMkLst>
            <pc:docMk/>
            <pc:sldMk cId="2359910454" sldId="268"/>
            <ac:spMk id="2" creationId="{08D58FBD-8884-2749-B814-65EEBC583575}"/>
          </ac:spMkLst>
        </pc:spChg>
        <pc:spChg chg="mod">
          <ac:chgData name="White, LaKisha E. (INPO)" userId="c460c47a-c481-4520-9f86-08ea8a26d87a" providerId="ADAL" clId="{5178DA01-9AF0-498E-A635-A1B9376C67FB}" dt="2023-05-24T11:50:54.073" v="877" actId="5793"/>
          <ac:spMkLst>
            <pc:docMk/>
            <pc:sldMk cId="2359910454" sldId="268"/>
            <ac:spMk id="10" creationId="{510E3C27-34E4-2F84-E872-F4D74982EAB9}"/>
          </ac:spMkLst>
        </pc:spChg>
      </pc:sldChg>
      <pc:sldChg chg="add del ord">
        <pc:chgData name="White, LaKisha E. (INPO)" userId="c460c47a-c481-4520-9f86-08ea8a26d87a" providerId="ADAL" clId="{5178DA01-9AF0-498E-A635-A1B9376C67FB}" dt="2023-05-24T11:55:51.977" v="903" actId="47"/>
        <pc:sldMkLst>
          <pc:docMk/>
          <pc:sldMk cId="3400279887" sldId="269"/>
        </pc:sldMkLst>
      </pc:sldChg>
      <pc:sldChg chg="add ord">
        <pc:chgData name="White, LaKisha E. (INPO)" userId="c460c47a-c481-4520-9f86-08ea8a26d87a" providerId="ADAL" clId="{5178DA01-9AF0-498E-A635-A1B9376C67FB}" dt="2023-05-24T11:55:50.820" v="902"/>
        <pc:sldMkLst>
          <pc:docMk/>
          <pc:sldMk cId="1537507835" sldId="270"/>
        </pc:sldMkLst>
      </pc:sldChg>
      <pc:sldChg chg="modSp add del mod">
        <pc:chgData name="White, LaKisha E. (INPO)" userId="c460c47a-c481-4520-9f86-08ea8a26d87a" providerId="ADAL" clId="{5178DA01-9AF0-498E-A635-A1B9376C67FB}" dt="2023-05-24T11:32:20.008" v="101" actId="47"/>
        <pc:sldMkLst>
          <pc:docMk/>
          <pc:sldMk cId="2180613865" sldId="293"/>
        </pc:sldMkLst>
        <pc:picChg chg="mod">
          <ac:chgData name="White, LaKisha E. (INPO)" userId="c460c47a-c481-4520-9f86-08ea8a26d87a" providerId="ADAL" clId="{5178DA01-9AF0-498E-A635-A1B9376C67FB}" dt="2023-05-24T11:30:48.687" v="52" actId="14100"/>
          <ac:picMkLst>
            <pc:docMk/>
            <pc:sldMk cId="2180613865" sldId="293"/>
            <ac:picMk id="6" creationId="{D8711914-C625-B75C-82CD-0EA96DF93820}"/>
          </ac:picMkLst>
        </pc:picChg>
      </pc:sldChg>
      <pc:sldMasterChg chg="delSldLayout">
        <pc:chgData name="White, LaKisha E. (INPO)" userId="c460c47a-c481-4520-9f86-08ea8a26d87a" providerId="ADAL" clId="{5178DA01-9AF0-498E-A635-A1B9376C67FB}" dt="2023-05-24T11:32:20.008" v="101" actId="47"/>
        <pc:sldMasterMkLst>
          <pc:docMk/>
          <pc:sldMasterMk cId="2925714271" sldId="2147483648"/>
        </pc:sldMasterMkLst>
        <pc:sldLayoutChg chg="del">
          <pc:chgData name="White, LaKisha E. (INPO)" userId="c460c47a-c481-4520-9f86-08ea8a26d87a" providerId="ADAL" clId="{5178DA01-9AF0-498E-A635-A1B9376C67FB}" dt="2023-05-24T11:32:20.008" v="101" actId="47"/>
          <pc:sldLayoutMkLst>
            <pc:docMk/>
            <pc:sldMasterMk cId="2925714271" sldId="2147483648"/>
            <pc:sldLayoutMk cId="2179386655" sldId="2147483662"/>
          </pc:sldLayoutMkLst>
        </pc:sldLayoutChg>
        <pc:sldLayoutChg chg="del">
          <pc:chgData name="White, LaKisha E. (INPO)" userId="c460c47a-c481-4520-9f86-08ea8a26d87a" providerId="ADAL" clId="{5178DA01-9AF0-498E-A635-A1B9376C67FB}" dt="2023-05-24T11:29:18.153" v="1" actId="47"/>
          <pc:sldLayoutMkLst>
            <pc:docMk/>
            <pc:sldMasterMk cId="2925714271" sldId="2147483648"/>
            <pc:sldLayoutMk cId="2623699323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47C54-5DAE-A649-8917-135C8FB83045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48101-55D7-714E-9E6A-68E73D75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7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Reminder to state the session(s) will be recorded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8101-55D7-714E-9E6A-68E73D75E2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97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NEXT, GROW, and WIN DEI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8101-55D7-714E-9E6A-68E73D75E2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21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https://www.winus.org/wp-content/uploads/2022/07/NEXT_A-Culture-Of-Belonging_v1.pdf?swcfpc=1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8101-55D7-714E-9E6A-68E73D75E2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12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https://www.instagram.com/nukeboss_uswin/?hl=en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8101-55D7-714E-9E6A-68E73D75E2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94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Donna: 25+ years in energy field (Lockwood Greene/CH2M Hill, Shaw/CBI/ WECTEC); Estimate fossil fuel and nuclear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TeShania: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Savannah River since 2008; Volunteer leader for SRN community involvement; Diverse leadership roles both professionally and privately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8101-55D7-714E-9E6A-68E73D75E2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42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8101-55D7-714E-9E6A-68E73D75E2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0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8101-55D7-714E-9E6A-68E73D75E2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22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Reminder to state the session(s) will be recorded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8101-55D7-714E-9E6A-68E73D75E2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5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0110-9FAA-7F40-9F4D-C7D169B62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3799"/>
            <a:ext cx="9144000" cy="23161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981CF-6104-6245-B3AD-2F1D911B8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BFDC8-84CD-8B41-9B11-B2FA0C85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06D24B-A2FA-8741-8307-E4709DCEA1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1950" y="198780"/>
            <a:ext cx="3848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6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CAFC-9773-5746-BAFD-93E47E32B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4166EF-3B3F-D445-A5E7-D7EAB57D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9005-B1DC-0346-AE60-25E7CB67C81A}" type="datetime1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2861F5-EE9C-DD4E-B6F5-8A1F23179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7F7AB-DA36-7E4E-BBC8-9262419C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22E799F-7F87-584B-92CF-620FDD616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3700" y="80920"/>
            <a:ext cx="1600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5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-Slide-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B3070E-A002-BE40-8886-9111E14BBA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B4C0"/>
          </a:solidFill>
          <a:ln>
            <a:solidFill>
              <a:srgbClr val="A8B4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4F7735-A46C-0044-AEDF-88B27D37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6045"/>
            <a:ext cx="2743200" cy="365125"/>
          </a:xfrm>
        </p:spPr>
        <p:txBody>
          <a:bodyPr/>
          <a:lstStyle/>
          <a:p>
            <a:fld id="{1E0FA12C-0FA9-F149-A7FE-A30517EAC4F7}" type="datetime1">
              <a:rPr lang="en-US" smtClean="0"/>
              <a:t>5/24/2023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32A11-8EFA-DE4A-B49A-19B4E42F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6045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2EBC4-F2F8-5A44-9828-BD91FEFF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6045"/>
            <a:ext cx="2743200" cy="365125"/>
          </a:xfrm>
        </p:spPr>
        <p:txBody>
          <a:bodyPr/>
          <a:lstStyle/>
          <a:p>
            <a:fld id="{F26E00D1-9160-3F42-A3CA-0F4EA7A42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D2A4BA-D67B-2D41-98DC-277CBE4658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8300" y="457200"/>
            <a:ext cx="8915400" cy="5943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6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-Slid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B3070E-A002-BE40-8886-9111E14BBA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DCE"/>
          </a:solidFill>
          <a:ln>
            <a:solidFill>
              <a:srgbClr val="008D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4F7735-A46C-0044-AEDF-88B27D37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5984"/>
            <a:ext cx="2743200" cy="365125"/>
          </a:xfrm>
        </p:spPr>
        <p:txBody>
          <a:bodyPr/>
          <a:lstStyle/>
          <a:p>
            <a:fld id="{1E0FA12C-0FA9-F149-A7FE-A30517EAC4F7}" type="datetime1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32A11-8EFA-DE4A-B49A-19B4E42F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5984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2EBC4-F2F8-5A44-9828-BD91FEFF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6045"/>
            <a:ext cx="2743200" cy="365125"/>
          </a:xfrm>
        </p:spPr>
        <p:txBody>
          <a:bodyPr/>
          <a:lstStyle/>
          <a:p>
            <a:fld id="{F26E00D1-9160-3F42-A3CA-0F4EA7A42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D2A4BA-D67B-2D41-98DC-277CBE4658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8300" y="457200"/>
            <a:ext cx="8915400" cy="5943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61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67EF-974C-854A-B6A4-6ECCEC9F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9F8B22-9930-7048-85BF-EFA3A8CC6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C2F56-B2C7-5749-B2B1-00D8DC86E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3EEEC-1051-824F-BC53-A6EFFBB5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B1D4-FDCF-464F-A20F-FCDB14FBFC94}" type="datetime1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D8046-E6BB-1146-A0ED-55E6DC3D7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96467-B9B6-7A4A-910D-B384A7CF5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1FE687F-0A7C-BC4F-9FDA-9444C104ED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3700" y="80920"/>
            <a:ext cx="1600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9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A6D7-B3D9-694B-AAC6-51B3695D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E6227-ED34-8542-A7E2-FFC57793E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8F221-CF07-D443-85E1-920EBC9C1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04FDB-3789-C645-B52C-9CCB1A735439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E6929-FC58-E54D-AD36-4082C3ECC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0DD38-5616-1C42-A2B9-9A1245C9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33B0741-CC45-AC45-9AC4-F9697958F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3700" y="80920"/>
            <a:ext cx="1600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3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CF34F-47BD-4D49-AB14-46306DED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E683C-EA9F-AB42-9425-7CE00DA06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DD340-BEBC-4D4B-BE65-7DD9ECA53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8249-C95C-B442-BCA3-2D44167D10D0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990BB-13C2-8842-8427-1F1D9ED87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6A17E-19FE-5044-8753-E3A8B988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7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9B05-F1EE-3D48-8781-06FC8EEC1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DF3CC-791C-2749-B865-083C81323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11D8E-2324-A64A-9201-05B2E882E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A69C1-AB87-E94B-9EF1-5FC76870B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4EE5-FF9A-3B46-9583-8FADDE3CF8A1}" type="datetime1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7AC49-736A-0844-976B-F1F094A96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4E88B-06F9-5A4D-BA09-310080016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75A8F92-D687-9D40-AA5C-6F6C8AC22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3700" y="80920"/>
            <a:ext cx="1600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8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00F75-0B14-424F-B81D-C4880EDF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8B05B-6495-7347-B758-6C4E646FB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01397-5184-2246-97D2-4740904D5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7981D6-4209-7846-B42B-14E34B628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303C5C-CF6F-7E47-8F2E-EEEB71A24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D9B0EF-350C-8D43-B6E4-2FCEDD7BA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4807-C72B-B84F-909A-32BACD42A8E5}" type="datetime1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19BE63-6AF0-C748-9422-A736F44D9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878AF-21BC-F440-8B7F-AA972E2C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DB89247-0FAB-EB41-8174-A6ED2042C2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3700" y="80920"/>
            <a:ext cx="1600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4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860B-4A41-F24D-9B87-C9983636B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683BD1-A101-0B4C-BAD5-4DE43A374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767A-EE87-6845-B66E-A5DFAE94AC19}" type="datetime1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EE943-0641-B642-925B-F91E21DDD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5E448-E7E1-A249-BF46-43E5E31C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117AEA5-DB64-D24C-A128-915010B27B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3700" y="80920"/>
            <a:ext cx="1600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6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7E3A65-3E75-2A40-9488-C2C1C4F9B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EFE7-9F72-D04F-9F00-C80C61AB7262}" type="datetime1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9E6A3E-7DEE-8143-AD96-286AAF10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4EA15-3BFC-9D4D-B811-670BDC13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5CD8FE9-382E-7248-AEC5-832BE0A209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3700" y="80920"/>
            <a:ext cx="1600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6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11084-1CED-764A-9DF7-24B54BC3C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67020-1DB5-F841-977B-CEB71EA8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9EF068-FB60-A341-9100-C446FAEFC6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131"/>
          <a:stretch/>
        </p:blipFill>
        <p:spPr>
          <a:xfrm>
            <a:off x="3471211" y="0"/>
            <a:ext cx="8826297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ADD756-ED6D-F24D-A058-5EC81007900D}"/>
              </a:ext>
            </a:extLst>
          </p:cNvPr>
          <p:cNvSpPr/>
          <p:nvPr userDrawn="1"/>
        </p:nvSpPr>
        <p:spPr>
          <a:xfrm>
            <a:off x="0" y="0"/>
            <a:ext cx="4982308" cy="6858000"/>
          </a:xfrm>
          <a:prstGeom prst="rect">
            <a:avLst/>
          </a:prstGeom>
          <a:solidFill>
            <a:srgbClr val="008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2D1660-B2B3-2A43-B31F-9A028E79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784B6-94E4-4047-B0FD-7140ACF08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274320" indent="-27432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F5FFA-38C0-EF40-B587-BCC536C1A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A1CE-FED0-6546-984C-3B5778E2B201}" type="datetime1">
              <a:rPr lang="en-US" smtClean="0"/>
              <a:t>5/24/2023</a:t>
            </a:fld>
            <a:endParaRPr lang="en-US"/>
          </a:p>
        </p:txBody>
      </p:sp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id="{CF750A61-197A-7E44-B4D3-619EB39D20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84359" y="-2551906"/>
            <a:ext cx="67183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4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11084-1CED-764A-9DF7-24B54BC3C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67020-1DB5-F841-977B-CEB71EA8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ADD756-ED6D-F24D-A058-5EC81007900D}"/>
              </a:ext>
            </a:extLst>
          </p:cNvPr>
          <p:cNvSpPr/>
          <p:nvPr userDrawn="1"/>
        </p:nvSpPr>
        <p:spPr>
          <a:xfrm>
            <a:off x="0" y="0"/>
            <a:ext cx="4982308" cy="6858000"/>
          </a:xfrm>
          <a:prstGeom prst="rect">
            <a:avLst/>
          </a:prstGeom>
          <a:solidFill>
            <a:srgbClr val="008DCE"/>
          </a:solidFill>
          <a:ln>
            <a:solidFill>
              <a:srgbClr val="008D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2D1660-B2B3-2A43-B31F-9A028E79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784B6-94E4-4047-B0FD-7140ACF08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274320" indent="-27432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F5FFA-38C0-EF40-B587-BCC536C1A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A1CE-FED0-6546-984C-3B5778E2B201}" type="datetime1">
              <a:rPr lang="en-US" smtClean="0"/>
              <a:t>5/24/2023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F6C6E1F-C076-F542-9196-D2E33A3D52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4402" y="1520549"/>
            <a:ext cx="6412396" cy="38169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13B7326-3A79-354A-817F-36173B3A72E2}"/>
              </a:ext>
            </a:extLst>
          </p:cNvPr>
          <p:cNvSpPr/>
          <p:nvPr userDrawn="1"/>
        </p:nvSpPr>
        <p:spPr>
          <a:xfrm>
            <a:off x="4982308" y="6202017"/>
            <a:ext cx="7205472" cy="65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6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FF4AC4-E40C-1243-96D3-9BE32A4B3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FE4CA-E363-A44A-B778-D9C18CCB2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8097"/>
            <a:ext cx="10515600" cy="4718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70BB90-D103-C74E-8E77-01AF1FD899F7}"/>
              </a:ext>
            </a:extLst>
          </p:cNvPr>
          <p:cNvSpPr/>
          <p:nvPr userDrawn="1"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A8B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B42CF-4C37-F242-A870-14A5D3028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E0FA12C-0FA9-F149-A7FE-A30517EAC4F7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4420-F3B4-B84F-9DF6-9081B1A3A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348A7-685D-114A-B209-A48D9DD53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26E00D1-9160-3F42-A3CA-0F4EA7A42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1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9" r:id="rId9"/>
    <p:sldLayoutId id="2147483658" r:id="rId10"/>
    <p:sldLayoutId id="2147483660" r:id="rId11"/>
    <p:sldLayoutId id="2147483661" r:id="rId12"/>
    <p:sldLayoutId id="2147483657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8DCE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" pitchFamily="2" charset="2"/>
        <a:buChar char="§"/>
        <a:defRPr sz="2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" pitchFamily="2" charset="2"/>
        <a:buChar char="Ø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nukeboss_uswin/?hl=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4BA5E17B-4E29-B24D-855E-872153CB10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>
                <a:solidFill>
                  <a:srgbClr val="008DCE"/>
                </a:solidFill>
              </a:rPr>
              <a:t>Spring</a:t>
            </a:r>
            <a:r>
              <a:rPr lang="en-US" sz="1600" dirty="0"/>
              <a:t> </a:t>
            </a:r>
            <a:r>
              <a:rPr lang="en-US" sz="2800" dirty="0">
                <a:solidFill>
                  <a:srgbClr val="008DCE"/>
                </a:solidFill>
              </a:rPr>
              <a:t>Meeting – May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A14885-6132-E393-2BC5-91A41A0B4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35" y="1526882"/>
            <a:ext cx="3810330" cy="19021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C41B81-2B07-3B42-A5D8-F6721E743B1E}"/>
              </a:ext>
            </a:extLst>
          </p:cNvPr>
          <p:cNvSpPr txBox="1"/>
          <p:nvPr/>
        </p:nvSpPr>
        <p:spPr>
          <a:xfrm>
            <a:off x="2601157" y="3602038"/>
            <a:ext cx="7276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rgbClr val="008D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“The Power of Relationships”</a:t>
            </a:r>
          </a:p>
        </p:txBody>
      </p:sp>
    </p:spTree>
    <p:extLst>
      <p:ext uri="{BB962C8B-B14F-4D97-AF65-F5344CB8AC3E}">
        <p14:creationId xmlns:p14="http://schemas.microsoft.com/office/powerpoint/2010/main" val="1363228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58FBD-8884-2749-B814-65EEBC58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700"/>
            <a:ext cx="10515600" cy="914400"/>
          </a:xfrm>
        </p:spPr>
        <p:txBody>
          <a:bodyPr>
            <a:noAutofit/>
          </a:bodyPr>
          <a:lstStyle/>
          <a:p>
            <a:r>
              <a:rPr lang="en-US" sz="2800" dirty="0"/>
              <a:t>Closing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70AC8-306C-3F40-967A-B0AEB434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04FDB-3789-C645-B52C-9CCB1A735439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5A3F6-91C9-6742-AAB1-16DDE686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10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0E3C27-34E4-2F84-E872-F4D74982EAB9}"/>
              </a:ext>
            </a:extLst>
          </p:cNvPr>
          <p:cNvSpPr txBox="1">
            <a:spLocks/>
          </p:cNvSpPr>
          <p:nvPr/>
        </p:nvSpPr>
        <p:spPr>
          <a:xfrm>
            <a:off x="459511" y="1852404"/>
            <a:ext cx="10515600" cy="3375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8D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continue to work</a:t>
            </a:r>
            <a:r>
              <a:rPr lang="en-US" sz="1800" dirty="0">
                <a:solidFill>
                  <a:srgbClr val="008D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srgbClr val="008D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your program point of contact for One-on-Ones/feedback sessions</a:t>
            </a:r>
          </a:p>
          <a:p>
            <a:pPr algn="l"/>
            <a:endParaRPr lang="en-US" sz="3000" dirty="0">
              <a:solidFill>
                <a:srgbClr val="008DC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D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Feedback is vital to program success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10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4BA5E17B-4E29-B24D-855E-872153CB10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>
                <a:solidFill>
                  <a:srgbClr val="008DCE"/>
                </a:solidFill>
              </a:rPr>
              <a:t>Spring</a:t>
            </a:r>
            <a:r>
              <a:rPr lang="en-US" sz="1600" dirty="0"/>
              <a:t> </a:t>
            </a:r>
            <a:r>
              <a:rPr lang="en-US" sz="2800" dirty="0">
                <a:solidFill>
                  <a:srgbClr val="008DCE"/>
                </a:solidFill>
              </a:rPr>
              <a:t>Meeting – May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A14885-6132-E393-2BC5-91A41A0B4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35" y="1526882"/>
            <a:ext cx="3810330" cy="19021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C41B81-2B07-3B42-A5D8-F6721E743B1E}"/>
              </a:ext>
            </a:extLst>
          </p:cNvPr>
          <p:cNvSpPr txBox="1"/>
          <p:nvPr/>
        </p:nvSpPr>
        <p:spPr>
          <a:xfrm>
            <a:off x="2601157" y="3602038"/>
            <a:ext cx="7276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rgbClr val="008D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“The Power of Relationships”</a:t>
            </a:r>
          </a:p>
        </p:txBody>
      </p:sp>
    </p:spTree>
    <p:extLst>
      <p:ext uri="{BB962C8B-B14F-4D97-AF65-F5344CB8AC3E}">
        <p14:creationId xmlns:p14="http://schemas.microsoft.com/office/powerpoint/2010/main" val="153750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6491-82F3-C44C-B9D7-AE15705BC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008DCE"/>
                </a:solidFill>
              </a:rPr>
              <a:t>Welcome, Safety Minute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95110-3991-8E4A-AEC1-5C6C417F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04FDB-3789-C645-B52C-9CCB1A735439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40415C-58A1-2542-BA35-FA83B658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6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58FBD-8884-2749-B814-65EEBC58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DEI Moment: A Culture of Belonging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70AC8-306C-3F40-967A-B0AEB434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04FDB-3789-C645-B52C-9CCB1A735439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5A3F6-91C9-6742-AAB1-16DDE686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B8F0F3-52CA-54EF-C016-54BE65B43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428" y="2001172"/>
            <a:ext cx="4962574" cy="3633531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B1CAC64-9814-D86B-7421-0A6E43B08E99}"/>
              </a:ext>
            </a:extLst>
          </p:cNvPr>
          <p:cNvSpPr txBox="1">
            <a:spLocks/>
          </p:cNvSpPr>
          <p:nvPr/>
        </p:nvSpPr>
        <p:spPr>
          <a:xfrm>
            <a:off x="348998" y="1649277"/>
            <a:ext cx="5831897" cy="37334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Toolkit developed as the capstone project of the NEXT22 Cohort</a:t>
            </a:r>
          </a:p>
          <a:p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for sustainably fostering diversity, equity, and inclusion</a:t>
            </a:r>
          </a:p>
          <a:p>
            <a:pPr marL="285750" indent="-285750"/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Divided into five parts to be used as posters, handouts, discussion starters, etc.</a:t>
            </a:r>
          </a:p>
          <a:p>
            <a:pPr marL="285750" indent="-285750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07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3A3CA-DB92-844A-A4B2-A8F18D928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u="sng" dirty="0">
                <a:solidFill>
                  <a:srgbClr val="008DCE"/>
                </a:solidFill>
                <a:hlinkClick r:id="rId3"/>
              </a:rPr>
              <a:t>Mentoring Moment</a:t>
            </a:r>
            <a:r>
              <a:rPr lang="en-US" u="sng" dirty="0">
                <a:hlinkClick r:id="rId3"/>
              </a:rPr>
              <a:t> 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B0DD4-5A0B-FF40-ADBB-E267DCDE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CCB4B-CBC5-EA48-AD62-32684B48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27A5-341E-8543-A1FB-4651CA4D2F7A}" type="datetime1">
              <a:rPr lang="en-US" smtClean="0"/>
              <a:t>5/24/2023</a:t>
            </a:fld>
            <a:endParaRPr lang="en-US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FA63636-B634-48ED-4E95-E6C60CCC1DC2}"/>
              </a:ext>
            </a:extLst>
          </p:cNvPr>
          <p:cNvSpPr txBox="1">
            <a:spLocks/>
          </p:cNvSpPr>
          <p:nvPr/>
        </p:nvSpPr>
        <p:spPr>
          <a:xfrm>
            <a:off x="-283451" y="310825"/>
            <a:ext cx="8665451" cy="9728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8D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@nukeboss_uswin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4000" dirty="0">
                <a:solidFill>
                  <a:srgbClr val="008D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26459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D63EB-63CD-C14B-B719-94444053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4EE5-FF9A-3B46-9583-8FADDE3CF8A1}" type="datetime1">
              <a:rPr lang="en-US" smtClean="0"/>
              <a:t>5/24/2023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71203-00A7-F742-B3E0-E6904DA1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5</a:t>
            </a:fld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3D61A46-038F-3078-05B8-01B753AC4EA0}"/>
              </a:ext>
            </a:extLst>
          </p:cNvPr>
          <p:cNvSpPr txBox="1">
            <a:spLocks/>
          </p:cNvSpPr>
          <p:nvPr/>
        </p:nvSpPr>
        <p:spPr>
          <a:xfrm>
            <a:off x="636452" y="1166175"/>
            <a:ext cx="10957785" cy="940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008D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 Discussion and Q&amp;A: The Power of Relationships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7764595-11E1-8FB6-479F-FECAABE22576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990600" y="2825217"/>
            <a:ext cx="5181600" cy="4351338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>
                <a:solidFill>
                  <a:schemeClr val="accent1"/>
                </a:solidFill>
                <a:latin typeface="Arial"/>
              </a:rPr>
              <a:t>Kimberly Cook-Nelson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  <a:latin typeface="Arial"/>
              </a:rPr>
              <a:t>Executive Vice President, Nuclear Operations and Chief Nuclear Officer, Entergy Nuclear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6E75BE00-4BA2-52DF-2C3F-ADF4E742D4FD}"/>
              </a:ext>
            </a:extLst>
          </p:cNvPr>
          <p:cNvSpPr txBox="1">
            <a:spLocks/>
          </p:cNvSpPr>
          <p:nvPr/>
        </p:nvSpPr>
        <p:spPr>
          <a:xfrm>
            <a:off x="7309910" y="2825217"/>
            <a:ext cx="4284327" cy="1207566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b="1" u="sng" dirty="0">
                <a:solidFill>
                  <a:schemeClr val="accent1"/>
                </a:solidFill>
                <a:latin typeface="Arial"/>
              </a:rPr>
              <a:t>Kimberly </a:t>
            </a:r>
            <a:r>
              <a:rPr lang="en-US" b="1" u="sng" dirty="0" err="1">
                <a:solidFill>
                  <a:schemeClr val="accent1"/>
                </a:solidFill>
                <a:latin typeface="Arial"/>
              </a:rPr>
              <a:t>Harshaw</a:t>
            </a:r>
            <a:r>
              <a:rPr lang="en-US" b="1" u="sng" dirty="0">
                <a:solidFill>
                  <a:schemeClr val="accent1"/>
                </a:solidFill>
                <a:latin typeface="Arial"/>
              </a:rPr>
              <a:t> </a:t>
            </a:r>
          </a:p>
          <a:p>
            <a:pPr marL="0" indent="0" algn="ctr">
              <a:buFont typeface="Arial" charset="0"/>
              <a:buNone/>
            </a:pPr>
            <a:r>
              <a:rPr lang="en-US" dirty="0">
                <a:solidFill>
                  <a:schemeClr val="accent1"/>
                </a:solidFill>
                <a:latin typeface="Arial"/>
              </a:rPr>
              <a:t>Executive Vice President and Chief Nuclear Officer, South Texas Project Nuclear Operating Company</a:t>
            </a:r>
            <a:endParaRPr lang="en-US" sz="3600" dirty="0">
              <a:solidFill>
                <a:schemeClr val="accent1"/>
              </a:solidFill>
              <a:latin typeface="Arial"/>
            </a:endParaRPr>
          </a:p>
          <a:p>
            <a:pPr algn="ctr"/>
            <a:endParaRPr lang="en-US" dirty="0">
              <a:solidFill>
                <a:srgbClr val="031927"/>
              </a:solidFill>
              <a:latin typeface="Arial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965CD67-6843-93E4-7341-87504D1C2FE2}"/>
              </a:ext>
            </a:extLst>
          </p:cNvPr>
          <p:cNvSpPr txBox="1">
            <a:spLocks/>
          </p:cNvSpPr>
          <p:nvPr/>
        </p:nvSpPr>
        <p:spPr>
          <a:xfrm>
            <a:off x="4826972" y="5691825"/>
            <a:ext cx="2683537" cy="4217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Moderator: </a:t>
            </a: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Angie</a:t>
            </a: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Howard</a:t>
            </a:r>
          </a:p>
        </p:txBody>
      </p:sp>
    </p:spTree>
    <p:extLst>
      <p:ext uri="{BB962C8B-B14F-4D97-AF65-F5344CB8AC3E}">
        <p14:creationId xmlns:p14="http://schemas.microsoft.com/office/powerpoint/2010/main" val="474476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6491-82F3-C44C-B9D7-AE15705BC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008DCE"/>
                </a:solidFill>
              </a:rPr>
              <a:t>Coffee Break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95110-3991-8E4A-AEC1-5C6C417F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04FDB-3789-C645-B52C-9CCB1A735439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40415C-58A1-2542-BA35-FA83B658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8CCE43-2CC8-C386-03F7-5B725E50D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450" y="2192444"/>
            <a:ext cx="483100" cy="6808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971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D63EB-63CD-C14B-B719-94444053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4EE5-FF9A-3B46-9583-8FADDE3CF8A1}" type="datetime1">
              <a:rPr lang="en-US" smtClean="0"/>
              <a:t>5/24/2023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71203-00A7-F742-B3E0-E6904DA1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7</a:t>
            </a:fld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3D61A46-038F-3078-05B8-01B753AC4EA0}"/>
              </a:ext>
            </a:extLst>
          </p:cNvPr>
          <p:cNvSpPr txBox="1">
            <a:spLocks/>
          </p:cNvSpPr>
          <p:nvPr/>
        </p:nvSpPr>
        <p:spPr>
          <a:xfrm>
            <a:off x="636452" y="1166175"/>
            <a:ext cx="10957785" cy="940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008D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Mentor and Mentee Discussion: </a:t>
            </a:r>
          </a:p>
          <a:p>
            <a:pPr algn="ctr"/>
            <a:r>
              <a:rPr lang="en-US" sz="4000" i="1" dirty="0">
                <a:solidFill>
                  <a:srgbClr val="008D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Through GROW 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7764595-11E1-8FB6-479F-FECAABE22576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990600" y="2825217"/>
            <a:ext cx="5181600" cy="4351338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>
                <a:solidFill>
                  <a:schemeClr val="accent1"/>
                </a:solidFill>
                <a:latin typeface="Arial"/>
              </a:rPr>
              <a:t>Donna Philbeck (Mentor)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  <a:latin typeface="Arial"/>
              </a:rPr>
              <a:t>Waste Estimating Manager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accent1"/>
                </a:solidFill>
                <a:latin typeface="Arial"/>
              </a:rPr>
              <a:t>EnergySolutions</a:t>
            </a:r>
            <a:r>
              <a:rPr lang="en-US" dirty="0">
                <a:solidFill>
                  <a:schemeClr val="accent1"/>
                </a:solidFill>
                <a:latin typeface="Arial"/>
              </a:rPr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6E75BE00-4BA2-52DF-2C3F-ADF4E742D4FD}"/>
              </a:ext>
            </a:extLst>
          </p:cNvPr>
          <p:cNvSpPr txBox="1">
            <a:spLocks/>
          </p:cNvSpPr>
          <p:nvPr/>
        </p:nvSpPr>
        <p:spPr>
          <a:xfrm>
            <a:off x="7309910" y="2825217"/>
            <a:ext cx="4284327" cy="1207566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b="1" u="sng" dirty="0">
                <a:solidFill>
                  <a:schemeClr val="accent1"/>
                </a:solidFill>
                <a:latin typeface="Arial"/>
              </a:rPr>
              <a:t>TeShania Bey (Mentee)</a:t>
            </a:r>
          </a:p>
          <a:p>
            <a:pPr marL="0" indent="0" algn="ctr">
              <a:buFont typeface="Arial" charset="0"/>
              <a:buNone/>
            </a:pPr>
            <a:r>
              <a:rPr lang="en-US" dirty="0">
                <a:solidFill>
                  <a:schemeClr val="accent1"/>
                </a:solidFill>
                <a:latin typeface="Arial"/>
              </a:rPr>
              <a:t>Waste Certification Specialist </a:t>
            </a:r>
          </a:p>
          <a:p>
            <a:pPr marL="0" indent="0" algn="ctr">
              <a:buFont typeface="Arial" charset="0"/>
              <a:buNone/>
            </a:pPr>
            <a:r>
              <a:rPr lang="en-US" dirty="0">
                <a:solidFill>
                  <a:schemeClr val="accent1"/>
                </a:solidFill>
                <a:latin typeface="Arial"/>
              </a:rPr>
              <a:t>Savannah River Nuclear</a:t>
            </a:r>
          </a:p>
          <a:p>
            <a:pPr algn="ctr"/>
            <a:endParaRPr lang="en-US" dirty="0">
              <a:solidFill>
                <a:srgbClr val="031927"/>
              </a:solidFill>
              <a:latin typeface="Arial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965CD67-6843-93E4-7341-87504D1C2FE2}"/>
              </a:ext>
            </a:extLst>
          </p:cNvPr>
          <p:cNvSpPr txBox="1">
            <a:spLocks/>
          </p:cNvSpPr>
          <p:nvPr/>
        </p:nvSpPr>
        <p:spPr>
          <a:xfrm>
            <a:off x="4826972" y="5691825"/>
            <a:ext cx="2683537" cy="4217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Moderator: </a:t>
            </a: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Price Collins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95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58FBD-8884-2749-B814-65EEBC58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700"/>
            <a:ext cx="10515600" cy="914400"/>
          </a:xfrm>
        </p:spPr>
        <p:txBody>
          <a:bodyPr>
            <a:noAutofit/>
          </a:bodyPr>
          <a:lstStyle/>
          <a:p>
            <a:r>
              <a:rPr lang="en-US" sz="1900" dirty="0"/>
              <a:t>Grow Mentor Program Experience Highlights: “It takes two to make a thing go right” – Rob Base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70AC8-306C-3F40-967A-B0AEB434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04FDB-3789-C645-B52C-9CCB1A735439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5A3F6-91C9-6742-AAB1-16DDE686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8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0E3C27-34E4-2F84-E872-F4D74982EAB9}"/>
              </a:ext>
            </a:extLst>
          </p:cNvPr>
          <p:cNvSpPr txBox="1">
            <a:spLocks/>
          </p:cNvSpPr>
          <p:nvPr/>
        </p:nvSpPr>
        <p:spPr>
          <a:xfrm>
            <a:off x="459511" y="1852404"/>
            <a:ext cx="10515600" cy="3375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rgbClr val="008D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Sharing</a:t>
            </a:r>
            <a:r>
              <a:rPr lang="en-US" sz="1800" dirty="0">
                <a:solidFill>
                  <a:srgbClr val="008D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Shared past experiences; we talked through how we handled each, what we’d do next time and learned from each other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8DC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rgbClr val="008D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Honey Do’s</a:t>
            </a:r>
            <a:r>
              <a:rPr lang="en-US" sz="1800" dirty="0">
                <a:solidFill>
                  <a:srgbClr val="008D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Documented goals and created an action item list to achieve goals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8DC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rgbClr val="008D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</a:t>
            </a:r>
            <a:r>
              <a:rPr lang="en-US" sz="1800" dirty="0">
                <a:solidFill>
                  <a:srgbClr val="008D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Offered advice, support and guidance in challenging moment(s) at work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8DC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rgbClr val="008D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Connected</a:t>
            </a:r>
            <a:r>
              <a:rPr lang="en-US" sz="1800" dirty="0">
                <a:solidFill>
                  <a:srgbClr val="008D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shared our actual family and friends (SRN WIN Christmas party,  Philbeck daughters met TeShania!)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8DC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8D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Two-way street to success for both of us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53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3A3CA-DB92-844A-A4B2-A8F18D928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B0DD4-5A0B-FF40-ADBB-E267DCDE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CCB4B-CBC5-EA48-AD62-32684B48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27A5-341E-8543-A1FB-4651CA4D2F7A}" type="datetime1">
              <a:rPr lang="en-US" smtClean="0"/>
              <a:t>5/24/2023</a:t>
            </a:fld>
            <a:endParaRPr lang="en-US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FA63636-B634-48ED-4E95-E6C60CCC1DC2}"/>
              </a:ext>
            </a:extLst>
          </p:cNvPr>
          <p:cNvSpPr txBox="1">
            <a:spLocks/>
          </p:cNvSpPr>
          <p:nvPr/>
        </p:nvSpPr>
        <p:spPr>
          <a:xfrm>
            <a:off x="0" y="310825"/>
            <a:ext cx="10084399" cy="9728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8D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TeShania and Donna meeting in person! </a:t>
            </a:r>
          </a:p>
        </p:txBody>
      </p:sp>
      <p:pic>
        <p:nvPicPr>
          <p:cNvPr id="2" name="Google Shape;107;p4">
            <a:extLst>
              <a:ext uri="{FF2B5EF4-FFF2-40B4-BE49-F238E27FC236}">
                <a16:creationId xmlns:a16="http://schemas.microsoft.com/office/drawing/2014/main" id="{C5100E57-119C-2CC6-3359-1ABF2504A26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81400" y="1580225"/>
            <a:ext cx="4017885" cy="4376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848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S WI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DC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5784</TotalTime>
  <Words>429</Words>
  <Application>Microsoft Office PowerPoint</Application>
  <PresentationFormat>Widescreen</PresentationFormat>
  <Paragraphs>91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Wingdings</vt:lpstr>
      <vt:lpstr>Office Theme</vt:lpstr>
      <vt:lpstr>PowerPoint Presentation</vt:lpstr>
      <vt:lpstr>PowerPoint Presentation</vt:lpstr>
      <vt:lpstr>DEI Moment: A Culture of Belonging</vt:lpstr>
      <vt:lpstr>PowerPoint Presentation</vt:lpstr>
      <vt:lpstr>PowerPoint Presentation</vt:lpstr>
      <vt:lpstr>PowerPoint Presentation</vt:lpstr>
      <vt:lpstr>PowerPoint Presentation</vt:lpstr>
      <vt:lpstr>Grow Mentor Program Experience Highlights: “It takes two to make a thing go right” – Rob Base</vt:lpstr>
      <vt:lpstr>PowerPoint Presentation</vt:lpstr>
      <vt:lpstr>Closing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Spencer</dc:creator>
  <cp:lastModifiedBy>White, LaKisha E. (INPO)</cp:lastModifiedBy>
  <cp:revision>18</cp:revision>
  <dcterms:created xsi:type="dcterms:W3CDTF">2020-10-29T00:30:54Z</dcterms:created>
  <dcterms:modified xsi:type="dcterms:W3CDTF">2023-05-24T11:57:57Z</dcterms:modified>
</cp:coreProperties>
</file>