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14"/>
  </p:notesMasterIdLst>
  <p:sldIdLst>
    <p:sldId id="3825" r:id="rId5"/>
    <p:sldId id="3826" r:id="rId6"/>
    <p:sldId id="3828" r:id="rId7"/>
    <p:sldId id="3791" r:id="rId8"/>
    <p:sldId id="3792" r:id="rId9"/>
    <p:sldId id="3830" r:id="rId10"/>
    <p:sldId id="3835" r:id="rId11"/>
    <p:sldId id="3836" r:id="rId12"/>
    <p:sldId id="38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99" d="100"/>
          <a:sy n="99" d="100"/>
        </p:scale>
        <p:origin x="420" y="90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mskjWp6Dpc" TargetMode="External"/><Relationship Id="rId2" Type="http://schemas.openxmlformats.org/officeDocument/2006/relationships/hyperlink" Target="https://www.exploratorium.edu/video/pi-womens-work-celebrating-women-mathematics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Pi is Women’s Work: Celebrating Women in Mathematics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EC676-5C42-4918-9E76-D77F7D677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620" y="5509460"/>
            <a:ext cx="28575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Let’s meet the women featured in the video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Katherine Johnson</a:t>
            </a:r>
          </a:p>
          <a:p>
            <a:pPr marL="0" indent="0">
              <a:buNone/>
            </a:pPr>
            <a:r>
              <a:rPr lang="en-US" dirty="0"/>
              <a:t>Emma </a:t>
            </a:r>
            <a:r>
              <a:rPr lang="en-US" dirty="0" err="1"/>
              <a:t>Haruka</a:t>
            </a:r>
            <a:r>
              <a:rPr lang="en-US" dirty="0"/>
              <a:t> </a:t>
            </a:r>
            <a:r>
              <a:rPr lang="en-US" dirty="0" err="1"/>
              <a:t>Iwao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Vi Hart</a:t>
            </a:r>
          </a:p>
          <a:p>
            <a:pPr marL="0" indent="0">
              <a:buNone/>
            </a:pPr>
            <a:r>
              <a:rPr lang="en-US" dirty="0"/>
              <a:t>Eugenia Cheng</a:t>
            </a:r>
          </a:p>
          <a:p>
            <a:pPr marL="0" indent="0">
              <a:buNone/>
            </a:pPr>
            <a:r>
              <a:rPr lang="en-US" dirty="0"/>
              <a:t>Mary Laycock</a:t>
            </a:r>
          </a:p>
          <a:p>
            <a:pPr marL="0" indent="0">
              <a:buNone/>
            </a:pPr>
            <a:r>
              <a:rPr lang="en-US" dirty="0"/>
              <a:t>Pamela Harris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provided all images used</a:t>
            </a: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027627"/>
            <a:ext cx="5935501" cy="9147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Katherin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Johnson</a:t>
            </a:r>
            <a:endParaRPr lang="en-US" sz="4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908" y="2323644"/>
            <a:ext cx="5425781" cy="3961653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2015, President Barack Obama awarded Johnson the Presidential Medal of Freedom.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2016, she was presented with the Silver Snoopy Award by NASA astronaut Leland D. Melvin and a NASA Group Achievement Award.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2019, Johnson was awarded the Congressional Gold Medal by the United States Congress.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2021, she was inducted posthumously into the National Women's Hall of Fame.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had 3 daughters, six grandchildren and 11 great-grandchildren.</a:t>
            </a:r>
            <a:endParaRPr lang="en-US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8514DD-3FC6-4AEF-9C9C-057CF64C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Emma </a:t>
            </a:r>
            <a:r>
              <a:rPr lang="en-US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Haruka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Iwao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1C4B8-8ECA-49C2-B213-FE287B6BD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child in Japan, </a:t>
            </a:r>
            <a:r>
              <a:rPr lang="en-US" sz="20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Iwao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became interested in pi. </a:t>
            </a: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was inspired by Japanese mathematicians, including Yasumasa </a:t>
            </a:r>
            <a:r>
              <a:rPr lang="en-US" sz="20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Kanada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studied computer science at the University of Tsukuba, where she was taught by Daisuke Takahashi.</a:t>
            </a: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was awarded the Dean's Award for Excellence in 2008, before starting graduate studies in computing. </a:t>
            </a: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master's dissertation considered high performance computer systems.</a:t>
            </a:r>
          </a:p>
        </p:txBody>
      </p:sp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09B807A-B196-4B6C-B025-FB2365A04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0" r="16502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21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hild holding a toy&#10;&#10;Description automatically generated with low confidence">
            <a:extLst>
              <a:ext uri="{FF2B5EF4-FFF2-40B4-BE49-F238E27FC236}">
                <a16:creationId xmlns:a16="http://schemas.microsoft.com/office/drawing/2014/main" id="{1CF254E4-E72B-4AAB-9B48-444560C9F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14" r="28415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0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 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9932B-AAC6-4F30-A7ED-582882EA4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Hart is the child of mathematical sculptor George W. Hart </a:t>
            </a:r>
          </a:p>
          <a:p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Hart received a degree in music at Stony Brook University</a:t>
            </a:r>
          </a:p>
          <a:p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Hart won the 2018 Communications Award of the Joint Policy Board for Mathematics for "entertaining, thought-provoking mathematics and music videos on YouTube that explain mathematical concepts through doodles".</a:t>
            </a:r>
          </a:p>
        </p:txBody>
      </p:sp>
    </p:spTree>
    <p:extLst>
      <p:ext uri="{BB962C8B-B14F-4D97-AF65-F5344CB8AC3E}">
        <p14:creationId xmlns:p14="http://schemas.microsoft.com/office/powerpoint/2010/main" val="392795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8AA74-F89F-48A1-B941-897EC05B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Eugenia Cheng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CD00A-04BD-4D23-B718-ED7D5189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British mathematician and concert pianist.</a:t>
            </a:r>
          </a:p>
          <a:p>
            <a:r>
              <a:rPr lang="en-US" sz="2200"/>
              <a:t>Her interest in mathematics stemmed from a young age thanks largely to her mother who made mathematics a part of life.</a:t>
            </a:r>
          </a:p>
          <a:p>
            <a:r>
              <a:rPr lang="en-US" sz="2200"/>
              <a:t>She writes a column called Everyday Math for The Wall Street Journal.</a:t>
            </a:r>
          </a:p>
          <a:p>
            <a:r>
              <a:rPr lang="en-US" sz="2200"/>
              <a:t>As of 2020, Cheng is a scientist-in-residence at the School of the Art Institute of Chicago, where she teaches mathematics to arts students.</a:t>
            </a:r>
          </a:p>
        </p:txBody>
      </p:sp>
      <p:pic>
        <p:nvPicPr>
          <p:cNvPr id="10" name="Picture 9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DA6D15B9-17D9-4AE5-B9D4-9856EDD01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9" b="29798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53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Laycock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9932B-AAC6-4F30-A7ED-582882EA4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teacher encouraged my talent in arithmetic and she and my daddy taught me algebra so I could transfer after Christmas into the ninth grade at Murphy High School in Mobile, Alabama.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wrote a perfect algebra 1 mid term and later graduated from Murphy High School as valedictorian and the only girl in the class with four years of mathematics.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Judson [College] I held onto the dream of a Math Major and teaching high school mathematics. Only one other girl and I majored in math. We studied together. She did all her work algebraically and I did mine geometrically. When we came up with the same answer, we knew we were correct and we learned by sharing our approaches with each other.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those days, 1937, girls were discouraged from majoring in math since the men got all the good math jobs. My response was, “Not if you are really good at it!”</a:t>
            </a: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27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8514DD-3FC6-4AEF-9C9C-057CF64C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Pamela Harris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1C4B8-8ECA-49C2-B213-FE287B6BD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Harris first emigrated with her family from Mexico to the United States when she was 8 years old.</a:t>
            </a:r>
          </a:p>
          <a:p>
            <a:r>
              <a:rPr lang="en-US"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returned to Mexico, before eventually settling in Wisconsin when Harris was 12.</a:t>
            </a:r>
          </a:p>
          <a:p>
            <a:r>
              <a:rPr lang="en-US"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she was undocumented, she could not attend university. Instead, she studied at the Milwaukee Area Technical College, where she earned two associate degrees in two and a half years.</a:t>
            </a:r>
          </a:p>
          <a:p>
            <a:r>
              <a:rPr lang="en-US"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she married a US citizen and her immigration status changed, she transferred to Marquette University, where she obtained a bachelor's degree in mathematics.</a:t>
            </a:r>
          </a:p>
          <a:p>
            <a:r>
              <a:rPr lang="en-US"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went on to complete her master's degree and in 2012 a PhD at the University of Wisconsin-Milwaukee. </a:t>
            </a:r>
          </a:p>
          <a:p>
            <a:r>
              <a:rPr lang="en-US"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is currently an associate professor at the University of Wisconsin-Milwaukee in Milwaukee, Wisconsin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7C80A63-9DCD-4EDA-A0CC-598F2A78E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r="-1" b="-1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02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A8712-1841-43B1-82FF-075A868D946C}"/>
              </a:ext>
            </a:extLst>
          </p:cNvPr>
          <p:cNvSpPr txBox="1"/>
          <p:nvPr/>
        </p:nvSpPr>
        <p:spPr>
          <a:xfrm>
            <a:off x="5496027" y="4774130"/>
            <a:ext cx="634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https://www.exploratorium.edu/video/pi-womens-work-celebrating-women-mathematics</a:t>
            </a:r>
            <a:endParaRPr lang="en-US" sz="1200" u="sng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>
                <a:hlinkClick r:id="rId3"/>
              </a:rPr>
              <a:t>https://www.youtube.com/watch?v=cmskjWp6Dpc</a:t>
            </a:r>
            <a:r>
              <a:rPr lang="en-US" sz="1200" u="sng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{0B429B0E-4915-450D-A803-E91632E809E9}tf78504181_win32</Template>
  <TotalTime>54</TotalTime>
  <Words>644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Calibri</vt:lpstr>
      <vt:lpstr>Tahoma</vt:lpstr>
      <vt:lpstr>Tw Cen MT</vt:lpstr>
      <vt:lpstr>ShapesVTI</vt:lpstr>
      <vt:lpstr>Pi is Women’s Work: Celebrating Women in Mathematics</vt:lpstr>
      <vt:lpstr>Let’s meet the women featured in the video</vt:lpstr>
      <vt:lpstr>Katherine Johnson</vt:lpstr>
      <vt:lpstr>Emma Haruka Iwao</vt:lpstr>
      <vt:lpstr>Vi Hart</vt:lpstr>
      <vt:lpstr>Eugenia Cheng</vt:lpstr>
      <vt:lpstr>Mary Laycock</vt:lpstr>
      <vt:lpstr>Pamela Harris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 is Women’s Work: Celebrating Women in Mathematics</dc:title>
  <dc:creator>Stasko, Maryanne E</dc:creator>
  <cp:lastModifiedBy>Stasko, Maryanne E</cp:lastModifiedBy>
  <cp:revision>9</cp:revision>
  <dcterms:created xsi:type="dcterms:W3CDTF">2023-03-02T13:28:57Z</dcterms:created>
  <dcterms:modified xsi:type="dcterms:W3CDTF">2023-03-15T09:41:43Z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