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4" r:id="rId7"/>
    <p:sldId id="262" r:id="rId8"/>
    <p:sldId id="265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4" autoAdjust="0"/>
    <p:restoredTop sz="95709" autoAdjust="0"/>
  </p:normalViewPr>
  <p:slideViewPr>
    <p:cSldViewPr snapToGrid="0">
      <p:cViewPr varScale="1">
        <p:scale>
          <a:sx n="99" d="100"/>
          <a:sy n="99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B87C80-E4BF-4141-A648-B4B1C80FAC85}">
      <dgm:prSet/>
      <dgm:spPr/>
      <dgm:t>
        <a:bodyPr/>
        <a:lstStyle/>
        <a:p>
          <a:r>
            <a:rPr lang="en-US" baseline="0" dirty="0">
              <a:latin typeface="Tahoma" panose="020B0604030504040204" pitchFamily="34" charset="0"/>
            </a:rPr>
            <a:t>Austin was born in The Bronx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/>
      <dgm:spPr/>
      <dgm:t>
        <a:bodyPr/>
        <a:lstStyle/>
        <a:p>
          <a:r>
            <a:rPr lang="en-US"/>
            <a:t>She earned a bachelor's degree in mathematics from Franklin &amp; Marshall College, a master's degree in systems engineering and mathematics (1977) from the University of Pittsburgh. 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/>
      <dgm:spPr/>
      <dgm:t>
        <a:bodyPr/>
        <a:lstStyle/>
        <a:p>
          <a:r>
            <a:rPr lang="en-US"/>
            <a:t>In 1988, she earned her doctorate (PhD) from the University of Southern California, with a dissertation entitled, "Understanding Natural Language in the Application of System Dynamics Modeling."  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/>
      <dgm:spPr/>
      <dgm:t>
        <a:bodyPr/>
        <a:lstStyle/>
        <a:p>
          <a:r>
            <a:rPr lang="en-US"/>
            <a:t>In December 2017, Austin co-founded MakingSpace, Inc., a leadership and STEM (science, technology, engineering, and math) consulting firm, and continues to serve as the CEO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E720E3ED-A1ED-4CAC-AE0B-CBA11322421F}" type="pres">
      <dgm:prSet presAssocID="{12212352-801E-453D-AB8C-698E85EEE3E3}" presName="Name0" presStyleCnt="0">
        <dgm:presLayoutVars>
          <dgm:dir/>
          <dgm:animLvl val="lvl"/>
          <dgm:resizeHandles val="exact"/>
        </dgm:presLayoutVars>
      </dgm:prSet>
      <dgm:spPr/>
    </dgm:pt>
    <dgm:pt modelId="{4CCB4FED-E515-478A-A15A-2298C077CECB}" type="pres">
      <dgm:prSet presAssocID="{AB935D5D-6915-4CE9-8D0B-285AB6441A1A}" presName="boxAndChildren" presStyleCnt="0"/>
      <dgm:spPr/>
    </dgm:pt>
    <dgm:pt modelId="{696E8C5A-556D-4F4A-A262-8BBC37B3E9EF}" type="pres">
      <dgm:prSet presAssocID="{AB935D5D-6915-4CE9-8D0B-285AB6441A1A}" presName="parentTextBox" presStyleLbl="node1" presStyleIdx="0" presStyleCnt="4"/>
      <dgm:spPr/>
    </dgm:pt>
    <dgm:pt modelId="{E29600F6-6BF0-4877-A40C-649D64328253}" type="pres">
      <dgm:prSet presAssocID="{3AA061EA-223F-4351-AC09-9981F4AFB88B}" presName="sp" presStyleCnt="0"/>
      <dgm:spPr/>
    </dgm:pt>
    <dgm:pt modelId="{4BDC4287-3D9C-46D7-B7D9-E4FE690374CB}" type="pres">
      <dgm:prSet presAssocID="{5A213557-5D18-4E9C-9647-C91AD8C037FE}" presName="arrowAndChildren" presStyleCnt="0"/>
      <dgm:spPr/>
    </dgm:pt>
    <dgm:pt modelId="{1E4333BA-CBE4-4817-B201-F8FF6FFC5E5D}" type="pres">
      <dgm:prSet presAssocID="{5A213557-5D18-4E9C-9647-C91AD8C037FE}" presName="parentTextArrow" presStyleLbl="node1" presStyleIdx="1" presStyleCnt="4"/>
      <dgm:spPr/>
    </dgm:pt>
    <dgm:pt modelId="{94EB0C40-A45C-4FF5-B761-472A75A4C7AD}" type="pres">
      <dgm:prSet presAssocID="{97998165-07C0-4F3F-9155-F6752F1BE4BB}" presName="sp" presStyleCnt="0"/>
      <dgm:spPr/>
    </dgm:pt>
    <dgm:pt modelId="{E2D4B9EE-9306-45F4-888C-0BCAC165C482}" type="pres">
      <dgm:prSet presAssocID="{7B4ABF38-81A8-4AE8-A67F-8711AE382FFB}" presName="arrowAndChildren" presStyleCnt="0"/>
      <dgm:spPr/>
    </dgm:pt>
    <dgm:pt modelId="{4E462DD0-3419-48F0-A9EA-810B10A970D9}" type="pres">
      <dgm:prSet presAssocID="{7B4ABF38-81A8-4AE8-A67F-8711AE382FFB}" presName="parentTextArrow" presStyleLbl="node1" presStyleIdx="2" presStyleCnt="4"/>
      <dgm:spPr/>
    </dgm:pt>
    <dgm:pt modelId="{B05BC870-03D3-4FAC-B675-32BE52E9249F}" type="pres">
      <dgm:prSet presAssocID="{021E212A-FC1A-42D3-91BD-E2160947DBAB}" presName="sp" presStyleCnt="0"/>
      <dgm:spPr/>
    </dgm:pt>
    <dgm:pt modelId="{FDDC563F-7656-4245-AB53-7DFAEC3AFA2F}" type="pres">
      <dgm:prSet presAssocID="{1DB87C80-E4BF-4141-A648-B4B1C80FAC85}" presName="arrowAndChildren" presStyleCnt="0"/>
      <dgm:spPr/>
    </dgm:pt>
    <dgm:pt modelId="{CFD02A41-7B75-4839-9E97-1775B3DCCF3B}" type="pres">
      <dgm:prSet presAssocID="{1DB87C80-E4BF-4141-A648-B4B1C80FAC85}" presName="parentTextArrow" presStyleLbl="node1" presStyleIdx="3" presStyleCnt="4"/>
      <dgm:spPr/>
    </dgm:pt>
  </dgm:ptLst>
  <dgm:cxnLst>
    <dgm:cxn modelId="{2B770D05-13ED-4338-9BF0-82DA824060F7}" type="presOf" srcId="{5A213557-5D18-4E9C-9647-C91AD8C037FE}" destId="{1E4333BA-CBE4-4817-B201-F8FF6FFC5E5D}" srcOrd="0" destOrd="0" presId="urn:microsoft.com/office/officeart/2005/8/layout/process4"/>
    <dgm:cxn modelId="{8BB3F83B-D407-4FC1-9C7A-CD0A0A53F55B}" type="presOf" srcId="{1DB87C80-E4BF-4141-A648-B4B1C80FAC85}" destId="{CFD02A41-7B75-4839-9E97-1775B3DCCF3B}" srcOrd="0" destOrd="0" presId="urn:microsoft.com/office/officeart/2005/8/layout/process4"/>
    <dgm:cxn modelId="{E71EC440-0AAE-4770-84B0-3C511C14316C}" type="presOf" srcId="{12212352-801E-453D-AB8C-698E85EEE3E3}" destId="{E720E3ED-A1ED-4CAC-AE0B-CBA11322421F}" srcOrd="0" destOrd="0" presId="urn:microsoft.com/office/officeart/2005/8/layout/process4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955E9FA4-FDC8-49F0-A50C-D1C4BB29F08C}" type="presOf" srcId="{AB935D5D-6915-4CE9-8D0B-285AB6441A1A}" destId="{696E8C5A-556D-4F4A-A262-8BBC37B3E9EF}" srcOrd="0" destOrd="0" presId="urn:microsoft.com/office/officeart/2005/8/layout/process4"/>
    <dgm:cxn modelId="{A40C2EB4-87A3-4B60-A1E7-C8AFC095D9AC}" type="presOf" srcId="{7B4ABF38-81A8-4AE8-A67F-8711AE382FFB}" destId="{4E462DD0-3419-48F0-A9EA-810B10A970D9}" srcOrd="0" destOrd="0" presId="urn:microsoft.com/office/officeart/2005/8/layout/process4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B615FAA5-05DE-4504-AAFD-B10AB93C76DE}" type="presParOf" srcId="{E720E3ED-A1ED-4CAC-AE0B-CBA11322421F}" destId="{4CCB4FED-E515-478A-A15A-2298C077CECB}" srcOrd="0" destOrd="0" presId="urn:microsoft.com/office/officeart/2005/8/layout/process4"/>
    <dgm:cxn modelId="{B8D43FC5-1463-40B0-92B0-C7E9831E451A}" type="presParOf" srcId="{4CCB4FED-E515-478A-A15A-2298C077CECB}" destId="{696E8C5A-556D-4F4A-A262-8BBC37B3E9EF}" srcOrd="0" destOrd="0" presId="urn:microsoft.com/office/officeart/2005/8/layout/process4"/>
    <dgm:cxn modelId="{68B325BF-5722-4FB9-871D-DB7F8E4F7833}" type="presParOf" srcId="{E720E3ED-A1ED-4CAC-AE0B-CBA11322421F}" destId="{E29600F6-6BF0-4877-A40C-649D64328253}" srcOrd="1" destOrd="0" presId="urn:microsoft.com/office/officeart/2005/8/layout/process4"/>
    <dgm:cxn modelId="{BFF25C85-E206-4939-ACCC-47EEDEF2C280}" type="presParOf" srcId="{E720E3ED-A1ED-4CAC-AE0B-CBA11322421F}" destId="{4BDC4287-3D9C-46D7-B7D9-E4FE690374CB}" srcOrd="2" destOrd="0" presId="urn:microsoft.com/office/officeart/2005/8/layout/process4"/>
    <dgm:cxn modelId="{A6A90382-0D23-4022-905B-B291245E4F1B}" type="presParOf" srcId="{4BDC4287-3D9C-46D7-B7D9-E4FE690374CB}" destId="{1E4333BA-CBE4-4817-B201-F8FF6FFC5E5D}" srcOrd="0" destOrd="0" presId="urn:microsoft.com/office/officeart/2005/8/layout/process4"/>
    <dgm:cxn modelId="{BB4ADBE2-6108-4F22-AE22-DA585C492BE3}" type="presParOf" srcId="{E720E3ED-A1ED-4CAC-AE0B-CBA11322421F}" destId="{94EB0C40-A45C-4FF5-B761-472A75A4C7AD}" srcOrd="3" destOrd="0" presId="urn:microsoft.com/office/officeart/2005/8/layout/process4"/>
    <dgm:cxn modelId="{08CB52C1-10CE-44DB-B062-90A9DA11517C}" type="presParOf" srcId="{E720E3ED-A1ED-4CAC-AE0B-CBA11322421F}" destId="{E2D4B9EE-9306-45F4-888C-0BCAC165C482}" srcOrd="4" destOrd="0" presId="urn:microsoft.com/office/officeart/2005/8/layout/process4"/>
    <dgm:cxn modelId="{88F2367C-3FC3-4E1C-A79C-ADBCF77C63F1}" type="presParOf" srcId="{E2D4B9EE-9306-45F4-888C-0BCAC165C482}" destId="{4E462DD0-3419-48F0-A9EA-810B10A970D9}" srcOrd="0" destOrd="0" presId="urn:microsoft.com/office/officeart/2005/8/layout/process4"/>
    <dgm:cxn modelId="{67E37E69-22C8-416E-A719-63DE7A54D494}" type="presParOf" srcId="{E720E3ED-A1ED-4CAC-AE0B-CBA11322421F}" destId="{B05BC870-03D3-4FAC-B675-32BE52E9249F}" srcOrd="5" destOrd="0" presId="urn:microsoft.com/office/officeart/2005/8/layout/process4"/>
    <dgm:cxn modelId="{A714031B-87EB-456B-8B6F-4B03117C03C1}" type="presParOf" srcId="{E720E3ED-A1ED-4CAC-AE0B-CBA11322421F}" destId="{FDDC563F-7656-4245-AB53-7DFAEC3AFA2F}" srcOrd="6" destOrd="0" presId="urn:microsoft.com/office/officeart/2005/8/layout/process4"/>
    <dgm:cxn modelId="{3EE15CDF-B7A9-496F-9C5B-AEA828C3E883}" type="presParOf" srcId="{FDDC563F-7656-4245-AB53-7DFAEC3AFA2F}" destId="{CFD02A41-7B75-4839-9E97-1775B3DCCF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5/8/layout/arrow5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B87C80-E4BF-4141-A648-B4B1C80FAC85}">
      <dgm:prSet custT="1"/>
      <dgm:spPr/>
      <dgm:t>
        <a:bodyPr/>
        <a:lstStyle/>
        <a:p>
          <a:r>
            <a:rPr lang="en-US" sz="1000" b="0" i="0" dirty="0"/>
            <a:t>Burns was raised by a single mother in the Baruch Houses, a New York city housing project</a:t>
          </a:r>
          <a:endParaRPr lang="en-US" sz="1000" u="none" dirty="0"/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/>
      <dgm:spPr/>
      <dgm:t>
        <a:bodyPr/>
        <a:lstStyle/>
        <a:p>
          <a:r>
            <a:rPr lang="en-US" dirty="0"/>
            <a:t>She went on to obtain a bachelor of science degree in mechanical engineering from Brooklyn Polytechnic Institute in 1980 and a master of science in mechanical engineering from Columbia University a year later.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/>
      <dgm:spPr/>
      <dgm:t>
        <a:bodyPr/>
        <a:lstStyle/>
        <a:p>
          <a:r>
            <a:rPr lang="en-US" dirty="0"/>
            <a:t>Burns is mostly known for being the CEO of Xerox from 2009 to 2016, the first among black women to be a CEO of a Fortune 500 company, and the first woman to succeed another as head of a Fortune 500 company. 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 custT="1"/>
      <dgm:spPr/>
      <dgm:t>
        <a:bodyPr/>
        <a:lstStyle/>
        <a:p>
          <a:r>
            <a:rPr lang="en-US" sz="1000" dirty="0"/>
            <a:t>She additionally was Xerox's chairman from 2010 to 2017</a:t>
          </a:r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9FD2ACF7-A3C1-4E98-994F-95E3279137F3}" type="pres">
      <dgm:prSet presAssocID="{12212352-801E-453D-AB8C-698E85EEE3E3}" presName="diagram" presStyleCnt="0">
        <dgm:presLayoutVars>
          <dgm:dir/>
          <dgm:resizeHandles val="exact"/>
        </dgm:presLayoutVars>
      </dgm:prSet>
      <dgm:spPr/>
    </dgm:pt>
    <dgm:pt modelId="{51D6CF12-915B-4CCD-89D4-395842D4E198}" type="pres">
      <dgm:prSet presAssocID="{1DB87C80-E4BF-4141-A648-B4B1C80FAC85}" presName="arrow" presStyleLbl="node1" presStyleIdx="0" presStyleCnt="4">
        <dgm:presLayoutVars>
          <dgm:bulletEnabled val="1"/>
        </dgm:presLayoutVars>
      </dgm:prSet>
      <dgm:spPr/>
    </dgm:pt>
    <dgm:pt modelId="{4C7D3DB3-B097-4DF0-9231-1FCA1EC15BE0}" type="pres">
      <dgm:prSet presAssocID="{7B4ABF38-81A8-4AE8-A67F-8711AE382FFB}" presName="arrow" presStyleLbl="node1" presStyleIdx="1" presStyleCnt="4">
        <dgm:presLayoutVars>
          <dgm:bulletEnabled val="1"/>
        </dgm:presLayoutVars>
      </dgm:prSet>
      <dgm:spPr/>
    </dgm:pt>
    <dgm:pt modelId="{9EB13DEC-51B0-4541-A87E-EA5914D1195F}" type="pres">
      <dgm:prSet presAssocID="{5A213557-5D18-4E9C-9647-C91AD8C037FE}" presName="arrow" presStyleLbl="node1" presStyleIdx="2" presStyleCnt="4" custScaleX="140108">
        <dgm:presLayoutVars>
          <dgm:bulletEnabled val="1"/>
        </dgm:presLayoutVars>
      </dgm:prSet>
      <dgm:spPr/>
    </dgm:pt>
    <dgm:pt modelId="{D12EC92F-CD5E-442F-9B74-8FEAF5A12C25}" type="pres">
      <dgm:prSet presAssocID="{AB935D5D-6915-4CE9-8D0B-285AB6441A1A}" presName="arrow" presStyleLbl="node1" presStyleIdx="3" presStyleCnt="4">
        <dgm:presLayoutVars>
          <dgm:bulletEnabled val="1"/>
        </dgm:presLayoutVars>
      </dgm:prSet>
      <dgm:spPr/>
    </dgm:pt>
  </dgm:ptLst>
  <dgm:cxnLst>
    <dgm:cxn modelId="{214A3405-CE71-49F3-8C77-5F8738878190}" type="presOf" srcId="{12212352-801E-453D-AB8C-698E85EEE3E3}" destId="{9FD2ACF7-A3C1-4E98-994F-95E3279137F3}" srcOrd="0" destOrd="0" presId="urn:microsoft.com/office/officeart/2005/8/layout/arrow5"/>
    <dgm:cxn modelId="{9CA46212-6F74-4281-8943-64972BA338E9}" type="presOf" srcId="{7B4ABF38-81A8-4AE8-A67F-8711AE382FFB}" destId="{4C7D3DB3-B097-4DF0-9231-1FCA1EC15BE0}" srcOrd="0" destOrd="0" presId="urn:microsoft.com/office/officeart/2005/8/layout/arrow5"/>
    <dgm:cxn modelId="{134EBF3A-70B1-448D-8A43-04A247AD465E}" type="presOf" srcId="{1DB87C80-E4BF-4141-A648-B4B1C80FAC85}" destId="{51D6CF12-915B-4CCD-89D4-395842D4E198}" srcOrd="0" destOrd="0" presId="urn:microsoft.com/office/officeart/2005/8/layout/arrow5"/>
    <dgm:cxn modelId="{3343E389-C2FC-4E62-89C8-50942D47F248}" type="presOf" srcId="{AB935D5D-6915-4CE9-8D0B-285AB6441A1A}" destId="{D12EC92F-CD5E-442F-9B74-8FEAF5A12C25}" srcOrd="0" destOrd="0" presId="urn:microsoft.com/office/officeart/2005/8/layout/arrow5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690D8BC3-3FFB-477D-AA90-5E70B210C859}" type="presOf" srcId="{5A213557-5D18-4E9C-9647-C91AD8C037FE}" destId="{9EB13DEC-51B0-4541-A87E-EA5914D1195F}" srcOrd="0" destOrd="0" presId="urn:microsoft.com/office/officeart/2005/8/layout/arrow5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46C542E8-379B-479C-BF4A-5596FD0A92DA}" type="presParOf" srcId="{9FD2ACF7-A3C1-4E98-994F-95E3279137F3}" destId="{51D6CF12-915B-4CCD-89D4-395842D4E198}" srcOrd="0" destOrd="0" presId="urn:microsoft.com/office/officeart/2005/8/layout/arrow5"/>
    <dgm:cxn modelId="{70BAE07A-631A-47B3-AA88-2492B0D27D11}" type="presParOf" srcId="{9FD2ACF7-A3C1-4E98-994F-95E3279137F3}" destId="{4C7D3DB3-B097-4DF0-9231-1FCA1EC15BE0}" srcOrd="1" destOrd="0" presId="urn:microsoft.com/office/officeart/2005/8/layout/arrow5"/>
    <dgm:cxn modelId="{DEF3C307-7F41-4643-9D30-F54FC248A769}" type="presParOf" srcId="{9FD2ACF7-A3C1-4E98-994F-95E3279137F3}" destId="{9EB13DEC-51B0-4541-A87E-EA5914D1195F}" srcOrd="2" destOrd="0" presId="urn:microsoft.com/office/officeart/2005/8/layout/arrow5"/>
    <dgm:cxn modelId="{99251950-0046-40A5-8EB8-EFE16D8BC715}" type="presParOf" srcId="{9FD2ACF7-A3C1-4E98-994F-95E3279137F3}" destId="{D12EC92F-CD5E-442F-9B74-8FEAF5A12C25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ABF38-81A8-4AE8-A67F-8711AE382FFB}">
      <dgm:prSet custT="1"/>
      <dgm:spPr/>
      <dgm:t>
        <a:bodyPr/>
        <a:lstStyle/>
        <a:p>
          <a:r>
            <a:rPr lang="en-US" sz="1000" dirty="0"/>
            <a:t>And a Master of Engineering in Environmental Engineering. 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 custT="1"/>
      <dgm:spPr/>
      <dgm:t>
        <a:bodyPr/>
        <a:lstStyle/>
        <a:p>
          <a:r>
            <a:rPr lang="en-US" sz="1000" dirty="0"/>
            <a:t>She is a registered Professional Engineer 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 custT="1"/>
      <dgm:spPr/>
      <dgm:t>
        <a:bodyPr/>
        <a:lstStyle/>
        <a:p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2019 Black Engineer of the Year Award Professional Achievement in Government category.</a:t>
          </a:r>
          <a:endParaRPr lang="en-US" sz="1000" dirty="0"/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4F72D89C-05D4-4EC8-8A7B-1CA08B73CCFF}">
      <dgm:prSet custT="1"/>
      <dgm:spPr/>
      <dgm:t>
        <a:bodyPr/>
        <a:lstStyle/>
        <a:p>
          <a:r>
            <a:rPr lang="en-US" sz="1000" dirty="0"/>
            <a:t>She earned a Bachelor of Science in Chemical Engineering. </a:t>
          </a:r>
        </a:p>
      </dgm:t>
    </dgm:pt>
    <dgm:pt modelId="{72594AFB-EA4F-442B-A1B1-0315537A537F}" type="parTrans" cxnId="{5924435B-5D01-48F9-8C2A-B318BEA40BB5}">
      <dgm:prSet/>
      <dgm:spPr/>
      <dgm:t>
        <a:bodyPr/>
        <a:lstStyle/>
        <a:p>
          <a:endParaRPr lang="en-US"/>
        </a:p>
      </dgm:t>
    </dgm:pt>
    <dgm:pt modelId="{705AF1AF-CAA5-49B3-B037-DBADF273F13F}" type="sibTrans" cxnId="{5924435B-5D01-48F9-8C2A-B318BEA40BB5}">
      <dgm:prSet/>
      <dgm:spPr/>
      <dgm:t>
        <a:bodyPr/>
        <a:lstStyle/>
        <a:p>
          <a:endParaRPr lang="en-US"/>
        </a:p>
      </dgm:t>
    </dgm:pt>
    <dgm:pt modelId="{3CA02D87-AE67-4A5C-9B2F-6ECFB09F5D20}" type="pres">
      <dgm:prSet presAssocID="{12212352-801E-453D-AB8C-698E85EEE3E3}" presName="Name0" presStyleCnt="0">
        <dgm:presLayoutVars>
          <dgm:chMax/>
          <dgm:chPref/>
          <dgm:dir/>
          <dgm:animLvl val="lvl"/>
        </dgm:presLayoutVars>
      </dgm:prSet>
      <dgm:spPr/>
    </dgm:pt>
    <dgm:pt modelId="{FD1AB006-4E2F-41D2-80C0-BEC0D1F53A99}" type="pres">
      <dgm:prSet presAssocID="{4F72D89C-05D4-4EC8-8A7B-1CA08B73CCFF}" presName="composite" presStyleCnt="0"/>
      <dgm:spPr/>
    </dgm:pt>
    <dgm:pt modelId="{0FD60022-C73D-41AB-AF53-345828DE6521}" type="pres">
      <dgm:prSet presAssocID="{4F72D89C-05D4-4EC8-8A7B-1CA08B73CCFF}" presName="Parent1" presStyleLbl="node1" presStyleIdx="0" presStyleCnt="8" custScaleX="133524">
        <dgm:presLayoutVars>
          <dgm:chMax val="1"/>
          <dgm:chPref val="1"/>
          <dgm:bulletEnabled val="1"/>
        </dgm:presLayoutVars>
      </dgm:prSet>
      <dgm:spPr/>
    </dgm:pt>
    <dgm:pt modelId="{2E94445C-A00A-4008-9721-E5C1E590A200}" type="pres">
      <dgm:prSet presAssocID="{4F72D89C-05D4-4EC8-8A7B-1CA08B73CCF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1E79BAB-9513-4C72-9C35-97C6AEB639C0}" type="pres">
      <dgm:prSet presAssocID="{4F72D89C-05D4-4EC8-8A7B-1CA08B73CCFF}" presName="BalanceSpacing" presStyleCnt="0"/>
      <dgm:spPr/>
    </dgm:pt>
    <dgm:pt modelId="{C987C488-8FFF-498B-93B7-F52EC649F1AD}" type="pres">
      <dgm:prSet presAssocID="{4F72D89C-05D4-4EC8-8A7B-1CA08B73CCFF}" presName="BalanceSpacing1" presStyleCnt="0"/>
      <dgm:spPr/>
    </dgm:pt>
    <dgm:pt modelId="{B1075187-2D86-42D9-BA33-9626AC9917BF}" type="pres">
      <dgm:prSet presAssocID="{705AF1AF-CAA5-49B3-B037-DBADF273F13F}" presName="Accent1Text" presStyleLbl="node1" presStyleIdx="1" presStyleCnt="8"/>
      <dgm:spPr/>
    </dgm:pt>
    <dgm:pt modelId="{2F1955B1-A094-4100-A2C7-45D30CC3828C}" type="pres">
      <dgm:prSet presAssocID="{705AF1AF-CAA5-49B3-B037-DBADF273F13F}" presName="spaceBetweenRectangles" presStyleCnt="0"/>
      <dgm:spPr/>
    </dgm:pt>
    <dgm:pt modelId="{79A894D6-F4C3-43E9-9BAB-A296D281C550}" type="pres">
      <dgm:prSet presAssocID="{7B4ABF38-81A8-4AE8-A67F-8711AE382FFB}" presName="composite" presStyleCnt="0"/>
      <dgm:spPr/>
    </dgm:pt>
    <dgm:pt modelId="{D2F30944-B424-439F-8344-6E6350041495}" type="pres">
      <dgm:prSet presAssocID="{7B4ABF38-81A8-4AE8-A67F-8711AE382FFB}" presName="Parent1" presStyleLbl="node1" presStyleIdx="2" presStyleCnt="8" custScaleX="127538">
        <dgm:presLayoutVars>
          <dgm:chMax val="1"/>
          <dgm:chPref val="1"/>
          <dgm:bulletEnabled val="1"/>
        </dgm:presLayoutVars>
      </dgm:prSet>
      <dgm:spPr/>
    </dgm:pt>
    <dgm:pt modelId="{B71BB41C-2662-4FB7-87C8-B926491D8931}" type="pres">
      <dgm:prSet presAssocID="{7B4ABF38-81A8-4AE8-A67F-8711AE382FF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2708769-05C9-412C-AB26-03942FCE0E28}" type="pres">
      <dgm:prSet presAssocID="{7B4ABF38-81A8-4AE8-A67F-8711AE382FFB}" presName="BalanceSpacing" presStyleCnt="0"/>
      <dgm:spPr/>
    </dgm:pt>
    <dgm:pt modelId="{94BD3C31-686C-4A97-8A4A-9B463D793474}" type="pres">
      <dgm:prSet presAssocID="{7B4ABF38-81A8-4AE8-A67F-8711AE382FFB}" presName="BalanceSpacing1" presStyleCnt="0"/>
      <dgm:spPr/>
    </dgm:pt>
    <dgm:pt modelId="{2B301412-8B32-4A65-82DC-4A7D36EB6A72}" type="pres">
      <dgm:prSet presAssocID="{97998165-07C0-4F3F-9155-F6752F1BE4BB}" presName="Accent1Text" presStyleLbl="node1" presStyleIdx="3" presStyleCnt="8"/>
      <dgm:spPr/>
    </dgm:pt>
    <dgm:pt modelId="{539066E6-1AA8-4850-9486-AE19C99B2C8C}" type="pres">
      <dgm:prSet presAssocID="{97998165-07C0-4F3F-9155-F6752F1BE4BB}" presName="spaceBetweenRectangles" presStyleCnt="0"/>
      <dgm:spPr/>
    </dgm:pt>
    <dgm:pt modelId="{68B293E6-7E08-4EC0-B2FA-9C17745EA964}" type="pres">
      <dgm:prSet presAssocID="{5A213557-5D18-4E9C-9647-C91AD8C037FE}" presName="composite" presStyleCnt="0"/>
      <dgm:spPr/>
    </dgm:pt>
    <dgm:pt modelId="{AABE133B-88BC-4A8A-8A8F-88D3D8765206}" type="pres">
      <dgm:prSet presAssocID="{5A213557-5D18-4E9C-9647-C91AD8C037FE}" presName="Parent1" presStyleLbl="node1" presStyleIdx="4" presStyleCnt="8" custScaleX="121022">
        <dgm:presLayoutVars>
          <dgm:chMax val="1"/>
          <dgm:chPref val="1"/>
          <dgm:bulletEnabled val="1"/>
        </dgm:presLayoutVars>
      </dgm:prSet>
      <dgm:spPr/>
    </dgm:pt>
    <dgm:pt modelId="{38E64ADE-D036-40BF-91EE-66251D4BB702}" type="pres">
      <dgm:prSet presAssocID="{5A213557-5D18-4E9C-9647-C91AD8C037F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1B0A03D-E1B5-4161-9E34-B0BD4AFD6D98}" type="pres">
      <dgm:prSet presAssocID="{5A213557-5D18-4E9C-9647-C91AD8C037FE}" presName="BalanceSpacing" presStyleCnt="0"/>
      <dgm:spPr/>
    </dgm:pt>
    <dgm:pt modelId="{34E2617F-B485-4442-96C1-4ECB936B259A}" type="pres">
      <dgm:prSet presAssocID="{5A213557-5D18-4E9C-9647-C91AD8C037FE}" presName="BalanceSpacing1" presStyleCnt="0"/>
      <dgm:spPr/>
    </dgm:pt>
    <dgm:pt modelId="{6997AD72-440F-44A2-86EE-9A018F6FF158}" type="pres">
      <dgm:prSet presAssocID="{3AA061EA-223F-4351-AC09-9981F4AFB88B}" presName="Accent1Text" presStyleLbl="node1" presStyleIdx="5" presStyleCnt="8"/>
      <dgm:spPr/>
    </dgm:pt>
    <dgm:pt modelId="{11352427-4B0A-4258-964F-207E5E90649A}" type="pres">
      <dgm:prSet presAssocID="{3AA061EA-223F-4351-AC09-9981F4AFB88B}" presName="spaceBetweenRectangles" presStyleCnt="0"/>
      <dgm:spPr/>
    </dgm:pt>
    <dgm:pt modelId="{612AF441-BD7E-42C6-B321-DED065BD4373}" type="pres">
      <dgm:prSet presAssocID="{AB935D5D-6915-4CE9-8D0B-285AB6441A1A}" presName="composite" presStyleCnt="0"/>
      <dgm:spPr/>
    </dgm:pt>
    <dgm:pt modelId="{322346F6-93CD-4B70-8693-5CDDA27D8D20}" type="pres">
      <dgm:prSet presAssocID="{AB935D5D-6915-4CE9-8D0B-285AB6441A1A}" presName="Parent1" presStyleLbl="node1" presStyleIdx="6" presStyleCnt="8" custScaleX="132873">
        <dgm:presLayoutVars>
          <dgm:chMax val="1"/>
          <dgm:chPref val="1"/>
          <dgm:bulletEnabled val="1"/>
        </dgm:presLayoutVars>
      </dgm:prSet>
      <dgm:spPr/>
    </dgm:pt>
    <dgm:pt modelId="{10939865-64EC-4CB1-8C61-4BB2D70D284F}" type="pres">
      <dgm:prSet presAssocID="{AB935D5D-6915-4CE9-8D0B-285AB6441A1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CC12380-42BB-44DD-9372-01BF3F39DC9D}" type="pres">
      <dgm:prSet presAssocID="{AB935D5D-6915-4CE9-8D0B-285AB6441A1A}" presName="BalanceSpacing" presStyleCnt="0"/>
      <dgm:spPr/>
    </dgm:pt>
    <dgm:pt modelId="{3A5690C8-E607-4F81-AD3A-069A67A626D9}" type="pres">
      <dgm:prSet presAssocID="{AB935D5D-6915-4CE9-8D0B-285AB6441A1A}" presName="BalanceSpacing1" presStyleCnt="0"/>
      <dgm:spPr/>
    </dgm:pt>
    <dgm:pt modelId="{D6075818-D5C8-46A1-849D-AB6C240845DC}" type="pres">
      <dgm:prSet presAssocID="{32673645-4999-4EC3-88CC-0DC1C4A385F3}" presName="Accent1Text" presStyleLbl="node1" presStyleIdx="7" presStyleCnt="8"/>
      <dgm:spPr/>
    </dgm:pt>
  </dgm:ptLst>
  <dgm:cxnLst>
    <dgm:cxn modelId="{C26CF50D-D881-4AA2-8801-C28970ECE8EE}" type="presOf" srcId="{5A213557-5D18-4E9C-9647-C91AD8C037FE}" destId="{AABE133B-88BC-4A8A-8A8F-88D3D8765206}" srcOrd="0" destOrd="0" presId="urn:microsoft.com/office/officeart/2008/layout/AlternatingHexagons"/>
    <dgm:cxn modelId="{5924435B-5D01-48F9-8C2A-B318BEA40BB5}" srcId="{12212352-801E-453D-AB8C-698E85EEE3E3}" destId="{4F72D89C-05D4-4EC8-8A7B-1CA08B73CCFF}" srcOrd="0" destOrd="0" parTransId="{72594AFB-EA4F-442B-A1B1-0315537A537F}" sibTransId="{705AF1AF-CAA5-49B3-B037-DBADF273F13F}"/>
    <dgm:cxn modelId="{1BBAB868-2B08-4772-90F4-D8EED3FF1BC4}" type="presOf" srcId="{4F72D89C-05D4-4EC8-8A7B-1CA08B73CCFF}" destId="{0FD60022-C73D-41AB-AF53-345828DE6521}" srcOrd="0" destOrd="0" presId="urn:microsoft.com/office/officeart/2008/layout/AlternatingHexagons"/>
    <dgm:cxn modelId="{F105416E-53BF-4616-BB00-575EEFDB6009}" type="presOf" srcId="{7B4ABF38-81A8-4AE8-A67F-8711AE382FFB}" destId="{D2F30944-B424-439F-8344-6E6350041495}" srcOrd="0" destOrd="0" presId="urn:microsoft.com/office/officeart/2008/layout/AlternatingHexagons"/>
    <dgm:cxn modelId="{617C7C70-71A9-4BE0-A180-B8088ABAD4BC}" type="presOf" srcId="{705AF1AF-CAA5-49B3-B037-DBADF273F13F}" destId="{B1075187-2D86-42D9-BA33-9626AC9917BF}" srcOrd="0" destOrd="0" presId="urn:microsoft.com/office/officeart/2008/layout/AlternatingHexagons"/>
    <dgm:cxn modelId="{926CA17D-FB25-4E5D-8683-C65E83C2160F}" type="presOf" srcId="{3AA061EA-223F-4351-AC09-9981F4AFB88B}" destId="{6997AD72-440F-44A2-86EE-9A018F6FF158}" srcOrd="0" destOrd="0" presId="urn:microsoft.com/office/officeart/2008/layout/AlternatingHexagons"/>
    <dgm:cxn modelId="{97E46185-7EDE-41E1-97A6-CF75416B51D9}" type="presOf" srcId="{97998165-07C0-4F3F-9155-F6752F1BE4BB}" destId="{2B301412-8B32-4A65-82DC-4A7D36EB6A72}" srcOrd="0" destOrd="0" presId="urn:microsoft.com/office/officeart/2008/layout/AlternatingHexagons"/>
    <dgm:cxn modelId="{BD05FE8B-538C-46E0-82F4-FB32BC033DE5}" type="presOf" srcId="{AB935D5D-6915-4CE9-8D0B-285AB6441A1A}" destId="{322346F6-93CD-4B70-8693-5CDDA27D8D20}" srcOrd="0" destOrd="0" presId="urn:microsoft.com/office/officeart/2008/layout/AlternatingHexagons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FB88949D-79F6-42D9-B0CB-4404138C09C5}" type="presOf" srcId="{12212352-801E-453D-AB8C-698E85EEE3E3}" destId="{3CA02D87-AE67-4A5C-9B2F-6ECFB09F5D20}" srcOrd="0" destOrd="0" presId="urn:microsoft.com/office/officeart/2008/layout/AlternatingHexagons"/>
    <dgm:cxn modelId="{82D74ECF-8D3E-4D24-AAB0-FE5BF7228D37}" type="presOf" srcId="{32673645-4999-4EC3-88CC-0DC1C4A385F3}" destId="{D6075818-D5C8-46A1-849D-AB6C240845DC}" srcOrd="0" destOrd="0" presId="urn:microsoft.com/office/officeart/2008/layout/AlternatingHexagons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5A5480C9-CB49-4EC7-9267-93EE35D2582E}" type="presParOf" srcId="{3CA02D87-AE67-4A5C-9B2F-6ECFB09F5D20}" destId="{FD1AB006-4E2F-41D2-80C0-BEC0D1F53A99}" srcOrd="0" destOrd="0" presId="urn:microsoft.com/office/officeart/2008/layout/AlternatingHexagons"/>
    <dgm:cxn modelId="{FFA8A298-AE21-4BD1-BA75-4CD93C87D2D0}" type="presParOf" srcId="{FD1AB006-4E2F-41D2-80C0-BEC0D1F53A99}" destId="{0FD60022-C73D-41AB-AF53-345828DE6521}" srcOrd="0" destOrd="0" presId="urn:microsoft.com/office/officeart/2008/layout/AlternatingHexagons"/>
    <dgm:cxn modelId="{B8CCC586-2680-4413-9FEA-AA96830F1F74}" type="presParOf" srcId="{FD1AB006-4E2F-41D2-80C0-BEC0D1F53A99}" destId="{2E94445C-A00A-4008-9721-E5C1E590A200}" srcOrd="1" destOrd="0" presId="urn:microsoft.com/office/officeart/2008/layout/AlternatingHexagons"/>
    <dgm:cxn modelId="{E372A7D4-00F5-4AAC-A126-D92838CD399E}" type="presParOf" srcId="{FD1AB006-4E2F-41D2-80C0-BEC0D1F53A99}" destId="{E1E79BAB-9513-4C72-9C35-97C6AEB639C0}" srcOrd="2" destOrd="0" presId="urn:microsoft.com/office/officeart/2008/layout/AlternatingHexagons"/>
    <dgm:cxn modelId="{2619C6CE-72A1-4F05-817E-32EB2E553A12}" type="presParOf" srcId="{FD1AB006-4E2F-41D2-80C0-BEC0D1F53A99}" destId="{C987C488-8FFF-498B-93B7-F52EC649F1AD}" srcOrd="3" destOrd="0" presId="urn:microsoft.com/office/officeart/2008/layout/AlternatingHexagons"/>
    <dgm:cxn modelId="{F0DC7ED6-BACB-4AF7-9A8B-37343D8073F7}" type="presParOf" srcId="{FD1AB006-4E2F-41D2-80C0-BEC0D1F53A99}" destId="{B1075187-2D86-42D9-BA33-9626AC9917BF}" srcOrd="4" destOrd="0" presId="urn:microsoft.com/office/officeart/2008/layout/AlternatingHexagons"/>
    <dgm:cxn modelId="{524CB216-887D-4775-8A6D-0DD9DE38A406}" type="presParOf" srcId="{3CA02D87-AE67-4A5C-9B2F-6ECFB09F5D20}" destId="{2F1955B1-A094-4100-A2C7-45D30CC3828C}" srcOrd="1" destOrd="0" presId="urn:microsoft.com/office/officeart/2008/layout/AlternatingHexagons"/>
    <dgm:cxn modelId="{049E91F2-EB26-4596-A025-66AEE719276F}" type="presParOf" srcId="{3CA02D87-AE67-4A5C-9B2F-6ECFB09F5D20}" destId="{79A894D6-F4C3-43E9-9BAB-A296D281C550}" srcOrd="2" destOrd="0" presId="urn:microsoft.com/office/officeart/2008/layout/AlternatingHexagons"/>
    <dgm:cxn modelId="{44EE4E32-9D69-429B-8D45-D7316B962025}" type="presParOf" srcId="{79A894D6-F4C3-43E9-9BAB-A296D281C550}" destId="{D2F30944-B424-439F-8344-6E6350041495}" srcOrd="0" destOrd="0" presId="urn:microsoft.com/office/officeart/2008/layout/AlternatingHexagons"/>
    <dgm:cxn modelId="{A35D0C0C-88EE-4284-B41B-358B25336270}" type="presParOf" srcId="{79A894D6-F4C3-43E9-9BAB-A296D281C550}" destId="{B71BB41C-2662-4FB7-87C8-B926491D8931}" srcOrd="1" destOrd="0" presId="urn:microsoft.com/office/officeart/2008/layout/AlternatingHexagons"/>
    <dgm:cxn modelId="{C24CE87C-75C2-4AF8-8F23-8DD1DBFD229B}" type="presParOf" srcId="{79A894D6-F4C3-43E9-9BAB-A296D281C550}" destId="{82708769-05C9-412C-AB26-03942FCE0E28}" srcOrd="2" destOrd="0" presId="urn:microsoft.com/office/officeart/2008/layout/AlternatingHexagons"/>
    <dgm:cxn modelId="{89295EFE-6EE6-41C6-BB0E-E47D4A556505}" type="presParOf" srcId="{79A894D6-F4C3-43E9-9BAB-A296D281C550}" destId="{94BD3C31-686C-4A97-8A4A-9B463D793474}" srcOrd="3" destOrd="0" presId="urn:microsoft.com/office/officeart/2008/layout/AlternatingHexagons"/>
    <dgm:cxn modelId="{52B55FDC-4477-41D0-A1F3-3380CCBF145C}" type="presParOf" srcId="{79A894D6-F4C3-43E9-9BAB-A296D281C550}" destId="{2B301412-8B32-4A65-82DC-4A7D36EB6A72}" srcOrd="4" destOrd="0" presId="urn:microsoft.com/office/officeart/2008/layout/AlternatingHexagons"/>
    <dgm:cxn modelId="{26C893D8-0A37-4CFC-A17A-C62BA936C07A}" type="presParOf" srcId="{3CA02D87-AE67-4A5C-9B2F-6ECFB09F5D20}" destId="{539066E6-1AA8-4850-9486-AE19C99B2C8C}" srcOrd="3" destOrd="0" presId="urn:microsoft.com/office/officeart/2008/layout/AlternatingHexagons"/>
    <dgm:cxn modelId="{22AFED37-83B9-4AB9-A274-C8B0AF704D0B}" type="presParOf" srcId="{3CA02D87-AE67-4A5C-9B2F-6ECFB09F5D20}" destId="{68B293E6-7E08-4EC0-B2FA-9C17745EA964}" srcOrd="4" destOrd="0" presId="urn:microsoft.com/office/officeart/2008/layout/AlternatingHexagons"/>
    <dgm:cxn modelId="{5CEA5E38-6128-4494-AAD3-D04CC5EE7FCD}" type="presParOf" srcId="{68B293E6-7E08-4EC0-B2FA-9C17745EA964}" destId="{AABE133B-88BC-4A8A-8A8F-88D3D8765206}" srcOrd="0" destOrd="0" presId="urn:microsoft.com/office/officeart/2008/layout/AlternatingHexagons"/>
    <dgm:cxn modelId="{0F4B6AD4-4455-4B4B-9A75-E3E60383179A}" type="presParOf" srcId="{68B293E6-7E08-4EC0-B2FA-9C17745EA964}" destId="{38E64ADE-D036-40BF-91EE-66251D4BB702}" srcOrd="1" destOrd="0" presId="urn:microsoft.com/office/officeart/2008/layout/AlternatingHexagons"/>
    <dgm:cxn modelId="{B57129C1-EC25-475D-B3F9-2184D4CE459F}" type="presParOf" srcId="{68B293E6-7E08-4EC0-B2FA-9C17745EA964}" destId="{D1B0A03D-E1B5-4161-9E34-B0BD4AFD6D98}" srcOrd="2" destOrd="0" presId="urn:microsoft.com/office/officeart/2008/layout/AlternatingHexagons"/>
    <dgm:cxn modelId="{2F8F0CE0-CF29-4131-A480-E52D8669CC05}" type="presParOf" srcId="{68B293E6-7E08-4EC0-B2FA-9C17745EA964}" destId="{34E2617F-B485-4442-96C1-4ECB936B259A}" srcOrd="3" destOrd="0" presId="urn:microsoft.com/office/officeart/2008/layout/AlternatingHexagons"/>
    <dgm:cxn modelId="{F4DD737F-CCD7-4386-BCA3-D877423BD7E1}" type="presParOf" srcId="{68B293E6-7E08-4EC0-B2FA-9C17745EA964}" destId="{6997AD72-440F-44A2-86EE-9A018F6FF158}" srcOrd="4" destOrd="0" presId="urn:microsoft.com/office/officeart/2008/layout/AlternatingHexagons"/>
    <dgm:cxn modelId="{E383A11B-8D18-49D6-86AA-4C378109A518}" type="presParOf" srcId="{3CA02D87-AE67-4A5C-9B2F-6ECFB09F5D20}" destId="{11352427-4B0A-4258-964F-207E5E90649A}" srcOrd="5" destOrd="0" presId="urn:microsoft.com/office/officeart/2008/layout/AlternatingHexagons"/>
    <dgm:cxn modelId="{3E140AC0-B8F4-42E7-83D1-999285F66064}" type="presParOf" srcId="{3CA02D87-AE67-4A5C-9B2F-6ECFB09F5D20}" destId="{612AF441-BD7E-42C6-B321-DED065BD4373}" srcOrd="6" destOrd="0" presId="urn:microsoft.com/office/officeart/2008/layout/AlternatingHexagons"/>
    <dgm:cxn modelId="{9B90A0C4-EF3D-4AB3-A279-9EEDB8558CCC}" type="presParOf" srcId="{612AF441-BD7E-42C6-B321-DED065BD4373}" destId="{322346F6-93CD-4B70-8693-5CDDA27D8D20}" srcOrd="0" destOrd="0" presId="urn:microsoft.com/office/officeart/2008/layout/AlternatingHexagons"/>
    <dgm:cxn modelId="{3B097EAD-8D49-4241-98A8-C833EAD3DA74}" type="presParOf" srcId="{612AF441-BD7E-42C6-B321-DED065BD4373}" destId="{10939865-64EC-4CB1-8C61-4BB2D70D284F}" srcOrd="1" destOrd="0" presId="urn:microsoft.com/office/officeart/2008/layout/AlternatingHexagons"/>
    <dgm:cxn modelId="{D2D6743E-8AD0-4665-BB89-37F8032869B9}" type="presParOf" srcId="{612AF441-BD7E-42C6-B321-DED065BD4373}" destId="{ACC12380-42BB-44DD-9372-01BF3F39DC9D}" srcOrd="2" destOrd="0" presId="urn:microsoft.com/office/officeart/2008/layout/AlternatingHexagons"/>
    <dgm:cxn modelId="{3B2DCEB6-0196-45EF-A9B6-A76FA30307B9}" type="presParOf" srcId="{612AF441-BD7E-42C6-B321-DED065BD4373}" destId="{3A5690C8-E607-4F81-AD3A-069A67A626D9}" srcOrd="3" destOrd="0" presId="urn:microsoft.com/office/officeart/2008/layout/AlternatingHexagons"/>
    <dgm:cxn modelId="{90B02518-4BD8-4040-B31A-FCFEF1FEF5DA}" type="presParOf" srcId="{612AF441-BD7E-42C6-B321-DED065BD4373}" destId="{D6075818-D5C8-46A1-849D-AB6C240845D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87C80-E4BF-4141-A648-B4B1C80FAC85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Clarice Phelps was raised in the state of Tennessee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interest in chemistry began during her childhood when she was given a microscope and encyclopedia-based science kit by her mother.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Phelps completed a Bachelor of Science degree in chemistry from Tennessee State University in 2003. From 2016 to 2020, Phelps earned a M.S. in Mechanical Engineering through the nuclear and radiochemistry program at the University of Texas at Austin. As of 2021, Phelps is a Ph.D. student in the nuclear engineering program at University of Tennessee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American nuclear chemist researching the processing of radioactive transuranic elements at the US Department of Energy's Oak Ridge National Laboratory (ORNL).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EEFB9DAC-9A09-44F6-A941-85E54ACF0D9A}" type="pres">
      <dgm:prSet presAssocID="{12212352-801E-453D-AB8C-698E85EEE3E3}" presName="vert0" presStyleCnt="0">
        <dgm:presLayoutVars>
          <dgm:dir/>
          <dgm:animOne val="branch"/>
          <dgm:animLvl val="lvl"/>
        </dgm:presLayoutVars>
      </dgm:prSet>
      <dgm:spPr/>
    </dgm:pt>
    <dgm:pt modelId="{2170A92A-5855-432E-9F28-0CFCE4DAF59A}" type="pres">
      <dgm:prSet presAssocID="{1DB87C80-E4BF-4141-A648-B4B1C80FAC85}" presName="thickLine" presStyleLbl="alignNode1" presStyleIdx="0" presStyleCnt="4"/>
      <dgm:spPr/>
    </dgm:pt>
    <dgm:pt modelId="{D6ED79F1-E009-4C7C-BC4A-5493A64E1DB7}" type="pres">
      <dgm:prSet presAssocID="{1DB87C80-E4BF-4141-A648-B4B1C80FAC85}" presName="horz1" presStyleCnt="0"/>
      <dgm:spPr/>
    </dgm:pt>
    <dgm:pt modelId="{CA7A5484-9034-48D0-BD04-6DF4937C5AFA}" type="pres">
      <dgm:prSet presAssocID="{1DB87C80-E4BF-4141-A648-B4B1C80FAC85}" presName="tx1" presStyleLbl="revTx" presStyleIdx="0" presStyleCnt="4"/>
      <dgm:spPr/>
    </dgm:pt>
    <dgm:pt modelId="{647E4770-8736-4282-A826-856EA22550B6}" type="pres">
      <dgm:prSet presAssocID="{1DB87C80-E4BF-4141-A648-B4B1C80FAC85}" presName="vert1" presStyleCnt="0"/>
      <dgm:spPr/>
    </dgm:pt>
    <dgm:pt modelId="{5E5C5E16-DA41-450E-AD1D-6546C54AC79E}" type="pres">
      <dgm:prSet presAssocID="{7B4ABF38-81A8-4AE8-A67F-8711AE382FFB}" presName="thickLine" presStyleLbl="alignNode1" presStyleIdx="1" presStyleCnt="4"/>
      <dgm:spPr/>
    </dgm:pt>
    <dgm:pt modelId="{AE406E3F-AF6E-4E35-BD2D-15B239945FF7}" type="pres">
      <dgm:prSet presAssocID="{7B4ABF38-81A8-4AE8-A67F-8711AE382FFB}" presName="horz1" presStyleCnt="0"/>
      <dgm:spPr/>
    </dgm:pt>
    <dgm:pt modelId="{A6DAD311-1FCC-4B78-8077-B7BA1AB61A75}" type="pres">
      <dgm:prSet presAssocID="{7B4ABF38-81A8-4AE8-A67F-8711AE382FFB}" presName="tx1" presStyleLbl="revTx" presStyleIdx="1" presStyleCnt="4"/>
      <dgm:spPr/>
    </dgm:pt>
    <dgm:pt modelId="{CDEECCE6-8BF5-4586-ABBE-EEEBE40B8889}" type="pres">
      <dgm:prSet presAssocID="{7B4ABF38-81A8-4AE8-A67F-8711AE382FFB}" presName="vert1" presStyleCnt="0"/>
      <dgm:spPr/>
    </dgm:pt>
    <dgm:pt modelId="{4590A55B-9FA3-474F-841F-ACA3DCF94B8B}" type="pres">
      <dgm:prSet presAssocID="{5A213557-5D18-4E9C-9647-C91AD8C037FE}" presName="thickLine" presStyleLbl="alignNode1" presStyleIdx="2" presStyleCnt="4"/>
      <dgm:spPr/>
    </dgm:pt>
    <dgm:pt modelId="{85803BB7-19A2-4796-A649-432992B382B2}" type="pres">
      <dgm:prSet presAssocID="{5A213557-5D18-4E9C-9647-C91AD8C037FE}" presName="horz1" presStyleCnt="0"/>
      <dgm:spPr/>
    </dgm:pt>
    <dgm:pt modelId="{3C5DED79-37BB-477D-935F-103A95FB2F9C}" type="pres">
      <dgm:prSet presAssocID="{5A213557-5D18-4E9C-9647-C91AD8C037FE}" presName="tx1" presStyleLbl="revTx" presStyleIdx="2" presStyleCnt="4"/>
      <dgm:spPr/>
    </dgm:pt>
    <dgm:pt modelId="{BE8D0664-1D18-4C4C-9C8B-15A9C24001D4}" type="pres">
      <dgm:prSet presAssocID="{5A213557-5D18-4E9C-9647-C91AD8C037FE}" presName="vert1" presStyleCnt="0"/>
      <dgm:spPr/>
    </dgm:pt>
    <dgm:pt modelId="{6BCA9955-FED8-445D-AFE3-2B07677A4171}" type="pres">
      <dgm:prSet presAssocID="{AB935D5D-6915-4CE9-8D0B-285AB6441A1A}" presName="thickLine" presStyleLbl="alignNode1" presStyleIdx="3" presStyleCnt="4"/>
      <dgm:spPr/>
    </dgm:pt>
    <dgm:pt modelId="{1C12BDE2-15A0-4960-A69E-394C74E294D9}" type="pres">
      <dgm:prSet presAssocID="{AB935D5D-6915-4CE9-8D0B-285AB6441A1A}" presName="horz1" presStyleCnt="0"/>
      <dgm:spPr/>
    </dgm:pt>
    <dgm:pt modelId="{F6ED1445-0CC2-4BE5-904D-321766FE106D}" type="pres">
      <dgm:prSet presAssocID="{AB935D5D-6915-4CE9-8D0B-285AB6441A1A}" presName="tx1" presStyleLbl="revTx" presStyleIdx="3" presStyleCnt="4"/>
      <dgm:spPr/>
    </dgm:pt>
    <dgm:pt modelId="{A1DD978C-1745-4EC0-85C8-D2B8AA810A89}" type="pres">
      <dgm:prSet presAssocID="{AB935D5D-6915-4CE9-8D0B-285AB6441A1A}" presName="vert1" presStyleCnt="0"/>
      <dgm:spPr/>
    </dgm:pt>
  </dgm:ptLst>
  <dgm:cxnLst>
    <dgm:cxn modelId="{2F757814-4423-488E-9A19-8A59788C3951}" type="presOf" srcId="{7B4ABF38-81A8-4AE8-A67F-8711AE382FFB}" destId="{A6DAD311-1FCC-4B78-8077-B7BA1AB61A75}" srcOrd="0" destOrd="0" presId="urn:microsoft.com/office/officeart/2008/layout/LinedList"/>
    <dgm:cxn modelId="{D7488351-E0CF-4251-9143-8A58BDF13C11}" type="presOf" srcId="{AB935D5D-6915-4CE9-8D0B-285AB6441A1A}" destId="{F6ED1445-0CC2-4BE5-904D-321766FE106D}" srcOrd="0" destOrd="0" presId="urn:microsoft.com/office/officeart/2008/layout/LinedList"/>
    <dgm:cxn modelId="{C5758D5A-2D2D-40FC-AD67-510392FF30A9}" type="presOf" srcId="{12212352-801E-453D-AB8C-698E85EEE3E3}" destId="{EEFB9DAC-9A09-44F6-A941-85E54ACF0D9A}" srcOrd="0" destOrd="0" presId="urn:microsoft.com/office/officeart/2008/layout/LinedList"/>
    <dgm:cxn modelId="{DD39CC88-3064-4E0E-B110-0314425BF52D}" type="presOf" srcId="{1DB87C80-E4BF-4141-A648-B4B1C80FAC85}" destId="{CA7A5484-9034-48D0-BD04-6DF4937C5AFA}" srcOrd="0" destOrd="0" presId="urn:microsoft.com/office/officeart/2008/layout/LinedList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5D2CBDD8-32E6-4536-A2CE-7F71163CBC2E}" type="presOf" srcId="{5A213557-5D18-4E9C-9647-C91AD8C037FE}" destId="{3C5DED79-37BB-477D-935F-103A95FB2F9C}" srcOrd="0" destOrd="0" presId="urn:microsoft.com/office/officeart/2008/layout/LinedList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44C09E59-97C4-439D-B80F-E2D30EABB97A}" type="presParOf" srcId="{EEFB9DAC-9A09-44F6-A941-85E54ACF0D9A}" destId="{2170A92A-5855-432E-9F28-0CFCE4DAF59A}" srcOrd="0" destOrd="0" presId="urn:microsoft.com/office/officeart/2008/layout/LinedList"/>
    <dgm:cxn modelId="{529BD9C5-75CB-4F04-97BE-A94498DBD09D}" type="presParOf" srcId="{EEFB9DAC-9A09-44F6-A941-85E54ACF0D9A}" destId="{D6ED79F1-E009-4C7C-BC4A-5493A64E1DB7}" srcOrd="1" destOrd="0" presId="urn:microsoft.com/office/officeart/2008/layout/LinedList"/>
    <dgm:cxn modelId="{EF5ABDF1-92AD-4805-AC40-85E3265FC82D}" type="presParOf" srcId="{D6ED79F1-E009-4C7C-BC4A-5493A64E1DB7}" destId="{CA7A5484-9034-48D0-BD04-6DF4937C5AFA}" srcOrd="0" destOrd="0" presId="urn:microsoft.com/office/officeart/2008/layout/LinedList"/>
    <dgm:cxn modelId="{01111377-9F1F-4DC2-9611-E2540016B4CF}" type="presParOf" srcId="{D6ED79F1-E009-4C7C-BC4A-5493A64E1DB7}" destId="{647E4770-8736-4282-A826-856EA22550B6}" srcOrd="1" destOrd="0" presId="urn:microsoft.com/office/officeart/2008/layout/LinedList"/>
    <dgm:cxn modelId="{5566B0CE-4B41-4915-87E1-50763E23507E}" type="presParOf" srcId="{EEFB9DAC-9A09-44F6-A941-85E54ACF0D9A}" destId="{5E5C5E16-DA41-450E-AD1D-6546C54AC79E}" srcOrd="2" destOrd="0" presId="urn:microsoft.com/office/officeart/2008/layout/LinedList"/>
    <dgm:cxn modelId="{0AA35551-517F-470D-9FE0-9CA8605B5A52}" type="presParOf" srcId="{EEFB9DAC-9A09-44F6-A941-85E54ACF0D9A}" destId="{AE406E3F-AF6E-4E35-BD2D-15B239945FF7}" srcOrd="3" destOrd="0" presId="urn:microsoft.com/office/officeart/2008/layout/LinedList"/>
    <dgm:cxn modelId="{756A8455-99F1-4608-B94D-389C4C0E6C39}" type="presParOf" srcId="{AE406E3F-AF6E-4E35-BD2D-15B239945FF7}" destId="{A6DAD311-1FCC-4B78-8077-B7BA1AB61A75}" srcOrd="0" destOrd="0" presId="urn:microsoft.com/office/officeart/2008/layout/LinedList"/>
    <dgm:cxn modelId="{EDC1C1A1-2726-4829-8950-EF54C3160EAC}" type="presParOf" srcId="{AE406E3F-AF6E-4E35-BD2D-15B239945FF7}" destId="{CDEECCE6-8BF5-4586-ABBE-EEEBE40B8889}" srcOrd="1" destOrd="0" presId="urn:microsoft.com/office/officeart/2008/layout/LinedList"/>
    <dgm:cxn modelId="{77EECEC4-6318-4B3C-BB9F-EA95FB2936B8}" type="presParOf" srcId="{EEFB9DAC-9A09-44F6-A941-85E54ACF0D9A}" destId="{4590A55B-9FA3-474F-841F-ACA3DCF94B8B}" srcOrd="4" destOrd="0" presId="urn:microsoft.com/office/officeart/2008/layout/LinedList"/>
    <dgm:cxn modelId="{0D4F3CBE-8CC8-4540-8313-273D1D9B937F}" type="presParOf" srcId="{EEFB9DAC-9A09-44F6-A941-85E54ACF0D9A}" destId="{85803BB7-19A2-4796-A649-432992B382B2}" srcOrd="5" destOrd="0" presId="urn:microsoft.com/office/officeart/2008/layout/LinedList"/>
    <dgm:cxn modelId="{33A5B31D-C712-48D2-BAB4-B95E8AAF5BA2}" type="presParOf" srcId="{85803BB7-19A2-4796-A649-432992B382B2}" destId="{3C5DED79-37BB-477D-935F-103A95FB2F9C}" srcOrd="0" destOrd="0" presId="urn:microsoft.com/office/officeart/2008/layout/LinedList"/>
    <dgm:cxn modelId="{5BD9C6AC-89C5-4979-A855-81B54B6A8800}" type="presParOf" srcId="{85803BB7-19A2-4796-A649-432992B382B2}" destId="{BE8D0664-1D18-4C4C-9C8B-15A9C24001D4}" srcOrd="1" destOrd="0" presId="urn:microsoft.com/office/officeart/2008/layout/LinedList"/>
    <dgm:cxn modelId="{CC4C7B2C-37E8-4D0A-B821-DEAEF7575C27}" type="presParOf" srcId="{EEFB9DAC-9A09-44F6-A941-85E54ACF0D9A}" destId="{6BCA9955-FED8-445D-AFE3-2B07677A4171}" srcOrd="6" destOrd="0" presId="urn:microsoft.com/office/officeart/2008/layout/LinedList"/>
    <dgm:cxn modelId="{C3D76F73-9574-44B5-AE04-0EB3A4576EBF}" type="presParOf" srcId="{EEFB9DAC-9A09-44F6-A941-85E54ACF0D9A}" destId="{1C12BDE2-15A0-4960-A69E-394C74E294D9}" srcOrd="7" destOrd="0" presId="urn:microsoft.com/office/officeart/2008/layout/LinedList"/>
    <dgm:cxn modelId="{66AC7D5E-51B7-4010-8D2A-70633E648250}" type="presParOf" srcId="{1C12BDE2-15A0-4960-A69E-394C74E294D9}" destId="{F6ED1445-0CC2-4BE5-904D-321766FE106D}" srcOrd="0" destOrd="0" presId="urn:microsoft.com/office/officeart/2008/layout/LinedList"/>
    <dgm:cxn modelId="{6C495B0A-516D-4626-8235-0D6CB376F9C4}" type="presParOf" srcId="{1C12BDE2-15A0-4960-A69E-394C74E294D9}" destId="{A1DD978C-1745-4EC0-85C8-D2B8AA810A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87C80-E4BF-4141-A648-B4B1C80FAC85}">
      <dgm:prSet custT="1"/>
      <dgm:spPr/>
      <dgm:t>
        <a:bodyPr/>
        <a:lstStyle/>
        <a:p>
          <a:r>
            <a: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Bowe grew up in the United States in a working-class family. Her father immigrated from the Bahamas. Her father was a taxi driver in Ann Arbor, Michigan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 custT="1"/>
      <dgm:spPr/>
      <dgm:t>
        <a:bodyPr/>
        <a:lstStyle/>
        <a:p>
          <a:r>
            <a: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high school guidance counselor recommended that she become a cosmetologist…she instead focused on math!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 custT="1"/>
      <dgm:spPr/>
      <dgm:t>
        <a:bodyPr/>
        <a:lstStyle/>
        <a:p>
          <a:r>
            <a: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Bowe completed her undergraduate degree in aerospace engineering in 2008, and master's degree in space systems engineering in 2009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 custT="1"/>
      <dgm:spPr/>
      <dgm:t>
        <a:bodyPr/>
        <a:lstStyle/>
        <a:p>
          <a:r>
            <a: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Aisha is founder and CEO of </a:t>
          </a:r>
          <a:r>
            <a:rPr lang="en-US" sz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STEMBoard</a:t>
          </a:r>
          <a:r>
            <a: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a company that solves technology challenges for government and private-sector clients.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FFAD3C58-09F4-4294-8714-C97C849B236F}" type="pres">
      <dgm:prSet presAssocID="{12212352-801E-453D-AB8C-698E85EEE3E3}" presName="vert0" presStyleCnt="0">
        <dgm:presLayoutVars>
          <dgm:dir/>
          <dgm:animOne val="branch"/>
          <dgm:animLvl val="lvl"/>
        </dgm:presLayoutVars>
      </dgm:prSet>
      <dgm:spPr/>
    </dgm:pt>
    <dgm:pt modelId="{7E5191D1-4DA8-459D-BEFE-4608A2B4E2B2}" type="pres">
      <dgm:prSet presAssocID="{1DB87C80-E4BF-4141-A648-B4B1C80FAC85}" presName="thickLine" presStyleLbl="alignNode1" presStyleIdx="0" presStyleCnt="4"/>
      <dgm:spPr/>
    </dgm:pt>
    <dgm:pt modelId="{1286002A-EB93-4469-AF8F-1C4FA5F8A224}" type="pres">
      <dgm:prSet presAssocID="{1DB87C80-E4BF-4141-A648-B4B1C80FAC85}" presName="horz1" presStyleCnt="0"/>
      <dgm:spPr/>
    </dgm:pt>
    <dgm:pt modelId="{2667D477-74B4-4014-A2F1-56539B283810}" type="pres">
      <dgm:prSet presAssocID="{1DB87C80-E4BF-4141-A648-B4B1C80FAC85}" presName="tx1" presStyleLbl="revTx" presStyleIdx="0" presStyleCnt="4"/>
      <dgm:spPr/>
    </dgm:pt>
    <dgm:pt modelId="{AF473D97-EA61-4471-9F2C-874C0FFE101B}" type="pres">
      <dgm:prSet presAssocID="{1DB87C80-E4BF-4141-A648-B4B1C80FAC85}" presName="vert1" presStyleCnt="0"/>
      <dgm:spPr/>
    </dgm:pt>
    <dgm:pt modelId="{8BD116D2-60E2-4972-BC28-AE6B867630BF}" type="pres">
      <dgm:prSet presAssocID="{7B4ABF38-81A8-4AE8-A67F-8711AE382FFB}" presName="thickLine" presStyleLbl="alignNode1" presStyleIdx="1" presStyleCnt="4"/>
      <dgm:spPr/>
    </dgm:pt>
    <dgm:pt modelId="{E7BF1A9D-1629-451B-A017-BFA22B211FED}" type="pres">
      <dgm:prSet presAssocID="{7B4ABF38-81A8-4AE8-A67F-8711AE382FFB}" presName="horz1" presStyleCnt="0"/>
      <dgm:spPr/>
    </dgm:pt>
    <dgm:pt modelId="{34359079-56BE-4846-9435-E77EA95FED8C}" type="pres">
      <dgm:prSet presAssocID="{7B4ABF38-81A8-4AE8-A67F-8711AE382FFB}" presName="tx1" presStyleLbl="revTx" presStyleIdx="1" presStyleCnt="4"/>
      <dgm:spPr/>
    </dgm:pt>
    <dgm:pt modelId="{48095B1C-EAD1-4FCA-96B3-569F7D16CF03}" type="pres">
      <dgm:prSet presAssocID="{7B4ABF38-81A8-4AE8-A67F-8711AE382FFB}" presName="vert1" presStyleCnt="0"/>
      <dgm:spPr/>
    </dgm:pt>
    <dgm:pt modelId="{3C83DD28-720A-435E-88DC-2D02A1447F45}" type="pres">
      <dgm:prSet presAssocID="{5A213557-5D18-4E9C-9647-C91AD8C037FE}" presName="thickLine" presStyleLbl="alignNode1" presStyleIdx="2" presStyleCnt="4"/>
      <dgm:spPr/>
    </dgm:pt>
    <dgm:pt modelId="{BFA04DAD-975C-4629-892E-BD8AACCCE10C}" type="pres">
      <dgm:prSet presAssocID="{5A213557-5D18-4E9C-9647-C91AD8C037FE}" presName="horz1" presStyleCnt="0"/>
      <dgm:spPr/>
    </dgm:pt>
    <dgm:pt modelId="{098A1AC4-20B7-49B4-B847-5715A096B3DC}" type="pres">
      <dgm:prSet presAssocID="{5A213557-5D18-4E9C-9647-C91AD8C037FE}" presName="tx1" presStyleLbl="revTx" presStyleIdx="2" presStyleCnt="4"/>
      <dgm:spPr/>
    </dgm:pt>
    <dgm:pt modelId="{7AF652B6-0D9A-45CD-B6E2-8FE25A16DBB9}" type="pres">
      <dgm:prSet presAssocID="{5A213557-5D18-4E9C-9647-C91AD8C037FE}" presName="vert1" presStyleCnt="0"/>
      <dgm:spPr/>
    </dgm:pt>
    <dgm:pt modelId="{A197D024-0833-4C6E-8D43-A5C6EA583273}" type="pres">
      <dgm:prSet presAssocID="{AB935D5D-6915-4CE9-8D0B-285AB6441A1A}" presName="thickLine" presStyleLbl="alignNode1" presStyleIdx="3" presStyleCnt="4"/>
      <dgm:spPr/>
    </dgm:pt>
    <dgm:pt modelId="{CA503A65-E4F9-4988-A8DB-7FACBD0E0553}" type="pres">
      <dgm:prSet presAssocID="{AB935D5D-6915-4CE9-8D0B-285AB6441A1A}" presName="horz1" presStyleCnt="0"/>
      <dgm:spPr/>
    </dgm:pt>
    <dgm:pt modelId="{DA993007-1477-419D-86EB-8B7208BD33E0}" type="pres">
      <dgm:prSet presAssocID="{AB935D5D-6915-4CE9-8D0B-285AB6441A1A}" presName="tx1" presStyleLbl="revTx" presStyleIdx="3" presStyleCnt="4"/>
      <dgm:spPr/>
    </dgm:pt>
    <dgm:pt modelId="{0422788A-A373-48D6-A8C9-220A8C97E0DC}" type="pres">
      <dgm:prSet presAssocID="{AB935D5D-6915-4CE9-8D0B-285AB6441A1A}" presName="vert1" presStyleCnt="0"/>
      <dgm:spPr/>
    </dgm:pt>
  </dgm:ptLst>
  <dgm:cxnLst>
    <dgm:cxn modelId="{6C892710-F164-4DEC-A4B2-3EF93625BF81}" type="presOf" srcId="{AB935D5D-6915-4CE9-8D0B-285AB6441A1A}" destId="{DA993007-1477-419D-86EB-8B7208BD33E0}" srcOrd="0" destOrd="0" presId="urn:microsoft.com/office/officeart/2008/layout/LinedList"/>
    <dgm:cxn modelId="{B3CB4D39-5DAF-4CD4-8D41-CBAEDC859861}" type="presOf" srcId="{1DB87C80-E4BF-4141-A648-B4B1C80FAC85}" destId="{2667D477-74B4-4014-A2F1-56539B283810}" srcOrd="0" destOrd="0" presId="urn:microsoft.com/office/officeart/2008/layout/LinedList"/>
    <dgm:cxn modelId="{68460964-0AE3-4862-BDD3-7A51CDAFB6F9}" type="presOf" srcId="{5A213557-5D18-4E9C-9647-C91AD8C037FE}" destId="{098A1AC4-20B7-49B4-B847-5715A096B3DC}" srcOrd="0" destOrd="0" presId="urn:microsoft.com/office/officeart/2008/layout/LinedList"/>
    <dgm:cxn modelId="{F0DEDA4F-F392-4CF7-8DAC-8D20811D60E6}" type="presOf" srcId="{7B4ABF38-81A8-4AE8-A67F-8711AE382FFB}" destId="{34359079-56BE-4846-9435-E77EA95FED8C}" srcOrd="0" destOrd="0" presId="urn:microsoft.com/office/officeart/2008/layout/LinedList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CF3BEBF5-0CEB-4DA0-8CAB-66D3D47EA2CD}" type="presOf" srcId="{12212352-801E-453D-AB8C-698E85EEE3E3}" destId="{FFAD3C58-09F4-4294-8714-C97C849B236F}" srcOrd="0" destOrd="0" presId="urn:microsoft.com/office/officeart/2008/layout/LinedList"/>
    <dgm:cxn modelId="{B5520C46-38DC-45FA-A7F9-D1D0429E2439}" type="presParOf" srcId="{FFAD3C58-09F4-4294-8714-C97C849B236F}" destId="{7E5191D1-4DA8-459D-BEFE-4608A2B4E2B2}" srcOrd="0" destOrd="0" presId="urn:microsoft.com/office/officeart/2008/layout/LinedList"/>
    <dgm:cxn modelId="{3E985685-251C-4DB5-9E70-7563F8034102}" type="presParOf" srcId="{FFAD3C58-09F4-4294-8714-C97C849B236F}" destId="{1286002A-EB93-4469-AF8F-1C4FA5F8A224}" srcOrd="1" destOrd="0" presId="urn:microsoft.com/office/officeart/2008/layout/LinedList"/>
    <dgm:cxn modelId="{CBB6F97D-9623-4060-B554-AD78DCD0E5AB}" type="presParOf" srcId="{1286002A-EB93-4469-AF8F-1C4FA5F8A224}" destId="{2667D477-74B4-4014-A2F1-56539B283810}" srcOrd="0" destOrd="0" presId="urn:microsoft.com/office/officeart/2008/layout/LinedList"/>
    <dgm:cxn modelId="{8597AF1F-BBF0-410B-93D6-6551931DDB2F}" type="presParOf" srcId="{1286002A-EB93-4469-AF8F-1C4FA5F8A224}" destId="{AF473D97-EA61-4471-9F2C-874C0FFE101B}" srcOrd="1" destOrd="0" presId="urn:microsoft.com/office/officeart/2008/layout/LinedList"/>
    <dgm:cxn modelId="{37B576BE-BD22-4D14-B6D2-B592C2464A61}" type="presParOf" srcId="{FFAD3C58-09F4-4294-8714-C97C849B236F}" destId="{8BD116D2-60E2-4972-BC28-AE6B867630BF}" srcOrd="2" destOrd="0" presId="urn:microsoft.com/office/officeart/2008/layout/LinedList"/>
    <dgm:cxn modelId="{7164D869-B336-425B-9CAA-52B191CB02E5}" type="presParOf" srcId="{FFAD3C58-09F4-4294-8714-C97C849B236F}" destId="{E7BF1A9D-1629-451B-A017-BFA22B211FED}" srcOrd="3" destOrd="0" presId="urn:microsoft.com/office/officeart/2008/layout/LinedList"/>
    <dgm:cxn modelId="{35B78682-B3BA-42ED-831C-E0508394F63A}" type="presParOf" srcId="{E7BF1A9D-1629-451B-A017-BFA22B211FED}" destId="{34359079-56BE-4846-9435-E77EA95FED8C}" srcOrd="0" destOrd="0" presId="urn:microsoft.com/office/officeart/2008/layout/LinedList"/>
    <dgm:cxn modelId="{ADDD770A-0416-42AE-8013-44895B00795A}" type="presParOf" srcId="{E7BF1A9D-1629-451B-A017-BFA22B211FED}" destId="{48095B1C-EAD1-4FCA-96B3-569F7D16CF03}" srcOrd="1" destOrd="0" presId="urn:microsoft.com/office/officeart/2008/layout/LinedList"/>
    <dgm:cxn modelId="{603BD4E3-869C-4E29-A577-40140E848F1E}" type="presParOf" srcId="{FFAD3C58-09F4-4294-8714-C97C849B236F}" destId="{3C83DD28-720A-435E-88DC-2D02A1447F45}" srcOrd="4" destOrd="0" presId="urn:microsoft.com/office/officeart/2008/layout/LinedList"/>
    <dgm:cxn modelId="{CF66B9A1-C9DF-4731-A5A4-6A9BEBD7FDA8}" type="presParOf" srcId="{FFAD3C58-09F4-4294-8714-C97C849B236F}" destId="{BFA04DAD-975C-4629-892E-BD8AACCCE10C}" srcOrd="5" destOrd="0" presId="urn:microsoft.com/office/officeart/2008/layout/LinedList"/>
    <dgm:cxn modelId="{95788740-D3EF-4545-9CB2-A1BF07717244}" type="presParOf" srcId="{BFA04DAD-975C-4629-892E-BD8AACCCE10C}" destId="{098A1AC4-20B7-49B4-B847-5715A096B3DC}" srcOrd="0" destOrd="0" presId="urn:microsoft.com/office/officeart/2008/layout/LinedList"/>
    <dgm:cxn modelId="{60769727-3712-4A34-B2B3-77C2197E8871}" type="presParOf" srcId="{BFA04DAD-975C-4629-892E-BD8AACCCE10C}" destId="{7AF652B6-0D9A-45CD-B6E2-8FE25A16DBB9}" srcOrd="1" destOrd="0" presId="urn:microsoft.com/office/officeart/2008/layout/LinedList"/>
    <dgm:cxn modelId="{BB9A6D71-3743-46B5-A66A-76AE0E0EDC6A}" type="presParOf" srcId="{FFAD3C58-09F4-4294-8714-C97C849B236F}" destId="{A197D024-0833-4C6E-8D43-A5C6EA583273}" srcOrd="6" destOrd="0" presId="urn:microsoft.com/office/officeart/2008/layout/LinedList"/>
    <dgm:cxn modelId="{6FB528AC-3E12-48C4-9568-2301C5E3D87A}" type="presParOf" srcId="{FFAD3C58-09F4-4294-8714-C97C849B236F}" destId="{CA503A65-E4F9-4988-A8DB-7FACBD0E0553}" srcOrd="7" destOrd="0" presId="urn:microsoft.com/office/officeart/2008/layout/LinedList"/>
    <dgm:cxn modelId="{1DBFDA49-7F18-417F-B71C-911262B4844A}" type="presParOf" srcId="{CA503A65-E4F9-4988-A8DB-7FACBD0E0553}" destId="{DA993007-1477-419D-86EB-8B7208BD33E0}" srcOrd="0" destOrd="0" presId="urn:microsoft.com/office/officeart/2008/layout/LinedList"/>
    <dgm:cxn modelId="{A8D31A6B-5BEF-4F10-A1EE-CFE634EE4757}" type="presParOf" srcId="{CA503A65-E4F9-4988-A8DB-7FACBD0E0553}" destId="{0422788A-A373-48D6-A8C9-220A8C97E0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5/8/layout/process1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87C80-E4BF-4141-A648-B4B1C80FAC85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Yvonne was born in 1929 in Houston, Texas and raised in Louisville, Kentucky.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 a child she had a love for building and fixing things but was not allowed to take mechanical drawing class at school because she was a girl.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She graduated from high school at age 16 and spent the next two years studying at Girls Latin School in Boston.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Clark then became the first woman to earn a degree in mechanical engineering from Howard University. 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4F2D7DFD-9655-4FDE-AA8C-7718D6960EBA}" type="pres">
      <dgm:prSet presAssocID="{12212352-801E-453D-AB8C-698E85EEE3E3}" presName="Name0" presStyleCnt="0">
        <dgm:presLayoutVars>
          <dgm:dir/>
          <dgm:resizeHandles val="exact"/>
        </dgm:presLayoutVars>
      </dgm:prSet>
      <dgm:spPr/>
    </dgm:pt>
    <dgm:pt modelId="{E1A14848-AC87-415C-BA36-79F7779F2805}" type="pres">
      <dgm:prSet presAssocID="{1DB87C80-E4BF-4141-A648-B4B1C80FAC85}" presName="node" presStyleLbl="node1" presStyleIdx="0" presStyleCnt="4">
        <dgm:presLayoutVars>
          <dgm:bulletEnabled val="1"/>
        </dgm:presLayoutVars>
      </dgm:prSet>
      <dgm:spPr/>
    </dgm:pt>
    <dgm:pt modelId="{8DE76DFF-DFDC-4232-A9C8-A5E1405E7656}" type="pres">
      <dgm:prSet presAssocID="{021E212A-FC1A-42D3-91BD-E2160947DBAB}" presName="sibTrans" presStyleLbl="sibTrans2D1" presStyleIdx="0" presStyleCnt="3"/>
      <dgm:spPr/>
    </dgm:pt>
    <dgm:pt modelId="{6C0824AB-D61B-4131-AD67-FB00D8F82F07}" type="pres">
      <dgm:prSet presAssocID="{021E212A-FC1A-42D3-91BD-E2160947DBAB}" presName="connectorText" presStyleLbl="sibTrans2D1" presStyleIdx="0" presStyleCnt="3"/>
      <dgm:spPr/>
    </dgm:pt>
    <dgm:pt modelId="{430B63FD-EC58-419D-8742-929AC2A47904}" type="pres">
      <dgm:prSet presAssocID="{7B4ABF38-81A8-4AE8-A67F-8711AE382FFB}" presName="node" presStyleLbl="node1" presStyleIdx="1" presStyleCnt="4">
        <dgm:presLayoutVars>
          <dgm:bulletEnabled val="1"/>
        </dgm:presLayoutVars>
      </dgm:prSet>
      <dgm:spPr/>
    </dgm:pt>
    <dgm:pt modelId="{E0E241FA-44E6-4200-B654-AE5350A4C259}" type="pres">
      <dgm:prSet presAssocID="{97998165-07C0-4F3F-9155-F6752F1BE4BB}" presName="sibTrans" presStyleLbl="sibTrans2D1" presStyleIdx="1" presStyleCnt="3"/>
      <dgm:spPr/>
    </dgm:pt>
    <dgm:pt modelId="{342A2AC4-E937-453A-8B6A-E4B11AE4D35C}" type="pres">
      <dgm:prSet presAssocID="{97998165-07C0-4F3F-9155-F6752F1BE4BB}" presName="connectorText" presStyleLbl="sibTrans2D1" presStyleIdx="1" presStyleCnt="3"/>
      <dgm:spPr/>
    </dgm:pt>
    <dgm:pt modelId="{E098CA31-A6BF-4FFA-A4E3-AD5B6BED2387}" type="pres">
      <dgm:prSet presAssocID="{5A213557-5D18-4E9C-9647-C91AD8C037FE}" presName="node" presStyleLbl="node1" presStyleIdx="2" presStyleCnt="4">
        <dgm:presLayoutVars>
          <dgm:bulletEnabled val="1"/>
        </dgm:presLayoutVars>
      </dgm:prSet>
      <dgm:spPr/>
    </dgm:pt>
    <dgm:pt modelId="{45DC6740-473E-41B9-903D-A91BDB2BCAB6}" type="pres">
      <dgm:prSet presAssocID="{3AA061EA-223F-4351-AC09-9981F4AFB88B}" presName="sibTrans" presStyleLbl="sibTrans2D1" presStyleIdx="2" presStyleCnt="3"/>
      <dgm:spPr/>
    </dgm:pt>
    <dgm:pt modelId="{BB56FF75-1B86-4E38-AC69-5BB1E96F6F87}" type="pres">
      <dgm:prSet presAssocID="{3AA061EA-223F-4351-AC09-9981F4AFB88B}" presName="connectorText" presStyleLbl="sibTrans2D1" presStyleIdx="2" presStyleCnt="3"/>
      <dgm:spPr/>
    </dgm:pt>
    <dgm:pt modelId="{8D0AF4C2-E067-422C-9451-EA429E3B50FA}" type="pres">
      <dgm:prSet presAssocID="{AB935D5D-6915-4CE9-8D0B-285AB6441A1A}" presName="node" presStyleLbl="node1" presStyleIdx="3" presStyleCnt="4">
        <dgm:presLayoutVars>
          <dgm:bulletEnabled val="1"/>
        </dgm:presLayoutVars>
      </dgm:prSet>
      <dgm:spPr/>
    </dgm:pt>
  </dgm:ptLst>
  <dgm:cxnLst>
    <dgm:cxn modelId="{6A39690C-299A-418C-8F42-6C7DBD516062}" type="presOf" srcId="{97998165-07C0-4F3F-9155-F6752F1BE4BB}" destId="{342A2AC4-E937-453A-8B6A-E4B11AE4D35C}" srcOrd="1" destOrd="0" presId="urn:microsoft.com/office/officeart/2005/8/layout/process1"/>
    <dgm:cxn modelId="{E8AB910E-2A0A-4061-9FD1-27A5E75EC224}" type="presOf" srcId="{97998165-07C0-4F3F-9155-F6752F1BE4BB}" destId="{E0E241FA-44E6-4200-B654-AE5350A4C259}" srcOrd="0" destOrd="0" presId="urn:microsoft.com/office/officeart/2005/8/layout/process1"/>
    <dgm:cxn modelId="{3605C43D-2E4D-4275-8B26-887635B5A392}" type="presOf" srcId="{021E212A-FC1A-42D3-91BD-E2160947DBAB}" destId="{8DE76DFF-DFDC-4232-A9C8-A5E1405E7656}" srcOrd="0" destOrd="0" presId="urn:microsoft.com/office/officeart/2005/8/layout/process1"/>
    <dgm:cxn modelId="{DA95D869-5736-40FE-9E96-683E047F5B2D}" type="presOf" srcId="{021E212A-FC1A-42D3-91BD-E2160947DBAB}" destId="{6C0824AB-D61B-4131-AD67-FB00D8F82F07}" srcOrd="1" destOrd="0" presId="urn:microsoft.com/office/officeart/2005/8/layout/process1"/>
    <dgm:cxn modelId="{5C7BDA89-89DE-4D59-8CCE-6121BD97BBC6}" type="presOf" srcId="{3AA061EA-223F-4351-AC09-9981F4AFB88B}" destId="{BB56FF75-1B86-4E38-AC69-5BB1E96F6F87}" srcOrd="1" destOrd="0" presId="urn:microsoft.com/office/officeart/2005/8/layout/process1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A1CE0C9C-F168-4D47-9751-F957B60908C8}" type="presOf" srcId="{1DB87C80-E4BF-4141-A648-B4B1C80FAC85}" destId="{E1A14848-AC87-415C-BA36-79F7779F2805}" srcOrd="0" destOrd="0" presId="urn:microsoft.com/office/officeart/2005/8/layout/process1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E4E991C1-C737-46B5-9C37-FEA1F8AF727F}" type="presOf" srcId="{3AA061EA-223F-4351-AC09-9981F4AFB88B}" destId="{45DC6740-473E-41B9-903D-A91BDB2BCAB6}" srcOrd="0" destOrd="0" presId="urn:microsoft.com/office/officeart/2005/8/layout/process1"/>
    <dgm:cxn modelId="{C55A22C2-7EF0-4D39-824E-C5B8121712FC}" type="presOf" srcId="{AB935D5D-6915-4CE9-8D0B-285AB6441A1A}" destId="{8D0AF4C2-E067-422C-9451-EA429E3B50FA}" srcOrd="0" destOrd="0" presId="urn:microsoft.com/office/officeart/2005/8/layout/process1"/>
    <dgm:cxn modelId="{FCF959C3-1D70-4399-B8B1-7BA7718D465B}" type="presOf" srcId="{7B4ABF38-81A8-4AE8-A67F-8711AE382FFB}" destId="{430B63FD-EC58-419D-8742-929AC2A47904}" srcOrd="0" destOrd="0" presId="urn:microsoft.com/office/officeart/2005/8/layout/process1"/>
    <dgm:cxn modelId="{67D0B6CD-4D67-4CAE-828E-CF5616DC6B1C}" type="presOf" srcId="{5A213557-5D18-4E9C-9647-C91AD8C037FE}" destId="{E098CA31-A6BF-4FFA-A4E3-AD5B6BED2387}" srcOrd="0" destOrd="0" presId="urn:microsoft.com/office/officeart/2005/8/layout/process1"/>
    <dgm:cxn modelId="{3CB62CD0-C031-42BE-8C2F-E68DDD51CF4F}" type="presOf" srcId="{12212352-801E-453D-AB8C-698E85EEE3E3}" destId="{4F2D7DFD-9655-4FDE-AA8C-7718D6960EBA}" srcOrd="0" destOrd="0" presId="urn:microsoft.com/office/officeart/2005/8/layout/process1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A8B90157-BE70-4050-9DF6-2586FF34CB96}" type="presParOf" srcId="{4F2D7DFD-9655-4FDE-AA8C-7718D6960EBA}" destId="{E1A14848-AC87-415C-BA36-79F7779F2805}" srcOrd="0" destOrd="0" presId="urn:microsoft.com/office/officeart/2005/8/layout/process1"/>
    <dgm:cxn modelId="{2DE5CE7F-0337-49A9-8E4A-6EC777D11488}" type="presParOf" srcId="{4F2D7DFD-9655-4FDE-AA8C-7718D6960EBA}" destId="{8DE76DFF-DFDC-4232-A9C8-A5E1405E7656}" srcOrd="1" destOrd="0" presId="urn:microsoft.com/office/officeart/2005/8/layout/process1"/>
    <dgm:cxn modelId="{4AACFFDA-13D4-46D8-90EC-6E79B664CE3B}" type="presParOf" srcId="{8DE76DFF-DFDC-4232-A9C8-A5E1405E7656}" destId="{6C0824AB-D61B-4131-AD67-FB00D8F82F07}" srcOrd="0" destOrd="0" presId="urn:microsoft.com/office/officeart/2005/8/layout/process1"/>
    <dgm:cxn modelId="{47454EDA-6A61-4D07-99E6-C6C8AF225792}" type="presParOf" srcId="{4F2D7DFD-9655-4FDE-AA8C-7718D6960EBA}" destId="{430B63FD-EC58-419D-8742-929AC2A47904}" srcOrd="2" destOrd="0" presId="urn:microsoft.com/office/officeart/2005/8/layout/process1"/>
    <dgm:cxn modelId="{C82EFEEC-F220-4A3F-878A-A0F4DB015CBC}" type="presParOf" srcId="{4F2D7DFD-9655-4FDE-AA8C-7718D6960EBA}" destId="{E0E241FA-44E6-4200-B654-AE5350A4C259}" srcOrd="3" destOrd="0" presId="urn:microsoft.com/office/officeart/2005/8/layout/process1"/>
    <dgm:cxn modelId="{5D56EAFB-48C4-41B5-B04D-9627C4FC5CA1}" type="presParOf" srcId="{E0E241FA-44E6-4200-B654-AE5350A4C259}" destId="{342A2AC4-E937-453A-8B6A-E4B11AE4D35C}" srcOrd="0" destOrd="0" presId="urn:microsoft.com/office/officeart/2005/8/layout/process1"/>
    <dgm:cxn modelId="{11BA6B2D-3C83-496E-AFB7-4014C9759213}" type="presParOf" srcId="{4F2D7DFD-9655-4FDE-AA8C-7718D6960EBA}" destId="{E098CA31-A6BF-4FFA-A4E3-AD5B6BED2387}" srcOrd="4" destOrd="0" presId="urn:microsoft.com/office/officeart/2005/8/layout/process1"/>
    <dgm:cxn modelId="{8E68EA48-D62D-4A07-AA21-B231F6EF70F6}" type="presParOf" srcId="{4F2D7DFD-9655-4FDE-AA8C-7718D6960EBA}" destId="{45DC6740-473E-41B9-903D-A91BDB2BCAB6}" srcOrd="5" destOrd="0" presId="urn:microsoft.com/office/officeart/2005/8/layout/process1"/>
    <dgm:cxn modelId="{802ED9A5-58AA-4FBA-B037-46A6AC1A5E72}" type="presParOf" srcId="{45DC6740-473E-41B9-903D-A91BDB2BCAB6}" destId="{BB56FF75-1B86-4E38-AC69-5BB1E96F6F87}" srcOrd="0" destOrd="0" presId="urn:microsoft.com/office/officeart/2005/8/layout/process1"/>
    <dgm:cxn modelId="{E21404CF-5950-4309-9572-979A78AB45E4}" type="presParOf" srcId="{4F2D7DFD-9655-4FDE-AA8C-7718D6960EBA}" destId="{8D0AF4C2-E067-422C-9451-EA429E3B50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87C80-E4BF-4141-A648-B4B1C80FAC85}">
      <dgm:prSet custT="1"/>
      <dgm:spPr/>
      <dgm:t>
        <a:bodyPr/>
        <a:lstStyle/>
        <a:p>
          <a:r>
            <a:rPr lang="en-US" sz="1000" dirty="0"/>
            <a:t>Jeanette Epps was born in Syracuse, New York, one of seven children born to Henry and Luberta Epps, Mississippians who moved to Syracuse as part of the Great Migration.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 custT="1"/>
      <dgm:spPr/>
      <dgm:t>
        <a:bodyPr/>
        <a:lstStyle/>
        <a:p>
          <a:r>
            <a:rPr lang="en-US" sz="1000" dirty="0"/>
            <a:t>Epps received both her M. S. and Ph.D degrees in aerospace engineering from the University of Maryland, where she was part of the rotor-craft research group and was a NASA GSRP Fellow. 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 custT="1"/>
      <dgm:spPr/>
      <dgm:t>
        <a:bodyPr/>
        <a:lstStyle/>
        <a:p>
          <a:r>
            <a:rPr lang="en-US" sz="1000" dirty="0"/>
            <a:t>Her research was focused in the area of materials engineering, which included comprehensive testing of composite swept-tip beams, comparison of analytical models with experimental results for shape memory alloys, and use of shape memory alloy actuators for tracking helicopter rotor blades in-flight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 custT="1"/>
      <dgm:spPr/>
      <dgm:t>
        <a:bodyPr/>
        <a:lstStyle/>
        <a:p>
          <a:r>
            <a:rPr lang="en-US" sz="1000" dirty="0"/>
            <a:t>In 2017, NASA announced that Epps would be assigned as a flight engineer to the International Space Station , becoming the first African American space station crew member, but on January 16, 2018, NASA announced that Epps had been replaced by her backup Serena M. Auñón-Chancellor, but that Epps would "be considered for assignment to future missions".[24] The reason for Epps' removal was not stated.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7C650EA6-15A3-4EA4-B86E-369A50051DF1}" type="pres">
      <dgm:prSet presAssocID="{12212352-801E-453D-AB8C-698E85EEE3E3}" presName="outerComposite" presStyleCnt="0">
        <dgm:presLayoutVars>
          <dgm:chMax val="5"/>
          <dgm:dir/>
          <dgm:resizeHandles val="exact"/>
        </dgm:presLayoutVars>
      </dgm:prSet>
      <dgm:spPr/>
    </dgm:pt>
    <dgm:pt modelId="{AA728116-E57F-4744-80C5-24EED3E458ED}" type="pres">
      <dgm:prSet presAssocID="{12212352-801E-453D-AB8C-698E85EEE3E3}" presName="dummyMaxCanvas" presStyleCnt="0">
        <dgm:presLayoutVars/>
      </dgm:prSet>
      <dgm:spPr/>
    </dgm:pt>
    <dgm:pt modelId="{D5C3CBE6-ED1D-4D85-B2B2-7DA9172C9FB8}" type="pres">
      <dgm:prSet presAssocID="{12212352-801E-453D-AB8C-698E85EEE3E3}" presName="FourNodes_1" presStyleLbl="node1" presStyleIdx="0" presStyleCnt="4" custScaleY="72653" custLinFactNeighborX="3773" custLinFactNeighborY="-1613">
        <dgm:presLayoutVars>
          <dgm:bulletEnabled val="1"/>
        </dgm:presLayoutVars>
      </dgm:prSet>
      <dgm:spPr/>
    </dgm:pt>
    <dgm:pt modelId="{1EEEB6E3-AA4F-4883-8AA1-51861C8F81A9}" type="pres">
      <dgm:prSet presAssocID="{12212352-801E-453D-AB8C-698E85EEE3E3}" presName="FourNodes_2" presStyleLbl="node1" presStyleIdx="1" presStyleCnt="4" custScaleY="71606" custLinFactNeighborX="-1400" custLinFactNeighborY="-25971">
        <dgm:presLayoutVars>
          <dgm:bulletEnabled val="1"/>
        </dgm:presLayoutVars>
      </dgm:prSet>
      <dgm:spPr/>
    </dgm:pt>
    <dgm:pt modelId="{0EDA24A6-B247-465A-AEC1-328DE7CFAB69}" type="pres">
      <dgm:prSet presAssocID="{12212352-801E-453D-AB8C-698E85EEE3E3}" presName="FourNodes_3" presStyleLbl="node1" presStyleIdx="2" presStyleCnt="4" custScaleY="98991" custLinFactNeighborX="-3097" custLinFactNeighborY="-39436">
        <dgm:presLayoutVars>
          <dgm:bulletEnabled val="1"/>
        </dgm:presLayoutVars>
      </dgm:prSet>
      <dgm:spPr/>
    </dgm:pt>
    <dgm:pt modelId="{93A25155-ED6E-4284-A7EE-A27C9B0CC15D}" type="pres">
      <dgm:prSet presAssocID="{12212352-801E-453D-AB8C-698E85EEE3E3}" presName="FourNodes_4" presStyleLbl="node1" presStyleIdx="3" presStyleCnt="4" custScaleX="109351" custScaleY="145349" custLinFactNeighborX="-1525" custLinFactNeighborY="-15390">
        <dgm:presLayoutVars>
          <dgm:bulletEnabled val="1"/>
        </dgm:presLayoutVars>
      </dgm:prSet>
      <dgm:spPr/>
    </dgm:pt>
    <dgm:pt modelId="{017C98DB-DF7E-456D-97EC-B1EE56F5B3B0}" type="pres">
      <dgm:prSet presAssocID="{12212352-801E-453D-AB8C-698E85EEE3E3}" presName="FourConn_1-2" presStyleLbl="fgAccFollowNode1" presStyleIdx="0" presStyleCnt="3" custLinFactNeighborX="-2960" custLinFactNeighborY="-13318">
        <dgm:presLayoutVars>
          <dgm:bulletEnabled val="1"/>
        </dgm:presLayoutVars>
      </dgm:prSet>
      <dgm:spPr/>
    </dgm:pt>
    <dgm:pt modelId="{8F9B6996-DBBE-454F-810B-B9C7694863D4}" type="pres">
      <dgm:prSet presAssocID="{12212352-801E-453D-AB8C-698E85EEE3E3}" presName="FourConn_2-3" presStyleLbl="fgAccFollowNode1" presStyleIdx="1" presStyleCnt="3" custLinFactNeighborX="-1480" custLinFactNeighborY="-57083">
        <dgm:presLayoutVars>
          <dgm:bulletEnabled val="1"/>
        </dgm:presLayoutVars>
      </dgm:prSet>
      <dgm:spPr/>
    </dgm:pt>
    <dgm:pt modelId="{D919928C-B6F3-42CA-AD21-7D9FC13D55FB}" type="pres">
      <dgm:prSet presAssocID="{12212352-801E-453D-AB8C-698E85EEE3E3}" presName="FourConn_3-4" presStyleLbl="fgAccFollowNode1" presStyleIdx="2" presStyleCnt="3" custLinFactNeighborX="-7399" custLinFactNeighborY="-69550">
        <dgm:presLayoutVars>
          <dgm:bulletEnabled val="1"/>
        </dgm:presLayoutVars>
      </dgm:prSet>
      <dgm:spPr/>
    </dgm:pt>
    <dgm:pt modelId="{1EFF8AE1-0B89-4862-9F7E-DD834204A7F7}" type="pres">
      <dgm:prSet presAssocID="{12212352-801E-453D-AB8C-698E85EEE3E3}" presName="FourNodes_1_text" presStyleLbl="node1" presStyleIdx="3" presStyleCnt="4">
        <dgm:presLayoutVars>
          <dgm:bulletEnabled val="1"/>
        </dgm:presLayoutVars>
      </dgm:prSet>
      <dgm:spPr/>
    </dgm:pt>
    <dgm:pt modelId="{2554D1F3-86F8-4F55-B8E3-8BB0DED193B4}" type="pres">
      <dgm:prSet presAssocID="{12212352-801E-453D-AB8C-698E85EEE3E3}" presName="FourNodes_2_text" presStyleLbl="node1" presStyleIdx="3" presStyleCnt="4">
        <dgm:presLayoutVars>
          <dgm:bulletEnabled val="1"/>
        </dgm:presLayoutVars>
      </dgm:prSet>
      <dgm:spPr/>
    </dgm:pt>
    <dgm:pt modelId="{413B98B2-FC58-43A0-852A-21DEC0634DDA}" type="pres">
      <dgm:prSet presAssocID="{12212352-801E-453D-AB8C-698E85EEE3E3}" presName="FourNodes_3_text" presStyleLbl="node1" presStyleIdx="3" presStyleCnt="4">
        <dgm:presLayoutVars>
          <dgm:bulletEnabled val="1"/>
        </dgm:presLayoutVars>
      </dgm:prSet>
      <dgm:spPr/>
    </dgm:pt>
    <dgm:pt modelId="{FFEC62B4-343C-40E6-99A6-535D713F8D1B}" type="pres">
      <dgm:prSet presAssocID="{12212352-801E-453D-AB8C-698E85EEE3E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470A110-5668-4E80-9907-47A3C9AF447B}" type="presOf" srcId="{7B4ABF38-81A8-4AE8-A67F-8711AE382FFB}" destId="{2554D1F3-86F8-4F55-B8E3-8BB0DED193B4}" srcOrd="1" destOrd="0" presId="urn:microsoft.com/office/officeart/2005/8/layout/vProcess5"/>
    <dgm:cxn modelId="{D1B8B410-A465-4ED9-9DF1-F75356B897B1}" type="presOf" srcId="{5A213557-5D18-4E9C-9647-C91AD8C037FE}" destId="{413B98B2-FC58-43A0-852A-21DEC0634DDA}" srcOrd="1" destOrd="0" presId="urn:microsoft.com/office/officeart/2005/8/layout/vProcess5"/>
    <dgm:cxn modelId="{C1829A13-103E-457B-A846-297297C48980}" type="presOf" srcId="{1DB87C80-E4BF-4141-A648-B4B1C80FAC85}" destId="{D5C3CBE6-ED1D-4D85-B2B2-7DA9172C9FB8}" srcOrd="0" destOrd="0" presId="urn:microsoft.com/office/officeart/2005/8/layout/vProcess5"/>
    <dgm:cxn modelId="{630FD826-FF07-4CDA-B9ED-2D80907066C8}" type="presOf" srcId="{021E212A-FC1A-42D3-91BD-E2160947DBAB}" destId="{017C98DB-DF7E-456D-97EC-B1EE56F5B3B0}" srcOrd="0" destOrd="0" presId="urn:microsoft.com/office/officeart/2005/8/layout/vProcess5"/>
    <dgm:cxn modelId="{37F24B3E-2195-496C-A42F-91693ACEEE0A}" type="presOf" srcId="{1DB87C80-E4BF-4141-A648-B4B1C80FAC85}" destId="{1EFF8AE1-0B89-4862-9F7E-DD834204A7F7}" srcOrd="1" destOrd="0" presId="urn:microsoft.com/office/officeart/2005/8/layout/vProcess5"/>
    <dgm:cxn modelId="{E2C3804B-DCD1-4C3B-8C65-9D4B2D5A81B7}" type="presOf" srcId="{AB935D5D-6915-4CE9-8D0B-285AB6441A1A}" destId="{FFEC62B4-343C-40E6-99A6-535D713F8D1B}" srcOrd="1" destOrd="0" presId="urn:microsoft.com/office/officeart/2005/8/layout/vProcess5"/>
    <dgm:cxn modelId="{C3A6338C-9A97-4E93-BD03-E5872CD4186C}" type="presOf" srcId="{5A213557-5D18-4E9C-9647-C91AD8C037FE}" destId="{0EDA24A6-B247-465A-AEC1-328DE7CFAB69}" srcOrd="0" destOrd="0" presId="urn:microsoft.com/office/officeart/2005/8/layout/vProcess5"/>
    <dgm:cxn modelId="{DF188995-5F6D-4F3B-A7BA-9489DD809260}" type="presOf" srcId="{12212352-801E-453D-AB8C-698E85EEE3E3}" destId="{7C650EA6-15A3-4EA4-B86E-369A50051DF1}" srcOrd="0" destOrd="0" presId="urn:microsoft.com/office/officeart/2005/8/layout/vProcess5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54097BAF-638F-48BE-BFE2-D3F4D7B022DB}" type="presOf" srcId="{7B4ABF38-81A8-4AE8-A67F-8711AE382FFB}" destId="{1EEEB6E3-AA4F-4883-8AA1-51861C8F81A9}" srcOrd="0" destOrd="0" presId="urn:microsoft.com/office/officeart/2005/8/layout/vProcess5"/>
    <dgm:cxn modelId="{D83462BB-59AE-446C-BF09-05D295E4EDBE}" type="presOf" srcId="{3AA061EA-223F-4351-AC09-9981F4AFB88B}" destId="{D919928C-B6F3-42CA-AD21-7D9FC13D55FB}" srcOrd="0" destOrd="0" presId="urn:microsoft.com/office/officeart/2005/8/layout/vProcess5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125623E5-A2FD-40EC-A3D8-213B1A5B1E2D}" type="presOf" srcId="{97998165-07C0-4F3F-9155-F6752F1BE4BB}" destId="{8F9B6996-DBBE-454F-810B-B9C7694863D4}" srcOrd="0" destOrd="0" presId="urn:microsoft.com/office/officeart/2005/8/layout/vProcess5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4E0C80F5-B3FF-4EBB-9597-76819E6168C6}" type="presOf" srcId="{AB935D5D-6915-4CE9-8D0B-285AB6441A1A}" destId="{93A25155-ED6E-4284-A7EE-A27C9B0CC15D}" srcOrd="0" destOrd="0" presId="urn:microsoft.com/office/officeart/2005/8/layout/vProcess5"/>
    <dgm:cxn modelId="{6BE2B2F4-57E3-4CDF-8406-3A918EFDA5A1}" type="presParOf" srcId="{7C650EA6-15A3-4EA4-B86E-369A50051DF1}" destId="{AA728116-E57F-4744-80C5-24EED3E458ED}" srcOrd="0" destOrd="0" presId="urn:microsoft.com/office/officeart/2005/8/layout/vProcess5"/>
    <dgm:cxn modelId="{3D3E34A9-69BC-40A0-AEF6-296BEB9A273F}" type="presParOf" srcId="{7C650EA6-15A3-4EA4-B86E-369A50051DF1}" destId="{D5C3CBE6-ED1D-4D85-B2B2-7DA9172C9FB8}" srcOrd="1" destOrd="0" presId="urn:microsoft.com/office/officeart/2005/8/layout/vProcess5"/>
    <dgm:cxn modelId="{864BEC61-3ADE-4859-93FF-E7F95D6F8217}" type="presParOf" srcId="{7C650EA6-15A3-4EA4-B86E-369A50051DF1}" destId="{1EEEB6E3-AA4F-4883-8AA1-51861C8F81A9}" srcOrd="2" destOrd="0" presId="urn:microsoft.com/office/officeart/2005/8/layout/vProcess5"/>
    <dgm:cxn modelId="{6F35ADE0-EA66-4414-8F81-0120677B9A28}" type="presParOf" srcId="{7C650EA6-15A3-4EA4-B86E-369A50051DF1}" destId="{0EDA24A6-B247-465A-AEC1-328DE7CFAB69}" srcOrd="3" destOrd="0" presId="urn:microsoft.com/office/officeart/2005/8/layout/vProcess5"/>
    <dgm:cxn modelId="{FDFFD10C-687B-4AE7-84A6-20A7B24C290C}" type="presParOf" srcId="{7C650EA6-15A3-4EA4-B86E-369A50051DF1}" destId="{93A25155-ED6E-4284-A7EE-A27C9B0CC15D}" srcOrd="4" destOrd="0" presId="urn:microsoft.com/office/officeart/2005/8/layout/vProcess5"/>
    <dgm:cxn modelId="{C69AE16C-85A2-4EEF-ACD3-BF592460B8D2}" type="presParOf" srcId="{7C650EA6-15A3-4EA4-B86E-369A50051DF1}" destId="{017C98DB-DF7E-456D-97EC-B1EE56F5B3B0}" srcOrd="5" destOrd="0" presId="urn:microsoft.com/office/officeart/2005/8/layout/vProcess5"/>
    <dgm:cxn modelId="{4AF0FBE4-4BE8-4290-BE31-48721CF41055}" type="presParOf" srcId="{7C650EA6-15A3-4EA4-B86E-369A50051DF1}" destId="{8F9B6996-DBBE-454F-810B-B9C7694863D4}" srcOrd="6" destOrd="0" presId="urn:microsoft.com/office/officeart/2005/8/layout/vProcess5"/>
    <dgm:cxn modelId="{B2F1A22D-4FCD-482E-8BAD-BB420441E82F}" type="presParOf" srcId="{7C650EA6-15A3-4EA4-B86E-369A50051DF1}" destId="{D919928C-B6F3-42CA-AD21-7D9FC13D55FB}" srcOrd="7" destOrd="0" presId="urn:microsoft.com/office/officeart/2005/8/layout/vProcess5"/>
    <dgm:cxn modelId="{77AFF8FD-5C9B-4662-8BB8-CC86C855F250}" type="presParOf" srcId="{7C650EA6-15A3-4EA4-B86E-369A50051DF1}" destId="{1EFF8AE1-0B89-4862-9F7E-DD834204A7F7}" srcOrd="8" destOrd="0" presId="urn:microsoft.com/office/officeart/2005/8/layout/vProcess5"/>
    <dgm:cxn modelId="{BD406AA5-4147-4CE9-92BA-B87165BBB686}" type="presParOf" srcId="{7C650EA6-15A3-4EA4-B86E-369A50051DF1}" destId="{2554D1F3-86F8-4F55-B8E3-8BB0DED193B4}" srcOrd="9" destOrd="0" presId="urn:microsoft.com/office/officeart/2005/8/layout/vProcess5"/>
    <dgm:cxn modelId="{40A5EDA9-D024-4A89-8960-D5AAB3130D3C}" type="presParOf" srcId="{7C650EA6-15A3-4EA4-B86E-369A50051DF1}" destId="{413B98B2-FC58-43A0-852A-21DEC0634DDA}" srcOrd="10" destOrd="0" presId="urn:microsoft.com/office/officeart/2005/8/layout/vProcess5"/>
    <dgm:cxn modelId="{7D4A9F36-A81E-4563-81B7-DE41E35549C5}" type="presParOf" srcId="{7C650EA6-15A3-4EA4-B86E-369A50051DF1}" destId="{FFEC62B4-343C-40E6-99A6-535D713F8D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212352-801E-453D-AB8C-698E85EEE3E3}" type="doc">
      <dgm:prSet loTypeId="urn:microsoft.com/office/officeart/2005/8/layout/hierarchy1" loCatId="hierarchy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87C80-E4BF-4141-A648-B4B1C80FAC85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Sivels is from Chesapeake, Virginia. She attended Hickory High School. </a:t>
          </a:r>
        </a:p>
      </dgm:t>
    </dgm:pt>
    <dgm:pt modelId="{5DB34F48-E653-432A-BAF7-6B7B0627E0DA}" type="parTrans" cxnId="{BB1AB5EC-42F0-4F85-B2B9-F749A99353AD}">
      <dgm:prSet/>
      <dgm:spPr/>
      <dgm:t>
        <a:bodyPr/>
        <a:lstStyle/>
        <a:p>
          <a:endParaRPr lang="en-US"/>
        </a:p>
      </dgm:t>
    </dgm:pt>
    <dgm:pt modelId="{021E212A-FC1A-42D3-91BD-E2160947DBAB}" type="sibTrans" cxnId="{BB1AB5EC-42F0-4F85-B2B9-F749A99353AD}">
      <dgm:prSet/>
      <dgm:spPr/>
      <dgm:t>
        <a:bodyPr/>
        <a:lstStyle/>
        <a:p>
          <a:endParaRPr lang="en-US"/>
        </a:p>
      </dgm:t>
    </dgm:pt>
    <dgm:pt modelId="{7B4ABF38-81A8-4AE8-A67F-8711AE382FFB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Sivels was originally interested in culinary arts, but took an Advanced Placement class in chemistry and became interested in science</a:t>
          </a:r>
        </a:p>
      </dgm:t>
    </dgm:pt>
    <dgm:pt modelId="{B9939235-9466-4501-915E-3D899993C5E8}" type="parTrans" cxnId="{D19AF395-E037-4A4A-A8C6-041059A60CE6}">
      <dgm:prSet/>
      <dgm:spPr/>
      <dgm:t>
        <a:bodyPr/>
        <a:lstStyle/>
        <a:p>
          <a:endParaRPr lang="en-US"/>
        </a:p>
      </dgm:t>
    </dgm:pt>
    <dgm:pt modelId="{97998165-07C0-4F3F-9155-F6752F1BE4BB}" type="sibTrans" cxnId="{D19AF395-E037-4A4A-A8C6-041059A60CE6}">
      <dgm:prSet/>
      <dgm:spPr/>
      <dgm:t>
        <a:bodyPr/>
        <a:lstStyle/>
        <a:p>
          <a:endParaRPr lang="en-US"/>
        </a:p>
      </dgm:t>
    </dgm:pt>
    <dgm:pt modelId="{5A213557-5D18-4E9C-9647-C91AD8C037FE}">
      <dgm:prSet custT="1"/>
      <dgm:spPr/>
      <dgm:t>
        <a:bodyPr/>
        <a:lstStyle/>
        <a:p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2019, Sivels was chosen to be one of the 125 national American Association for the Advancement of Science IF/THEN Ambassadors</a:t>
          </a:r>
        </a:p>
      </dgm:t>
    </dgm:pt>
    <dgm:pt modelId="{F04F53BC-0833-4C0D-9912-C1F4C0C21C8F}" type="parTrans" cxnId="{2937909D-0169-4A06-850E-391DB87CAB75}">
      <dgm:prSet/>
      <dgm:spPr/>
      <dgm:t>
        <a:bodyPr/>
        <a:lstStyle/>
        <a:p>
          <a:endParaRPr lang="en-US"/>
        </a:p>
      </dgm:t>
    </dgm:pt>
    <dgm:pt modelId="{3AA061EA-223F-4351-AC09-9981F4AFB88B}" type="sibTrans" cxnId="{2937909D-0169-4A06-850E-391DB87CAB75}">
      <dgm:prSet/>
      <dgm:spPr/>
      <dgm:t>
        <a:bodyPr/>
        <a:lstStyle/>
        <a:p>
          <a:endParaRPr lang="en-US"/>
        </a:p>
      </dgm:t>
    </dgm:pt>
    <dgm:pt modelId="{AB935D5D-6915-4CE9-8D0B-285AB6441A1A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She was the first black woman to earn a Ph.D. in nuclear engineering from the University of Michigan.</a:t>
          </a:r>
        </a:p>
      </dgm:t>
    </dgm:pt>
    <dgm:pt modelId="{0AB39264-236F-4C63-81F0-32CBA1E17510}" type="parTrans" cxnId="{E29455D0-1585-40EE-AFB4-B02B53D05AC8}">
      <dgm:prSet/>
      <dgm:spPr/>
      <dgm:t>
        <a:bodyPr/>
        <a:lstStyle/>
        <a:p>
          <a:endParaRPr lang="en-US"/>
        </a:p>
      </dgm:t>
    </dgm:pt>
    <dgm:pt modelId="{32673645-4999-4EC3-88CC-0DC1C4A385F3}" type="sibTrans" cxnId="{E29455D0-1585-40EE-AFB4-B02B53D05AC8}">
      <dgm:prSet/>
      <dgm:spPr/>
      <dgm:t>
        <a:bodyPr/>
        <a:lstStyle/>
        <a:p>
          <a:endParaRPr lang="en-US"/>
        </a:p>
      </dgm:t>
    </dgm:pt>
    <dgm:pt modelId="{19301E25-C406-4F61-A360-8C32ADC2ECE2}" type="pres">
      <dgm:prSet presAssocID="{12212352-801E-453D-AB8C-698E85EEE3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B5F28B-4234-46C2-B40C-7D29FF7203D6}" type="pres">
      <dgm:prSet presAssocID="{1DB87C80-E4BF-4141-A648-B4B1C80FAC85}" presName="hierRoot1" presStyleCnt="0"/>
      <dgm:spPr/>
    </dgm:pt>
    <dgm:pt modelId="{B3518492-1D5E-484D-AFF1-3471DA55171C}" type="pres">
      <dgm:prSet presAssocID="{1DB87C80-E4BF-4141-A648-B4B1C80FAC85}" presName="composite" presStyleCnt="0"/>
      <dgm:spPr/>
    </dgm:pt>
    <dgm:pt modelId="{17B548E7-E5F3-4789-954F-7D23C9156486}" type="pres">
      <dgm:prSet presAssocID="{1DB87C80-E4BF-4141-A648-B4B1C80FAC85}" presName="background" presStyleLbl="node0" presStyleIdx="0" presStyleCnt="4"/>
      <dgm:spPr/>
    </dgm:pt>
    <dgm:pt modelId="{2F33997C-2138-4CC2-A9B6-D8165C368B3C}" type="pres">
      <dgm:prSet presAssocID="{1DB87C80-E4BF-4141-A648-B4B1C80FAC85}" presName="text" presStyleLbl="fgAcc0" presStyleIdx="0" presStyleCnt="4">
        <dgm:presLayoutVars>
          <dgm:chPref val="3"/>
        </dgm:presLayoutVars>
      </dgm:prSet>
      <dgm:spPr/>
    </dgm:pt>
    <dgm:pt modelId="{D81C463A-9E71-4326-96DE-526B52CB583E}" type="pres">
      <dgm:prSet presAssocID="{1DB87C80-E4BF-4141-A648-B4B1C80FAC85}" presName="hierChild2" presStyleCnt="0"/>
      <dgm:spPr/>
    </dgm:pt>
    <dgm:pt modelId="{37B1A8EB-13D0-4FBF-B1FB-05B9D36E7280}" type="pres">
      <dgm:prSet presAssocID="{7B4ABF38-81A8-4AE8-A67F-8711AE382FFB}" presName="hierRoot1" presStyleCnt="0"/>
      <dgm:spPr/>
    </dgm:pt>
    <dgm:pt modelId="{9A908F87-E356-423C-97BA-056C46E15F21}" type="pres">
      <dgm:prSet presAssocID="{7B4ABF38-81A8-4AE8-A67F-8711AE382FFB}" presName="composite" presStyleCnt="0"/>
      <dgm:spPr/>
    </dgm:pt>
    <dgm:pt modelId="{6DCDD104-EBB3-4010-AC81-45A28DB967AB}" type="pres">
      <dgm:prSet presAssocID="{7B4ABF38-81A8-4AE8-A67F-8711AE382FFB}" presName="background" presStyleLbl="node0" presStyleIdx="1" presStyleCnt="4"/>
      <dgm:spPr/>
    </dgm:pt>
    <dgm:pt modelId="{DCB78265-D41E-4A72-827C-CA0E41BC7F61}" type="pres">
      <dgm:prSet presAssocID="{7B4ABF38-81A8-4AE8-A67F-8711AE382FFB}" presName="text" presStyleLbl="fgAcc0" presStyleIdx="1" presStyleCnt="4" custScaleY="112039">
        <dgm:presLayoutVars>
          <dgm:chPref val="3"/>
        </dgm:presLayoutVars>
      </dgm:prSet>
      <dgm:spPr/>
    </dgm:pt>
    <dgm:pt modelId="{C9382D1C-BD52-4439-92A1-AB3896E516B8}" type="pres">
      <dgm:prSet presAssocID="{7B4ABF38-81A8-4AE8-A67F-8711AE382FFB}" presName="hierChild2" presStyleCnt="0"/>
      <dgm:spPr/>
    </dgm:pt>
    <dgm:pt modelId="{E45CAD2D-2CAF-4FEE-B95D-0080C4FFED93}" type="pres">
      <dgm:prSet presAssocID="{5A213557-5D18-4E9C-9647-C91AD8C037FE}" presName="hierRoot1" presStyleCnt="0"/>
      <dgm:spPr/>
    </dgm:pt>
    <dgm:pt modelId="{430C65FE-7F82-4FBB-81BD-CFE3A78BFB16}" type="pres">
      <dgm:prSet presAssocID="{5A213557-5D18-4E9C-9647-C91AD8C037FE}" presName="composite" presStyleCnt="0"/>
      <dgm:spPr/>
    </dgm:pt>
    <dgm:pt modelId="{E6114441-4AD4-4E61-B72E-48E8C9A32CB7}" type="pres">
      <dgm:prSet presAssocID="{5A213557-5D18-4E9C-9647-C91AD8C037FE}" presName="background" presStyleLbl="node0" presStyleIdx="2" presStyleCnt="4"/>
      <dgm:spPr/>
    </dgm:pt>
    <dgm:pt modelId="{77F81E82-3967-4A44-A5FE-99991635CF86}" type="pres">
      <dgm:prSet presAssocID="{5A213557-5D18-4E9C-9647-C91AD8C037FE}" presName="text" presStyleLbl="fgAcc0" presStyleIdx="2" presStyleCnt="4" custScaleY="114228">
        <dgm:presLayoutVars>
          <dgm:chPref val="3"/>
        </dgm:presLayoutVars>
      </dgm:prSet>
      <dgm:spPr/>
    </dgm:pt>
    <dgm:pt modelId="{92E68D5D-391E-47EE-A792-CC4F7267CA38}" type="pres">
      <dgm:prSet presAssocID="{5A213557-5D18-4E9C-9647-C91AD8C037FE}" presName="hierChild2" presStyleCnt="0"/>
      <dgm:spPr/>
    </dgm:pt>
    <dgm:pt modelId="{E11EE5B6-98A1-4C32-B2DB-4358335980EE}" type="pres">
      <dgm:prSet presAssocID="{AB935D5D-6915-4CE9-8D0B-285AB6441A1A}" presName="hierRoot1" presStyleCnt="0"/>
      <dgm:spPr/>
    </dgm:pt>
    <dgm:pt modelId="{3283669A-533F-42EF-8A6E-61E4D381CA3F}" type="pres">
      <dgm:prSet presAssocID="{AB935D5D-6915-4CE9-8D0B-285AB6441A1A}" presName="composite" presStyleCnt="0"/>
      <dgm:spPr/>
    </dgm:pt>
    <dgm:pt modelId="{A724F1AD-10B8-4653-89CD-5A8EF14A5EE6}" type="pres">
      <dgm:prSet presAssocID="{AB935D5D-6915-4CE9-8D0B-285AB6441A1A}" presName="background" presStyleLbl="node0" presStyleIdx="3" presStyleCnt="4"/>
      <dgm:spPr/>
    </dgm:pt>
    <dgm:pt modelId="{F91A2A34-A0A9-472B-964B-C3DA2B16D983}" type="pres">
      <dgm:prSet presAssocID="{AB935D5D-6915-4CE9-8D0B-285AB6441A1A}" presName="text" presStyleLbl="fgAcc0" presStyleIdx="3" presStyleCnt="4">
        <dgm:presLayoutVars>
          <dgm:chPref val="3"/>
        </dgm:presLayoutVars>
      </dgm:prSet>
      <dgm:spPr/>
    </dgm:pt>
    <dgm:pt modelId="{7324E53C-4486-4EA6-8C71-0A95DB13866C}" type="pres">
      <dgm:prSet presAssocID="{AB935D5D-6915-4CE9-8D0B-285AB6441A1A}" presName="hierChild2" presStyleCnt="0"/>
      <dgm:spPr/>
    </dgm:pt>
  </dgm:ptLst>
  <dgm:cxnLst>
    <dgm:cxn modelId="{3751D42D-6BFE-45DC-B97C-A8932AADD7CA}" type="presOf" srcId="{7B4ABF38-81A8-4AE8-A67F-8711AE382FFB}" destId="{DCB78265-D41E-4A72-827C-CA0E41BC7F61}" srcOrd="0" destOrd="0" presId="urn:microsoft.com/office/officeart/2005/8/layout/hierarchy1"/>
    <dgm:cxn modelId="{57B45943-0A74-42D1-80D0-7FA795A63950}" type="presOf" srcId="{1DB87C80-E4BF-4141-A648-B4B1C80FAC85}" destId="{2F33997C-2138-4CC2-A9B6-D8165C368B3C}" srcOrd="0" destOrd="0" presId="urn:microsoft.com/office/officeart/2005/8/layout/hierarchy1"/>
    <dgm:cxn modelId="{A2FEA749-AA5F-4E43-B456-B6C4223692E4}" type="presOf" srcId="{12212352-801E-453D-AB8C-698E85EEE3E3}" destId="{19301E25-C406-4F61-A360-8C32ADC2ECE2}" srcOrd="0" destOrd="0" presId="urn:microsoft.com/office/officeart/2005/8/layout/hierarchy1"/>
    <dgm:cxn modelId="{D19AF395-E037-4A4A-A8C6-041059A60CE6}" srcId="{12212352-801E-453D-AB8C-698E85EEE3E3}" destId="{7B4ABF38-81A8-4AE8-A67F-8711AE382FFB}" srcOrd="1" destOrd="0" parTransId="{B9939235-9466-4501-915E-3D899993C5E8}" sibTransId="{97998165-07C0-4F3F-9155-F6752F1BE4BB}"/>
    <dgm:cxn modelId="{2937909D-0169-4A06-850E-391DB87CAB75}" srcId="{12212352-801E-453D-AB8C-698E85EEE3E3}" destId="{5A213557-5D18-4E9C-9647-C91AD8C037FE}" srcOrd="2" destOrd="0" parTransId="{F04F53BC-0833-4C0D-9912-C1F4C0C21C8F}" sibTransId="{3AA061EA-223F-4351-AC09-9981F4AFB88B}"/>
    <dgm:cxn modelId="{E29455D0-1585-40EE-AFB4-B02B53D05AC8}" srcId="{12212352-801E-453D-AB8C-698E85EEE3E3}" destId="{AB935D5D-6915-4CE9-8D0B-285AB6441A1A}" srcOrd="3" destOrd="0" parTransId="{0AB39264-236F-4C63-81F0-32CBA1E17510}" sibTransId="{32673645-4999-4EC3-88CC-0DC1C4A385F3}"/>
    <dgm:cxn modelId="{5FB21ADB-BC5B-4D06-BB80-4566AAFADE9F}" type="presOf" srcId="{5A213557-5D18-4E9C-9647-C91AD8C037FE}" destId="{77F81E82-3967-4A44-A5FE-99991635CF86}" srcOrd="0" destOrd="0" presId="urn:microsoft.com/office/officeart/2005/8/layout/hierarchy1"/>
    <dgm:cxn modelId="{086E2BDF-3C0E-409E-8788-7C07D6E6C259}" type="presOf" srcId="{AB935D5D-6915-4CE9-8D0B-285AB6441A1A}" destId="{F91A2A34-A0A9-472B-964B-C3DA2B16D983}" srcOrd="0" destOrd="0" presId="urn:microsoft.com/office/officeart/2005/8/layout/hierarchy1"/>
    <dgm:cxn modelId="{BB1AB5EC-42F0-4F85-B2B9-F749A99353AD}" srcId="{12212352-801E-453D-AB8C-698E85EEE3E3}" destId="{1DB87C80-E4BF-4141-A648-B4B1C80FAC85}" srcOrd="0" destOrd="0" parTransId="{5DB34F48-E653-432A-BAF7-6B7B0627E0DA}" sibTransId="{021E212A-FC1A-42D3-91BD-E2160947DBAB}"/>
    <dgm:cxn modelId="{723C8D2E-6D9B-4F7A-9F7A-F875A2A54FC2}" type="presParOf" srcId="{19301E25-C406-4F61-A360-8C32ADC2ECE2}" destId="{D9B5F28B-4234-46C2-B40C-7D29FF7203D6}" srcOrd="0" destOrd="0" presId="urn:microsoft.com/office/officeart/2005/8/layout/hierarchy1"/>
    <dgm:cxn modelId="{A115A0FE-F5D3-4902-B87D-DF6F395F4FCB}" type="presParOf" srcId="{D9B5F28B-4234-46C2-B40C-7D29FF7203D6}" destId="{B3518492-1D5E-484D-AFF1-3471DA55171C}" srcOrd="0" destOrd="0" presId="urn:microsoft.com/office/officeart/2005/8/layout/hierarchy1"/>
    <dgm:cxn modelId="{CC7DC34F-93C7-4B00-961D-A63040408AC1}" type="presParOf" srcId="{B3518492-1D5E-484D-AFF1-3471DA55171C}" destId="{17B548E7-E5F3-4789-954F-7D23C9156486}" srcOrd="0" destOrd="0" presId="urn:microsoft.com/office/officeart/2005/8/layout/hierarchy1"/>
    <dgm:cxn modelId="{E60ECBC1-8B1A-42BC-AFE3-603326BBB997}" type="presParOf" srcId="{B3518492-1D5E-484D-AFF1-3471DA55171C}" destId="{2F33997C-2138-4CC2-A9B6-D8165C368B3C}" srcOrd="1" destOrd="0" presId="urn:microsoft.com/office/officeart/2005/8/layout/hierarchy1"/>
    <dgm:cxn modelId="{CE86A4BA-9543-48AE-A621-39EE1C14A880}" type="presParOf" srcId="{D9B5F28B-4234-46C2-B40C-7D29FF7203D6}" destId="{D81C463A-9E71-4326-96DE-526B52CB583E}" srcOrd="1" destOrd="0" presId="urn:microsoft.com/office/officeart/2005/8/layout/hierarchy1"/>
    <dgm:cxn modelId="{8BB92E97-7E44-418B-8FA2-6308924805A9}" type="presParOf" srcId="{19301E25-C406-4F61-A360-8C32ADC2ECE2}" destId="{37B1A8EB-13D0-4FBF-B1FB-05B9D36E7280}" srcOrd="1" destOrd="0" presId="urn:microsoft.com/office/officeart/2005/8/layout/hierarchy1"/>
    <dgm:cxn modelId="{7B8D779E-7ABC-4976-9727-78DDFC5B7D3E}" type="presParOf" srcId="{37B1A8EB-13D0-4FBF-B1FB-05B9D36E7280}" destId="{9A908F87-E356-423C-97BA-056C46E15F21}" srcOrd="0" destOrd="0" presId="urn:microsoft.com/office/officeart/2005/8/layout/hierarchy1"/>
    <dgm:cxn modelId="{BE2C7AD7-F22A-4A70-9FBB-A1AFCC18725F}" type="presParOf" srcId="{9A908F87-E356-423C-97BA-056C46E15F21}" destId="{6DCDD104-EBB3-4010-AC81-45A28DB967AB}" srcOrd="0" destOrd="0" presId="urn:microsoft.com/office/officeart/2005/8/layout/hierarchy1"/>
    <dgm:cxn modelId="{49CC4F1C-406F-42EA-A2DE-89F1E72B57A1}" type="presParOf" srcId="{9A908F87-E356-423C-97BA-056C46E15F21}" destId="{DCB78265-D41E-4A72-827C-CA0E41BC7F61}" srcOrd="1" destOrd="0" presId="urn:microsoft.com/office/officeart/2005/8/layout/hierarchy1"/>
    <dgm:cxn modelId="{338F72A0-A2BE-4E79-AB7F-BF8A059B9FF9}" type="presParOf" srcId="{37B1A8EB-13D0-4FBF-B1FB-05B9D36E7280}" destId="{C9382D1C-BD52-4439-92A1-AB3896E516B8}" srcOrd="1" destOrd="0" presId="urn:microsoft.com/office/officeart/2005/8/layout/hierarchy1"/>
    <dgm:cxn modelId="{51961EA5-66CD-43C0-AFEC-468F006211CA}" type="presParOf" srcId="{19301E25-C406-4F61-A360-8C32ADC2ECE2}" destId="{E45CAD2D-2CAF-4FEE-B95D-0080C4FFED93}" srcOrd="2" destOrd="0" presId="urn:microsoft.com/office/officeart/2005/8/layout/hierarchy1"/>
    <dgm:cxn modelId="{096BEACE-03FF-424F-9447-A76A42E68648}" type="presParOf" srcId="{E45CAD2D-2CAF-4FEE-B95D-0080C4FFED93}" destId="{430C65FE-7F82-4FBB-81BD-CFE3A78BFB16}" srcOrd="0" destOrd="0" presId="urn:microsoft.com/office/officeart/2005/8/layout/hierarchy1"/>
    <dgm:cxn modelId="{283C7FF6-C138-4A9D-BCEB-9E191544D5AC}" type="presParOf" srcId="{430C65FE-7F82-4FBB-81BD-CFE3A78BFB16}" destId="{E6114441-4AD4-4E61-B72E-48E8C9A32CB7}" srcOrd="0" destOrd="0" presId="urn:microsoft.com/office/officeart/2005/8/layout/hierarchy1"/>
    <dgm:cxn modelId="{85B09521-7219-4FC9-8976-331FB86D25A6}" type="presParOf" srcId="{430C65FE-7F82-4FBB-81BD-CFE3A78BFB16}" destId="{77F81E82-3967-4A44-A5FE-99991635CF86}" srcOrd="1" destOrd="0" presId="urn:microsoft.com/office/officeart/2005/8/layout/hierarchy1"/>
    <dgm:cxn modelId="{1916BEC4-6BC8-4D28-A722-67B1925FBCEB}" type="presParOf" srcId="{E45CAD2D-2CAF-4FEE-B95D-0080C4FFED93}" destId="{92E68D5D-391E-47EE-A792-CC4F7267CA38}" srcOrd="1" destOrd="0" presId="urn:microsoft.com/office/officeart/2005/8/layout/hierarchy1"/>
    <dgm:cxn modelId="{FF46B9C7-13AE-45BF-9310-F45B90341DAC}" type="presParOf" srcId="{19301E25-C406-4F61-A360-8C32ADC2ECE2}" destId="{E11EE5B6-98A1-4C32-B2DB-4358335980EE}" srcOrd="3" destOrd="0" presId="urn:microsoft.com/office/officeart/2005/8/layout/hierarchy1"/>
    <dgm:cxn modelId="{8381AA63-B9E4-4391-B45C-83E8C5E0653E}" type="presParOf" srcId="{E11EE5B6-98A1-4C32-B2DB-4358335980EE}" destId="{3283669A-533F-42EF-8A6E-61E4D381CA3F}" srcOrd="0" destOrd="0" presId="urn:microsoft.com/office/officeart/2005/8/layout/hierarchy1"/>
    <dgm:cxn modelId="{86A082E5-774D-4990-AAFE-4649E4C1E30D}" type="presParOf" srcId="{3283669A-533F-42EF-8A6E-61E4D381CA3F}" destId="{A724F1AD-10B8-4653-89CD-5A8EF14A5EE6}" srcOrd="0" destOrd="0" presId="urn:microsoft.com/office/officeart/2005/8/layout/hierarchy1"/>
    <dgm:cxn modelId="{55B8961E-19F5-4553-93AB-136032B84687}" type="presParOf" srcId="{3283669A-533F-42EF-8A6E-61E4D381CA3F}" destId="{F91A2A34-A0A9-472B-964B-C3DA2B16D983}" srcOrd="1" destOrd="0" presId="urn:microsoft.com/office/officeart/2005/8/layout/hierarchy1"/>
    <dgm:cxn modelId="{C842483E-F742-4854-BD4E-BF43FCEBA07D}" type="presParOf" srcId="{E11EE5B6-98A1-4C32-B2DB-4358335980EE}" destId="{7324E53C-4486-4EA6-8C71-0A95DB1386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8C5A-556D-4F4A-A262-8BBC37B3E9EF}">
      <dsp:nvSpPr>
        <dsp:cNvPr id="0" name=""/>
        <dsp:cNvSpPr/>
      </dsp:nvSpPr>
      <dsp:spPr>
        <a:xfrm>
          <a:off x="0" y="3938117"/>
          <a:ext cx="4712677" cy="86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 December 2017, Austin co-founded MakingSpace, Inc., a leadership and STEM (science, technology, engineering, and math) consulting firm, and continues to serve as the CEO</a:t>
          </a:r>
        </a:p>
      </dsp:txBody>
      <dsp:txXfrm>
        <a:off x="0" y="3938117"/>
        <a:ext cx="4712677" cy="861563"/>
      </dsp:txXfrm>
    </dsp:sp>
    <dsp:sp modelId="{1E4333BA-CBE4-4817-B201-F8FF6FFC5E5D}">
      <dsp:nvSpPr>
        <dsp:cNvPr id="0" name=""/>
        <dsp:cNvSpPr/>
      </dsp:nvSpPr>
      <dsp:spPr>
        <a:xfrm rot="10800000">
          <a:off x="0" y="2625955"/>
          <a:ext cx="4712677" cy="13250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 1988, she earned her doctorate (PhD) from the University of Southern California, with a dissertation entitled, "Understanding Natural Language in the Application of System Dynamics Modeling."  </a:t>
          </a:r>
        </a:p>
      </dsp:txBody>
      <dsp:txXfrm rot="10800000">
        <a:off x="0" y="2625955"/>
        <a:ext cx="4712677" cy="861000"/>
      </dsp:txXfrm>
    </dsp:sp>
    <dsp:sp modelId="{4E462DD0-3419-48F0-A9EA-810B10A970D9}">
      <dsp:nvSpPr>
        <dsp:cNvPr id="0" name=""/>
        <dsp:cNvSpPr/>
      </dsp:nvSpPr>
      <dsp:spPr>
        <a:xfrm rot="10800000">
          <a:off x="0" y="1313794"/>
          <a:ext cx="4712677" cy="13250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She earned a bachelor's degree in mathematics from Franklin &amp; Marshall College, a master's degree in systems engineering and mathematics (1977) from the University of Pittsburgh. </a:t>
          </a:r>
        </a:p>
      </dsp:txBody>
      <dsp:txXfrm rot="10800000">
        <a:off x="0" y="1313794"/>
        <a:ext cx="4712677" cy="861000"/>
      </dsp:txXfrm>
    </dsp:sp>
    <dsp:sp modelId="{CFD02A41-7B75-4839-9E97-1775B3DCCF3B}">
      <dsp:nvSpPr>
        <dsp:cNvPr id="0" name=""/>
        <dsp:cNvSpPr/>
      </dsp:nvSpPr>
      <dsp:spPr>
        <a:xfrm rot="10800000">
          <a:off x="0" y="1632"/>
          <a:ext cx="4712677" cy="13250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latin typeface="Tahoma" panose="020B0604030504040204" pitchFamily="34" charset="0"/>
            </a:rPr>
            <a:t>Austin was born in The Bronx</a:t>
          </a:r>
        </a:p>
      </dsp:txBody>
      <dsp:txXfrm rot="10800000">
        <a:off x="0" y="1632"/>
        <a:ext cx="4712677" cy="86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6CF12-915B-4CCD-89D4-395842D4E198}">
      <dsp:nvSpPr>
        <dsp:cNvPr id="0" name=""/>
        <dsp:cNvSpPr/>
      </dsp:nvSpPr>
      <dsp:spPr>
        <a:xfrm>
          <a:off x="2494596" y="832"/>
          <a:ext cx="2014143" cy="201414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Burns was raised by a single mother in the Baruch Houses, a New York city housing project</a:t>
          </a:r>
          <a:endParaRPr lang="en-US" sz="1000" u="none" kern="1200" dirty="0"/>
        </a:p>
      </dsp:txBody>
      <dsp:txXfrm>
        <a:off x="2998132" y="832"/>
        <a:ext cx="1007071" cy="1661668"/>
      </dsp:txXfrm>
    </dsp:sp>
    <dsp:sp modelId="{4C7D3DB3-B097-4DF0-9231-1FCA1EC15BE0}">
      <dsp:nvSpPr>
        <dsp:cNvPr id="0" name=""/>
        <dsp:cNvSpPr/>
      </dsp:nvSpPr>
      <dsp:spPr>
        <a:xfrm rot="5400000">
          <a:off x="4012992" y="1519227"/>
          <a:ext cx="2014143" cy="201414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She went on to obtain a bachelor of science degree in mechanical engineering from Brooklyn Polytechnic Institute in 1980 and a master of science in mechanical engineering from Columbia University a year later.</a:t>
          </a:r>
        </a:p>
      </dsp:txBody>
      <dsp:txXfrm rot="-5400000">
        <a:off x="4365468" y="2022763"/>
        <a:ext cx="1661668" cy="1007071"/>
      </dsp:txXfrm>
    </dsp:sp>
    <dsp:sp modelId="{9EB13DEC-51B0-4541-A87E-EA5914D1195F}">
      <dsp:nvSpPr>
        <dsp:cNvPr id="0" name=""/>
        <dsp:cNvSpPr/>
      </dsp:nvSpPr>
      <dsp:spPr>
        <a:xfrm rot="10800000">
          <a:off x="2090680" y="3037622"/>
          <a:ext cx="2821975" cy="201414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Burns is mostly known for being the CEO of Xerox from 2009 to 2016, the first among black women to be a CEO of a Fortune 500 company, and the first woman to succeed another as head of a Fortune 500 company. </a:t>
          </a:r>
        </a:p>
      </dsp:txBody>
      <dsp:txXfrm rot="10800000">
        <a:off x="2796174" y="3390097"/>
        <a:ext cx="1410987" cy="1661668"/>
      </dsp:txXfrm>
    </dsp:sp>
    <dsp:sp modelId="{D12EC92F-CD5E-442F-9B74-8FEAF5A12C25}">
      <dsp:nvSpPr>
        <dsp:cNvPr id="0" name=""/>
        <dsp:cNvSpPr/>
      </dsp:nvSpPr>
      <dsp:spPr>
        <a:xfrm rot="16200000">
          <a:off x="976201" y="1519227"/>
          <a:ext cx="2014143" cy="201414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She additionally was Xerox's chairman from 2010 to 2017</a:t>
          </a:r>
        </a:p>
      </dsp:txBody>
      <dsp:txXfrm rot="5400000">
        <a:off x="976202" y="2022763"/>
        <a:ext cx="1661668" cy="1007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0022-C73D-41AB-AF53-345828DE6521}">
      <dsp:nvSpPr>
        <dsp:cNvPr id="0" name=""/>
        <dsp:cNvSpPr/>
      </dsp:nvSpPr>
      <dsp:spPr>
        <a:xfrm rot="5400000">
          <a:off x="1993555" y="-24039"/>
          <a:ext cx="1307798" cy="1519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She earned a Bachelor of Science in Chemical Engineering. </a:t>
          </a:r>
        </a:p>
      </dsp:txBody>
      <dsp:txXfrm rot="-5400000">
        <a:off x="2141049" y="299636"/>
        <a:ext cx="1012810" cy="871866"/>
      </dsp:txXfrm>
    </dsp:sp>
    <dsp:sp modelId="{2E94445C-A00A-4008-9721-E5C1E590A200}">
      <dsp:nvSpPr>
        <dsp:cNvPr id="0" name=""/>
        <dsp:cNvSpPr/>
      </dsp:nvSpPr>
      <dsp:spPr>
        <a:xfrm>
          <a:off x="3250872" y="343228"/>
          <a:ext cx="1459503" cy="78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75187-2D86-42D9-BA33-9626AC9917BF}">
      <dsp:nvSpPr>
        <dsp:cNvPr id="0" name=""/>
        <dsp:cNvSpPr/>
      </dsp:nvSpPr>
      <dsp:spPr>
        <a:xfrm rot="5400000">
          <a:off x="764747" y="166675"/>
          <a:ext cx="1307798" cy="11377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27059" y="285468"/>
        <a:ext cx="783174" cy="900201"/>
      </dsp:txXfrm>
    </dsp:sp>
    <dsp:sp modelId="{D2F30944-B424-439F-8344-6E6350041495}">
      <dsp:nvSpPr>
        <dsp:cNvPr id="0" name=""/>
        <dsp:cNvSpPr/>
      </dsp:nvSpPr>
      <dsp:spPr>
        <a:xfrm rot="5400000">
          <a:off x="1376797" y="1120073"/>
          <a:ext cx="1307798" cy="14511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And a Master of Engineering in Environmental Engineering. </a:t>
          </a:r>
        </a:p>
      </dsp:txBody>
      <dsp:txXfrm rot="-5400000">
        <a:off x="1546994" y="1409693"/>
        <a:ext cx="967405" cy="871866"/>
      </dsp:txXfrm>
    </dsp:sp>
    <dsp:sp modelId="{B71BB41C-2662-4FB7-87C8-B926491D8931}">
      <dsp:nvSpPr>
        <dsp:cNvPr id="0" name=""/>
        <dsp:cNvSpPr/>
      </dsp:nvSpPr>
      <dsp:spPr>
        <a:xfrm>
          <a:off x="2301" y="1453287"/>
          <a:ext cx="1412422" cy="78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01412-8B32-4A65-82DC-4A7D36EB6A72}">
      <dsp:nvSpPr>
        <dsp:cNvPr id="0" name=""/>
        <dsp:cNvSpPr/>
      </dsp:nvSpPr>
      <dsp:spPr>
        <a:xfrm rot="5400000">
          <a:off x="2605604" y="1276734"/>
          <a:ext cx="1307798" cy="11377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67916" y="1395527"/>
        <a:ext cx="783174" cy="900201"/>
      </dsp:txXfrm>
    </dsp:sp>
    <dsp:sp modelId="{AABE133B-88BC-4A8A-8A8F-88D3D8765206}">
      <dsp:nvSpPr>
        <dsp:cNvPr id="0" name=""/>
        <dsp:cNvSpPr/>
      </dsp:nvSpPr>
      <dsp:spPr>
        <a:xfrm rot="5400000">
          <a:off x="1993555" y="2267201"/>
          <a:ext cx="1307798" cy="13769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She is a registered Professional Engineer </a:t>
          </a:r>
        </a:p>
      </dsp:txBody>
      <dsp:txXfrm rot="-5400000">
        <a:off x="2188465" y="2519752"/>
        <a:ext cx="917979" cy="871866"/>
      </dsp:txXfrm>
    </dsp:sp>
    <dsp:sp modelId="{38E64ADE-D036-40BF-91EE-66251D4BB702}">
      <dsp:nvSpPr>
        <dsp:cNvPr id="0" name=""/>
        <dsp:cNvSpPr/>
      </dsp:nvSpPr>
      <dsp:spPr>
        <a:xfrm>
          <a:off x="3250872" y="2563347"/>
          <a:ext cx="1459503" cy="78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7AD72-440F-44A2-86EE-9A018F6FF158}">
      <dsp:nvSpPr>
        <dsp:cNvPr id="0" name=""/>
        <dsp:cNvSpPr/>
      </dsp:nvSpPr>
      <dsp:spPr>
        <a:xfrm rot="5400000">
          <a:off x="764747" y="2386794"/>
          <a:ext cx="1307798" cy="11377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27059" y="2505587"/>
        <a:ext cx="783174" cy="900201"/>
      </dsp:txXfrm>
    </dsp:sp>
    <dsp:sp modelId="{322346F6-93CD-4B70-8693-5CDDA27D8D20}">
      <dsp:nvSpPr>
        <dsp:cNvPr id="0" name=""/>
        <dsp:cNvSpPr/>
      </dsp:nvSpPr>
      <dsp:spPr>
        <a:xfrm rot="5400000">
          <a:off x="1376797" y="3309841"/>
          <a:ext cx="1307798" cy="15118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2019 Black Engineer of the Year Award Professional Achievement in Government category.</a:t>
          </a:r>
          <a:endParaRPr lang="en-US" sz="1000" kern="1200" dirty="0"/>
        </a:p>
      </dsp:txBody>
      <dsp:txXfrm rot="-5400000">
        <a:off x="1526760" y="3629812"/>
        <a:ext cx="1007872" cy="871866"/>
      </dsp:txXfrm>
    </dsp:sp>
    <dsp:sp modelId="{10939865-64EC-4CB1-8C61-4BB2D70D284F}">
      <dsp:nvSpPr>
        <dsp:cNvPr id="0" name=""/>
        <dsp:cNvSpPr/>
      </dsp:nvSpPr>
      <dsp:spPr>
        <a:xfrm>
          <a:off x="2301" y="3673406"/>
          <a:ext cx="1412422" cy="78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5818-D5C8-46A1-849D-AB6C240845DC}">
      <dsp:nvSpPr>
        <dsp:cNvPr id="0" name=""/>
        <dsp:cNvSpPr/>
      </dsp:nvSpPr>
      <dsp:spPr>
        <a:xfrm rot="5400000">
          <a:off x="2605604" y="3496853"/>
          <a:ext cx="1307798" cy="11377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67916" y="3615646"/>
        <a:ext cx="783174" cy="900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0A92A-5855-432E-9F28-0CFCE4DAF59A}">
      <dsp:nvSpPr>
        <dsp:cNvPr id="0" name=""/>
        <dsp:cNvSpPr/>
      </dsp:nvSpPr>
      <dsp:spPr>
        <a:xfrm>
          <a:off x="0" y="0"/>
          <a:ext cx="64511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A5484-9034-48D0-BD04-6DF4937C5AFA}">
      <dsp:nvSpPr>
        <dsp:cNvPr id="0" name=""/>
        <dsp:cNvSpPr/>
      </dsp:nvSpPr>
      <dsp:spPr>
        <a:xfrm>
          <a:off x="0" y="0"/>
          <a:ext cx="6451109" cy="81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Clarice Phelps was raised in the state of Tennessee</a:t>
          </a:r>
        </a:p>
      </dsp:txBody>
      <dsp:txXfrm>
        <a:off x="0" y="0"/>
        <a:ext cx="6451109" cy="818646"/>
      </dsp:txXfrm>
    </dsp:sp>
    <dsp:sp modelId="{5E5C5E16-DA41-450E-AD1D-6546C54AC79E}">
      <dsp:nvSpPr>
        <dsp:cNvPr id="0" name=""/>
        <dsp:cNvSpPr/>
      </dsp:nvSpPr>
      <dsp:spPr>
        <a:xfrm>
          <a:off x="0" y="818646"/>
          <a:ext cx="64511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DAD311-1FCC-4B78-8077-B7BA1AB61A75}">
      <dsp:nvSpPr>
        <dsp:cNvPr id="0" name=""/>
        <dsp:cNvSpPr/>
      </dsp:nvSpPr>
      <dsp:spPr>
        <a:xfrm>
          <a:off x="0" y="818646"/>
          <a:ext cx="6451109" cy="81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interest in chemistry began during her childhood when she was given a microscope and encyclopedia-based science kit by her mother.</a:t>
          </a:r>
        </a:p>
      </dsp:txBody>
      <dsp:txXfrm>
        <a:off x="0" y="818646"/>
        <a:ext cx="6451109" cy="818646"/>
      </dsp:txXfrm>
    </dsp:sp>
    <dsp:sp modelId="{4590A55B-9FA3-474F-841F-ACA3DCF94B8B}">
      <dsp:nvSpPr>
        <dsp:cNvPr id="0" name=""/>
        <dsp:cNvSpPr/>
      </dsp:nvSpPr>
      <dsp:spPr>
        <a:xfrm>
          <a:off x="0" y="1637292"/>
          <a:ext cx="64511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DED79-37BB-477D-935F-103A95FB2F9C}">
      <dsp:nvSpPr>
        <dsp:cNvPr id="0" name=""/>
        <dsp:cNvSpPr/>
      </dsp:nvSpPr>
      <dsp:spPr>
        <a:xfrm>
          <a:off x="0" y="1637292"/>
          <a:ext cx="6451109" cy="81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Phelps completed a Bachelor of Science degree in chemistry from Tennessee State University in 2003. From 2016 to 2020, Phelps earned a M.S. in Mechanical Engineering through the nuclear and radiochemistry program at the University of Texas at Austin. As of 2021, Phelps is a Ph.D. student in the nuclear engineering program at University of Tennessee</a:t>
          </a:r>
        </a:p>
      </dsp:txBody>
      <dsp:txXfrm>
        <a:off x="0" y="1637292"/>
        <a:ext cx="6451109" cy="818646"/>
      </dsp:txXfrm>
    </dsp:sp>
    <dsp:sp modelId="{6BCA9955-FED8-445D-AFE3-2B07677A4171}">
      <dsp:nvSpPr>
        <dsp:cNvPr id="0" name=""/>
        <dsp:cNvSpPr/>
      </dsp:nvSpPr>
      <dsp:spPr>
        <a:xfrm>
          <a:off x="0" y="2455939"/>
          <a:ext cx="64511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D1445-0CC2-4BE5-904D-321766FE106D}">
      <dsp:nvSpPr>
        <dsp:cNvPr id="0" name=""/>
        <dsp:cNvSpPr/>
      </dsp:nvSpPr>
      <dsp:spPr>
        <a:xfrm>
          <a:off x="0" y="2455939"/>
          <a:ext cx="6451109" cy="81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American nuclear chemist researching the processing of radioactive transuranic elements at the US Department of Energy's Oak Ridge National Laboratory (ORNL).</a:t>
          </a:r>
        </a:p>
      </dsp:txBody>
      <dsp:txXfrm>
        <a:off x="0" y="2455939"/>
        <a:ext cx="6451109" cy="818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91D1-4DA8-459D-BEFE-4608A2B4E2B2}">
      <dsp:nvSpPr>
        <dsp:cNvPr id="0" name=""/>
        <dsp:cNvSpPr/>
      </dsp:nvSpPr>
      <dsp:spPr>
        <a:xfrm>
          <a:off x="0" y="0"/>
          <a:ext cx="4712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7D477-74B4-4014-A2F1-56539B283810}">
      <dsp:nvSpPr>
        <dsp:cNvPr id="0" name=""/>
        <dsp:cNvSpPr/>
      </dsp:nvSpPr>
      <dsp:spPr>
        <a:xfrm>
          <a:off x="0" y="0"/>
          <a:ext cx="4712677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Bowe grew up in the United States in a working-class family. Her father immigrated from the Bahamas. Her father was a taxi driver in Ann Arbor, Michigan</a:t>
          </a:r>
        </a:p>
      </dsp:txBody>
      <dsp:txXfrm>
        <a:off x="0" y="0"/>
        <a:ext cx="4712677" cy="1200328"/>
      </dsp:txXfrm>
    </dsp:sp>
    <dsp:sp modelId="{8BD116D2-60E2-4972-BC28-AE6B867630BF}">
      <dsp:nvSpPr>
        <dsp:cNvPr id="0" name=""/>
        <dsp:cNvSpPr/>
      </dsp:nvSpPr>
      <dsp:spPr>
        <a:xfrm>
          <a:off x="0" y="1200328"/>
          <a:ext cx="4712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9079-56BE-4846-9435-E77EA95FED8C}">
      <dsp:nvSpPr>
        <dsp:cNvPr id="0" name=""/>
        <dsp:cNvSpPr/>
      </dsp:nvSpPr>
      <dsp:spPr>
        <a:xfrm>
          <a:off x="0" y="1200328"/>
          <a:ext cx="4712677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high school guidance counselor recommended that she become a cosmetologist…she instead focused on math!</a:t>
          </a:r>
        </a:p>
      </dsp:txBody>
      <dsp:txXfrm>
        <a:off x="0" y="1200328"/>
        <a:ext cx="4712677" cy="1200328"/>
      </dsp:txXfrm>
    </dsp:sp>
    <dsp:sp modelId="{3C83DD28-720A-435E-88DC-2D02A1447F45}">
      <dsp:nvSpPr>
        <dsp:cNvPr id="0" name=""/>
        <dsp:cNvSpPr/>
      </dsp:nvSpPr>
      <dsp:spPr>
        <a:xfrm>
          <a:off x="0" y="2400657"/>
          <a:ext cx="4712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A1AC4-20B7-49B4-B847-5715A096B3DC}">
      <dsp:nvSpPr>
        <dsp:cNvPr id="0" name=""/>
        <dsp:cNvSpPr/>
      </dsp:nvSpPr>
      <dsp:spPr>
        <a:xfrm>
          <a:off x="0" y="2400657"/>
          <a:ext cx="4712677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Bowe completed her undergraduate degree in aerospace engineering in 2008, and master's degree in space systems engineering in 2009</a:t>
          </a:r>
        </a:p>
      </dsp:txBody>
      <dsp:txXfrm>
        <a:off x="0" y="2400657"/>
        <a:ext cx="4712677" cy="1200328"/>
      </dsp:txXfrm>
    </dsp:sp>
    <dsp:sp modelId="{A197D024-0833-4C6E-8D43-A5C6EA583273}">
      <dsp:nvSpPr>
        <dsp:cNvPr id="0" name=""/>
        <dsp:cNvSpPr/>
      </dsp:nvSpPr>
      <dsp:spPr>
        <a:xfrm>
          <a:off x="0" y="3600985"/>
          <a:ext cx="4712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3007-1477-419D-86EB-8B7208BD33E0}">
      <dsp:nvSpPr>
        <dsp:cNvPr id="0" name=""/>
        <dsp:cNvSpPr/>
      </dsp:nvSpPr>
      <dsp:spPr>
        <a:xfrm>
          <a:off x="0" y="3600985"/>
          <a:ext cx="4712677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Aisha is founder and CEO of </a:t>
          </a:r>
          <a:r>
            <a:rPr lang="en-US" sz="1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STEMBoard</a:t>
          </a:r>
          <a:r>
            <a:rPr lang="en-US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a company that solves technology challenges for government and private-sector clients.</a:t>
          </a:r>
        </a:p>
      </dsp:txBody>
      <dsp:txXfrm>
        <a:off x="0" y="3600985"/>
        <a:ext cx="4712677" cy="1200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14848-AC87-415C-BA36-79F7779F2805}">
      <dsp:nvSpPr>
        <dsp:cNvPr id="0" name=""/>
        <dsp:cNvSpPr/>
      </dsp:nvSpPr>
      <dsp:spPr>
        <a:xfrm>
          <a:off x="5982" y="1056841"/>
          <a:ext cx="1238297" cy="11609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Yvonne was born in 1929 in Houston, Texas and raised in Louisville, Kentucky.</a:t>
          </a:r>
        </a:p>
      </dsp:txBody>
      <dsp:txXfrm>
        <a:off x="39984" y="1090843"/>
        <a:ext cx="1170293" cy="1092899"/>
      </dsp:txXfrm>
    </dsp:sp>
    <dsp:sp modelId="{8DE76DFF-DFDC-4232-A9C8-A5E1405E7656}">
      <dsp:nvSpPr>
        <dsp:cNvPr id="0" name=""/>
        <dsp:cNvSpPr/>
      </dsp:nvSpPr>
      <dsp:spPr>
        <a:xfrm>
          <a:off x="1368108" y="1483744"/>
          <a:ext cx="262518" cy="30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68108" y="1545163"/>
        <a:ext cx="183763" cy="184259"/>
      </dsp:txXfrm>
    </dsp:sp>
    <dsp:sp modelId="{430B63FD-EC58-419D-8742-929AC2A47904}">
      <dsp:nvSpPr>
        <dsp:cNvPr id="0" name=""/>
        <dsp:cNvSpPr/>
      </dsp:nvSpPr>
      <dsp:spPr>
        <a:xfrm>
          <a:off x="1739598" y="1056841"/>
          <a:ext cx="1238297" cy="11609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 a child she had a love for building and fixing things but was not allowed to take mechanical drawing class at school because she was a girl.</a:t>
          </a:r>
        </a:p>
      </dsp:txBody>
      <dsp:txXfrm>
        <a:off x="1773600" y="1090843"/>
        <a:ext cx="1170293" cy="1092899"/>
      </dsp:txXfrm>
    </dsp:sp>
    <dsp:sp modelId="{E0E241FA-44E6-4200-B654-AE5350A4C259}">
      <dsp:nvSpPr>
        <dsp:cNvPr id="0" name=""/>
        <dsp:cNvSpPr/>
      </dsp:nvSpPr>
      <dsp:spPr>
        <a:xfrm>
          <a:off x="3101724" y="1483744"/>
          <a:ext cx="262518" cy="30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01724" y="1545163"/>
        <a:ext cx="183763" cy="184259"/>
      </dsp:txXfrm>
    </dsp:sp>
    <dsp:sp modelId="{E098CA31-A6BF-4FFA-A4E3-AD5B6BED2387}">
      <dsp:nvSpPr>
        <dsp:cNvPr id="0" name=""/>
        <dsp:cNvSpPr/>
      </dsp:nvSpPr>
      <dsp:spPr>
        <a:xfrm>
          <a:off x="3473213" y="1056841"/>
          <a:ext cx="1238297" cy="11609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She graduated from high school at age 16 and spent the next two years studying at Girls Latin School in Boston.</a:t>
          </a:r>
        </a:p>
      </dsp:txBody>
      <dsp:txXfrm>
        <a:off x="3507215" y="1090843"/>
        <a:ext cx="1170293" cy="1092899"/>
      </dsp:txXfrm>
    </dsp:sp>
    <dsp:sp modelId="{45DC6740-473E-41B9-903D-A91BDB2BCAB6}">
      <dsp:nvSpPr>
        <dsp:cNvPr id="0" name=""/>
        <dsp:cNvSpPr/>
      </dsp:nvSpPr>
      <dsp:spPr>
        <a:xfrm>
          <a:off x="4835340" y="1483744"/>
          <a:ext cx="262518" cy="30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35340" y="1545163"/>
        <a:ext cx="183763" cy="184259"/>
      </dsp:txXfrm>
    </dsp:sp>
    <dsp:sp modelId="{8D0AF4C2-E067-422C-9451-EA429E3B50FA}">
      <dsp:nvSpPr>
        <dsp:cNvPr id="0" name=""/>
        <dsp:cNvSpPr/>
      </dsp:nvSpPr>
      <dsp:spPr>
        <a:xfrm>
          <a:off x="5206829" y="1056841"/>
          <a:ext cx="1238297" cy="11609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Clark then became the first woman to earn a degree in mechanical engineering from Howard University. </a:t>
          </a:r>
        </a:p>
      </dsp:txBody>
      <dsp:txXfrm>
        <a:off x="5240831" y="1090843"/>
        <a:ext cx="1170293" cy="1092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3CBE6-ED1D-4D85-B2B2-7DA9172C9FB8}">
      <dsp:nvSpPr>
        <dsp:cNvPr id="0" name=""/>
        <dsp:cNvSpPr/>
      </dsp:nvSpPr>
      <dsp:spPr>
        <a:xfrm>
          <a:off x="54110" y="7639"/>
          <a:ext cx="3770141" cy="767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Jeanette Epps was born in Syracuse, New York, one of seven children born to Henry and Luberta Epps, Mississippians who moved to Syracuse as part of the Great Migration.</a:t>
          </a:r>
        </a:p>
      </dsp:txBody>
      <dsp:txXfrm>
        <a:off x="76587" y="30116"/>
        <a:ext cx="2557988" cy="722471"/>
      </dsp:txXfrm>
    </dsp:sp>
    <dsp:sp modelId="{1EEEB6E3-AA4F-4883-8AA1-51861C8F81A9}">
      <dsp:nvSpPr>
        <dsp:cNvPr id="0" name=""/>
        <dsp:cNvSpPr/>
      </dsp:nvSpPr>
      <dsp:spPr>
        <a:xfrm>
          <a:off x="174830" y="1004220"/>
          <a:ext cx="3770141" cy="756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Epps received both her M. S. and Ph.D degrees in aerospace engineering from the University of Maryland, where she was part of the rotor-craft research group and was a NASA GSRP Fellow. </a:t>
          </a:r>
        </a:p>
      </dsp:txBody>
      <dsp:txXfrm>
        <a:off x="196983" y="1026373"/>
        <a:ext cx="2723498" cy="712060"/>
      </dsp:txXfrm>
    </dsp:sp>
    <dsp:sp modelId="{0EDA24A6-B247-465A-AEC1-328DE7CFAB69}">
      <dsp:nvSpPr>
        <dsp:cNvPr id="0" name=""/>
        <dsp:cNvSpPr/>
      </dsp:nvSpPr>
      <dsp:spPr>
        <a:xfrm>
          <a:off x="421888" y="1965699"/>
          <a:ext cx="3770141" cy="104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Her research was focused in the area of materials engineering, which included comprehensive testing of composite swept-tip beams, comparison of analytical models with experimental results for shape memory alloys, and use of shape memory alloy actuators for tracking helicopter rotor blades in-flight</a:t>
          </a:r>
        </a:p>
      </dsp:txBody>
      <dsp:txXfrm>
        <a:off x="452513" y="1996324"/>
        <a:ext cx="2711267" cy="984381"/>
      </dsp:txXfrm>
    </dsp:sp>
    <dsp:sp modelId="{93A25155-ED6E-4284-A7EE-A27C9B0CC15D}">
      <dsp:nvSpPr>
        <dsp:cNvPr id="0" name=""/>
        <dsp:cNvSpPr/>
      </dsp:nvSpPr>
      <dsp:spPr>
        <a:xfrm>
          <a:off x="620631" y="3223199"/>
          <a:ext cx="4122687" cy="153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2017, NASA announced that Epps would be assigned as a flight engineer to the International Space Station , becoming the first African American space station crew member, but on January 16, 2018, NASA announced that Epps had been replaced by her backup Serena M. Auñón-Chancellor, but that Epps would "be considered for assignment to future missions".[24] The reason for Epps' removal was not stated.</a:t>
          </a:r>
        </a:p>
      </dsp:txBody>
      <dsp:txXfrm>
        <a:off x="665599" y="3268167"/>
        <a:ext cx="2936685" cy="1445369"/>
      </dsp:txXfrm>
    </dsp:sp>
    <dsp:sp modelId="{017C98DB-DF7E-456D-97EC-B1EE56F5B3B0}">
      <dsp:nvSpPr>
        <dsp:cNvPr id="0" name=""/>
        <dsp:cNvSpPr/>
      </dsp:nvSpPr>
      <dsp:spPr>
        <a:xfrm>
          <a:off x="2975094" y="597827"/>
          <a:ext cx="686587" cy="686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129576" y="597827"/>
        <a:ext cx="377623" cy="516657"/>
      </dsp:txXfrm>
    </dsp:sp>
    <dsp:sp modelId="{8F9B6996-DBBE-454F-810B-B9C7694863D4}">
      <dsp:nvSpPr>
        <dsp:cNvPr id="0" name=""/>
        <dsp:cNvSpPr/>
      </dsp:nvSpPr>
      <dsp:spPr>
        <a:xfrm>
          <a:off x="3301005" y="1545683"/>
          <a:ext cx="686587" cy="686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455487" y="1545683"/>
        <a:ext cx="377623" cy="516657"/>
      </dsp:txXfrm>
    </dsp:sp>
    <dsp:sp modelId="{D919928C-B6F3-42CA-AD21-7D9FC13D55FB}">
      <dsp:nvSpPr>
        <dsp:cNvPr id="0" name=""/>
        <dsp:cNvSpPr/>
      </dsp:nvSpPr>
      <dsp:spPr>
        <a:xfrm>
          <a:off x="3571402" y="2708428"/>
          <a:ext cx="686587" cy="686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725884" y="2708428"/>
        <a:ext cx="377623" cy="5166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48E7-E5F3-4789-954F-7D23C9156486}">
      <dsp:nvSpPr>
        <dsp:cNvPr id="0" name=""/>
        <dsp:cNvSpPr/>
      </dsp:nvSpPr>
      <dsp:spPr>
        <a:xfrm>
          <a:off x="1889" y="1076665"/>
          <a:ext cx="1349440" cy="856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3997C-2138-4CC2-A9B6-D8165C368B3C}">
      <dsp:nvSpPr>
        <dsp:cNvPr id="0" name=""/>
        <dsp:cNvSpPr/>
      </dsp:nvSpPr>
      <dsp:spPr>
        <a:xfrm>
          <a:off x="151827" y="1219106"/>
          <a:ext cx="1349440" cy="856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Sivels is from Chesapeake, Virginia. She attended Hickory High School. </a:t>
          </a:r>
        </a:p>
      </dsp:txBody>
      <dsp:txXfrm>
        <a:off x="176925" y="1244204"/>
        <a:ext cx="1299244" cy="806699"/>
      </dsp:txXfrm>
    </dsp:sp>
    <dsp:sp modelId="{6DCDD104-EBB3-4010-AC81-45A28DB967AB}">
      <dsp:nvSpPr>
        <dsp:cNvPr id="0" name=""/>
        <dsp:cNvSpPr/>
      </dsp:nvSpPr>
      <dsp:spPr>
        <a:xfrm>
          <a:off x="1651206" y="1076665"/>
          <a:ext cx="1349440" cy="9600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78265-D41E-4A72-827C-CA0E41BC7F61}">
      <dsp:nvSpPr>
        <dsp:cNvPr id="0" name=""/>
        <dsp:cNvSpPr/>
      </dsp:nvSpPr>
      <dsp:spPr>
        <a:xfrm>
          <a:off x="1801144" y="1219106"/>
          <a:ext cx="1349440" cy="960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Sivels was originally interested in culinary arts, but took an Advanced Placement class in chemistry and became interested in science</a:t>
          </a:r>
        </a:p>
      </dsp:txBody>
      <dsp:txXfrm>
        <a:off x="1829263" y="1247225"/>
        <a:ext cx="1293202" cy="903818"/>
      </dsp:txXfrm>
    </dsp:sp>
    <dsp:sp modelId="{E6114441-4AD4-4E61-B72E-48E8C9A32CB7}">
      <dsp:nvSpPr>
        <dsp:cNvPr id="0" name=""/>
        <dsp:cNvSpPr/>
      </dsp:nvSpPr>
      <dsp:spPr>
        <a:xfrm>
          <a:off x="3300523" y="1076665"/>
          <a:ext cx="1349440" cy="9788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81E82-3967-4A44-A5FE-99991635CF86}">
      <dsp:nvSpPr>
        <dsp:cNvPr id="0" name=""/>
        <dsp:cNvSpPr/>
      </dsp:nvSpPr>
      <dsp:spPr>
        <a:xfrm>
          <a:off x="3450461" y="1219106"/>
          <a:ext cx="1349440" cy="978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2019, Sivels was chosen to be one of the 125 national American Association for the Advancement of Science IF/THEN Ambassadors</a:t>
          </a:r>
        </a:p>
      </dsp:txBody>
      <dsp:txXfrm>
        <a:off x="3479129" y="1247774"/>
        <a:ext cx="1292104" cy="921478"/>
      </dsp:txXfrm>
    </dsp:sp>
    <dsp:sp modelId="{A724F1AD-10B8-4653-89CD-5A8EF14A5EE6}">
      <dsp:nvSpPr>
        <dsp:cNvPr id="0" name=""/>
        <dsp:cNvSpPr/>
      </dsp:nvSpPr>
      <dsp:spPr>
        <a:xfrm>
          <a:off x="4949840" y="1076665"/>
          <a:ext cx="1349440" cy="856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1A2A34-A0A9-472B-964B-C3DA2B16D983}">
      <dsp:nvSpPr>
        <dsp:cNvPr id="0" name=""/>
        <dsp:cNvSpPr/>
      </dsp:nvSpPr>
      <dsp:spPr>
        <a:xfrm>
          <a:off x="5099778" y="1219106"/>
          <a:ext cx="1349440" cy="856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She was the first black woman to earn a Ph.D. in nuclear engineering from the University of Michigan.</a:t>
          </a:r>
        </a:p>
      </dsp:txBody>
      <dsp:txXfrm>
        <a:off x="5124876" y="1244204"/>
        <a:ext cx="1299244" cy="80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04FB-6FB7-4C22-B3E6-C0D75FF799E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954C-8F70-4080-A048-335F54779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iara_Sivels#cite_note-1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University_of_Michiga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ston_Latin_School" TargetMode="External"/><Relationship Id="rId7" Type="http://schemas.openxmlformats.org/officeDocument/2006/relationships/hyperlink" Target="https://en.wikipedia.org/wiki/Yvonne_Clark#cite_note-Warren-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Yvonne_Clark#cite_note-LawsonInterview-5" TargetMode="External"/><Relationship Id="rId5" Type="http://schemas.openxmlformats.org/officeDocument/2006/relationships/hyperlink" Target="https://en.wikipedia.org/wiki/Howard_University" TargetMode="External"/><Relationship Id="rId4" Type="http://schemas.openxmlformats.org/officeDocument/2006/relationships/hyperlink" Target="https://en.wikipedia.org/wiki/Mechanical_engineerin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speaking-of-science/wp/2018/01/22/nasa-pulled-this-astronaut-from-a-space-station-crew-her-brother-blames-racis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During her graduate studies, Sivels was one of three black women completing their PhD. She engaged with the Detroit Pre-College Engineering Program, supporting high school students from minority backgrounds.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/>
              </a:rPr>
              <a:t>[14]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She also founded the Women in Nuclear Engineering in Radiological Sciences group at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University of Michigan"/>
              </a:rPr>
              <a:t>UoM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video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took an aeronautics class in high school and joined the school's Civil Air Patrol, where she learned to shoot and had flying lessons in a simulator</a:t>
            </a:r>
            <a:endParaRPr lang="en-US" dirty="0"/>
          </a:p>
          <a:p>
            <a:pPr algn="l"/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1945 she graduated from high school at age 16 and spent the next two years studying at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Boston Latin School"/>
              </a:rPr>
              <a:t>Girls Latin School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Boston. Clark then became the first woman to earn a degree in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echanical engineering"/>
              </a:rPr>
              <a:t>mechanical engineering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Howard University"/>
              </a:rPr>
              <a:t>Howard University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where she was a cheerleader and the only female in her class of almost entirely returned World War II veterans.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/>
              </a:rPr>
              <a:t>[5]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After she graduated in 1951 she found that "the engineering job market wasn't very receptive to women, particularly women of color".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[4]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woman to receive a mechanical engineering degree from Howard University (1951)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African American woman engineer hired at Frankford Arsenal Gage Lab (1951)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African American member of the Society of Women Engineers (1952)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African American woman engineer hired at Radio Corporation of America (RCA) in the electronic tubes division (1954)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woman engineer hired as an instructor at Tennessee State University (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TSU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(1955)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Inspired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SWE’s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 anti-segregationist stance at the annual conference in Houston, TX to enable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Y.Y.’s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full participation (1957) [Forty years later (1997), SWE held another annual conference in Houston, TX where Y. Y. received an apology for her treatment in 1957, a plaque, and a key to the city. At that same conference, Professor Clark was honored as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SWE’s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Distinguished Engineering Educator.]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Earned her Professional Engineer (P. E.) license (1960)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Worked summers as an aerospace engineer at NASA Marshall Space Flight Center where she resolved Saturn V rocket booster engines’ hot spot issues (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1960s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woman appointed Department Head of the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TSU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Mechanical Engineering Department and served this capacity for two terms and a total of 11 years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Worked summers at NASA Houston (Johnson Space Flight Center) developing the moon rock samples container that Neil Armstrong used to transport rocks back to Earth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African American woman engineer hired at the Ford Motor Company Glass Plant (Nashville) (1971)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woman to graduate from Vanderbilt University with a M.S. degree in engineering management (1972)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Featured in an article about women in engineering in the July 1973 issue of Mechanical Engineering magazine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https://www.washingtonpost.com/news/speaking-of-science/wp/2018/01/22/nasa-pulled-this-astronaut-from-a-space-station-crew-her-brother-blames-racism/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954C-8F70-4080-A048-335F547794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0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0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A72445-AC67-4EFC-9D93-AE0A36F983F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051EE3C-CE76-443D-B868-947083B8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D99wHC6Njc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6ZKapTOit7M&amp;t=66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youtube.com/watch?v=m5_vKsRiJE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youtube.com/watch?v=r3IcKPQffu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ackengineer.com/article/career-advice-from-a-professional-achievement-award-winner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3.xml"/><Relationship Id="rId9" Type="http://schemas.openxmlformats.org/officeDocument/2006/relationships/hyperlink" Target="https://www.stemsync.net/about-u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_cYSAZVSPs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4.xml"/><Relationship Id="rId9" Type="http://schemas.openxmlformats.org/officeDocument/2006/relationships/hyperlink" Target="https://www.ted.com/talks/clarice_phelps_how_i_claimed_a_seat_at_the_periodic_tabl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youtube.com/watch?v=JsZRqKxwDH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s://www.youtube.com/watch?v=tVIofddXJp8&amp;t=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94CD-591B-4D5F-892E-650930EBB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Amazing Women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2107F-1560-42AB-ACD8-BB29A3901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1100" dirty="0"/>
          </a:p>
          <a:p>
            <a:r>
              <a:rPr lang="en-US" dirty="0"/>
              <a:t>Celebrating Black History Month and Engineers Week</a:t>
            </a:r>
          </a:p>
        </p:txBody>
      </p:sp>
    </p:spTree>
    <p:extLst>
      <p:ext uri="{BB962C8B-B14F-4D97-AF65-F5344CB8AC3E}">
        <p14:creationId xmlns:p14="http://schemas.microsoft.com/office/powerpoint/2010/main" val="108396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235596"/>
              </p:ext>
            </p:extLst>
          </p:nvPr>
        </p:nvGraphicFramePr>
        <p:xfrm>
          <a:off x="289248" y="2510395"/>
          <a:ext cx="6451109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C4CD13-4431-4356-A931-17406C1F91C2}"/>
              </a:ext>
            </a:extLst>
          </p:cNvPr>
          <p:cNvSpPr txBox="1"/>
          <p:nvPr/>
        </p:nvSpPr>
        <p:spPr>
          <a:xfrm>
            <a:off x="7767300" y="435786"/>
            <a:ext cx="360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Ciara Sivels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DBE0A-EDB1-4EB8-B512-2E3B94273941}"/>
              </a:ext>
            </a:extLst>
          </p:cNvPr>
          <p:cNvSpPr txBox="1"/>
          <p:nvPr/>
        </p:nvSpPr>
        <p:spPr>
          <a:xfrm>
            <a:off x="7238198" y="5948413"/>
            <a:ext cx="432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https://www.youtube.com/watch?v=jD99wHC6Njc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232F37AC-695E-4039-BD7F-752BFA410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31" y="1257098"/>
            <a:ext cx="3800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08129D31-A947-4030-8936-F6B99C6F4C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7400"/>
          <a:stretch>
            <a:fillRect/>
          </a:stretch>
        </p:blipFill>
        <p:spPr>
          <a:xfrm>
            <a:off x="5573713" y="766763"/>
            <a:ext cx="4541837" cy="53308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D2500-FBFD-4FA9-91D7-4F516580B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871112"/>
            <a:ext cx="2834640" cy="5227259"/>
          </a:xfrm>
        </p:spPr>
        <p:txBody>
          <a:bodyPr>
            <a:normAutofit fontScale="850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Aprille Ericsson-Jackson is a Howard-educated American aerospace engineer. She is best known for her work which helped spacecrafts to stabilize and maintain their positions when in space.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Ericsson-Jackson was born in Brooklyn, New York, on April 1, 1963. After attending a high school in Cambridge, Massachusetts, she earned her Ph.D. from Howard University. This feat made her the first black female scientist to earn a Ph.D. in mechanical engineering from this institution.</a:t>
            </a:r>
          </a:p>
          <a:p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been instrumental in designing and developing systems that are used in spacecraft today.</a:t>
            </a:r>
          </a:p>
          <a:p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Pioneers In Science: Aprille J. Ericsson - YouTube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19E6F-849B-466D-8962-F3EE5DA3C30A}"/>
              </a:ext>
            </a:extLst>
          </p:cNvPr>
          <p:cNvSpPr txBox="1"/>
          <p:nvPr/>
        </p:nvSpPr>
        <p:spPr>
          <a:xfrm>
            <a:off x="5494263" y="224781"/>
            <a:ext cx="470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Aprille Ericsson-Jackson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358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30972"/>
              </p:ext>
            </p:extLst>
          </p:nvPr>
        </p:nvGraphicFramePr>
        <p:xfrm>
          <a:off x="6712299" y="1175657"/>
          <a:ext cx="471267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694A7E-A55D-4143-8793-EEE3142DEDB8}"/>
              </a:ext>
            </a:extLst>
          </p:cNvPr>
          <p:cNvSpPr txBox="1"/>
          <p:nvPr/>
        </p:nvSpPr>
        <p:spPr>
          <a:xfrm>
            <a:off x="997901" y="383416"/>
            <a:ext cx="471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Wanda M Austin</a:t>
            </a:r>
          </a:p>
        </p:txBody>
      </p:sp>
      <p:pic>
        <p:nvPicPr>
          <p:cNvPr id="5" name="Picture 4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5CD41E8A-54DA-4111-BCD4-DE9AD806A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21" y="1268157"/>
            <a:ext cx="3445764" cy="4321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8F681-9FE2-46F5-A881-1EE912A77B97}"/>
              </a:ext>
            </a:extLst>
          </p:cNvPr>
          <p:cNvSpPr txBox="1"/>
          <p:nvPr/>
        </p:nvSpPr>
        <p:spPr>
          <a:xfrm>
            <a:off x="1161826" y="6105252"/>
            <a:ext cx="455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Wanda M. Austin- 2012 Horatio Alger Award Recipient - YouTube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303397"/>
              </p:ext>
            </p:extLst>
          </p:nvPr>
        </p:nvGraphicFramePr>
        <p:xfrm>
          <a:off x="451821" y="864108"/>
          <a:ext cx="7003337" cy="505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A26EC98-F1CB-467D-839B-6A3694231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71" y="1666288"/>
            <a:ext cx="3516279" cy="3516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E684D9-C409-4D20-B098-0B67DE21AD3D}"/>
              </a:ext>
            </a:extLst>
          </p:cNvPr>
          <p:cNvSpPr txBox="1"/>
          <p:nvPr/>
        </p:nvSpPr>
        <p:spPr>
          <a:xfrm>
            <a:off x="8119764" y="864108"/>
            <a:ext cx="36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Ursala M. Burns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465C3-E57D-4088-9E81-2BB089E25D5C}"/>
              </a:ext>
            </a:extLst>
          </p:cNvPr>
          <p:cNvSpPr txBox="1"/>
          <p:nvPr/>
        </p:nvSpPr>
        <p:spPr>
          <a:xfrm>
            <a:off x="7045692" y="6045657"/>
            <a:ext cx="4148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Ursula Burns On Distinguishing Herself To Become First Black Woman To Run Fortune 500 Company | TIME - YouTube</a:t>
            </a:r>
            <a:endParaRPr lang="en-US" sz="1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886453"/>
              </p:ext>
            </p:extLst>
          </p:nvPr>
        </p:nvGraphicFramePr>
        <p:xfrm>
          <a:off x="6712299" y="1175657"/>
          <a:ext cx="471267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694A7E-A55D-4143-8793-EEE3142DEDB8}"/>
              </a:ext>
            </a:extLst>
          </p:cNvPr>
          <p:cNvSpPr txBox="1"/>
          <p:nvPr/>
        </p:nvSpPr>
        <p:spPr>
          <a:xfrm>
            <a:off x="1139467" y="401045"/>
            <a:ext cx="393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Krystle Z. McClain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8F681-9FE2-46F5-A881-1EE912A77B97}"/>
              </a:ext>
            </a:extLst>
          </p:cNvPr>
          <p:cNvSpPr txBox="1"/>
          <p:nvPr/>
        </p:nvSpPr>
        <p:spPr>
          <a:xfrm>
            <a:off x="1161825" y="6105252"/>
            <a:ext cx="601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Advice from a Professional Achievement Award Winner – US Black Engineer</a:t>
            </a:r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Us – Stem Sync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erson sitt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C0040E12-2B01-44BC-969B-1FEABD9949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02" y="1219924"/>
            <a:ext cx="3365564" cy="47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/>
        </p:nvGraphicFramePr>
        <p:xfrm>
          <a:off x="289248" y="2510395"/>
          <a:ext cx="6451109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C4CD13-4431-4356-A931-17406C1F91C2}"/>
              </a:ext>
            </a:extLst>
          </p:cNvPr>
          <p:cNvSpPr txBox="1"/>
          <p:nvPr/>
        </p:nvSpPr>
        <p:spPr>
          <a:xfrm>
            <a:off x="7767300" y="435786"/>
            <a:ext cx="360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Clarice E. Phelps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DBE0A-EDB1-4EB8-B512-2E3B94273941}"/>
              </a:ext>
            </a:extLst>
          </p:cNvPr>
          <p:cNvSpPr txBox="1"/>
          <p:nvPr/>
        </p:nvSpPr>
        <p:spPr>
          <a:xfrm>
            <a:off x="6304548" y="6019948"/>
            <a:ext cx="55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https://www.youtube.com/watch?v=G_cYSAZVSPs</a:t>
            </a:r>
            <a:endParaRPr lang="en-US" sz="1200" u="sng" dirty="0">
              <a:solidFill>
                <a:srgbClr val="FF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https://www.ted.com/talks/clarice_phelps_how_i_claimed_a_seat_at_the_periodic_table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92914E29-3458-4E95-9012-B7588CFB87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72" y="1214437"/>
            <a:ext cx="33337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292155"/>
              </p:ext>
            </p:extLst>
          </p:nvPr>
        </p:nvGraphicFramePr>
        <p:xfrm>
          <a:off x="6712299" y="1175657"/>
          <a:ext cx="471267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0D228-7003-47E7-B16C-E80A04BCB330}"/>
              </a:ext>
            </a:extLst>
          </p:cNvPr>
          <p:cNvSpPr txBox="1"/>
          <p:nvPr/>
        </p:nvSpPr>
        <p:spPr>
          <a:xfrm>
            <a:off x="1530417" y="433137"/>
            <a:ext cx="377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Aisha Bowe</a:t>
            </a:r>
          </a:p>
        </p:txBody>
      </p:sp>
      <p:pic>
        <p:nvPicPr>
          <p:cNvPr id="5" name="Picture 4" descr="A person with the arms crossed&#10;&#10;Description automatically generated with low confidence">
            <a:extLst>
              <a:ext uri="{FF2B5EF4-FFF2-40B4-BE49-F238E27FC236}">
                <a16:creationId xmlns:a16="http://schemas.microsoft.com/office/drawing/2014/main" id="{E40B2E1E-4E01-4770-902D-C75DDFC79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55" y="1425177"/>
            <a:ext cx="2666905" cy="4007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1F3502-38E4-4868-9E6A-3EBAEA148951}"/>
              </a:ext>
            </a:extLst>
          </p:cNvPr>
          <p:cNvSpPr txBox="1"/>
          <p:nvPr/>
        </p:nvSpPr>
        <p:spPr>
          <a:xfrm>
            <a:off x="580913" y="5873675"/>
            <a:ext cx="707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Aerospace Engineer Empowers Unrepresented People To Pursue Engineering Careers - YouTube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4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616316"/>
              </p:ext>
            </p:extLst>
          </p:nvPr>
        </p:nvGraphicFramePr>
        <p:xfrm>
          <a:off x="289248" y="2510395"/>
          <a:ext cx="6451109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C4CD13-4431-4356-A931-17406C1F91C2}"/>
              </a:ext>
            </a:extLst>
          </p:cNvPr>
          <p:cNvSpPr txBox="1"/>
          <p:nvPr/>
        </p:nvSpPr>
        <p:spPr>
          <a:xfrm>
            <a:off x="7767300" y="435786"/>
            <a:ext cx="360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Yvonne Y. Clark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DBE0A-EDB1-4EB8-B512-2E3B94273941}"/>
              </a:ext>
            </a:extLst>
          </p:cNvPr>
          <p:cNvSpPr txBox="1"/>
          <p:nvPr/>
        </p:nvSpPr>
        <p:spPr>
          <a:xfrm>
            <a:off x="7238198" y="5948413"/>
            <a:ext cx="432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https://www.youtube.com/watch?v=63JiVcG21F0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F3337E0-2A9E-48A3-B94B-6AE1365D0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47" y="161026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7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A1FB82F3-05BA-2558-A7E1-566A1F53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482154"/>
              </p:ext>
            </p:extLst>
          </p:nvPr>
        </p:nvGraphicFramePr>
        <p:xfrm>
          <a:off x="6712299" y="1175657"/>
          <a:ext cx="471267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42DCD1-BC62-476D-9F68-6E6A6AC22B4A}"/>
              </a:ext>
            </a:extLst>
          </p:cNvPr>
          <p:cNvSpPr txBox="1"/>
          <p:nvPr/>
        </p:nvSpPr>
        <p:spPr>
          <a:xfrm>
            <a:off x="1361440" y="457200"/>
            <a:ext cx="437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Jeanette Jo Epps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DE594-6841-4AF0-A5A7-93E5EE4F6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300" y="1276251"/>
            <a:ext cx="3572566" cy="4468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85ABA-93DA-4249-A2F1-8C20214A3842}"/>
              </a:ext>
            </a:extLst>
          </p:cNvPr>
          <p:cNvSpPr txBox="1"/>
          <p:nvPr/>
        </p:nvSpPr>
        <p:spPr>
          <a:xfrm>
            <a:off x="1140803" y="5974864"/>
            <a:ext cx="465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Astronaut Jeanette J. Epps: Sisters Empowering Sisters - YouTube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479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239</TotalTime>
  <Words>1614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Garamond</vt:lpstr>
      <vt:lpstr>Symbol</vt:lpstr>
      <vt:lpstr>Tahoma</vt:lpstr>
      <vt:lpstr>Wingdings 2</vt:lpstr>
      <vt:lpstr>Frame</vt:lpstr>
      <vt:lpstr>Amazing Women in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Women in Engineering</dc:title>
  <dc:creator>Stasko, Maryanne E</dc:creator>
  <cp:lastModifiedBy>Stasko, Maryanne E</cp:lastModifiedBy>
  <cp:revision>19</cp:revision>
  <cp:lastPrinted>2023-02-27T17:32:20Z</cp:lastPrinted>
  <dcterms:created xsi:type="dcterms:W3CDTF">2023-02-23T20:05:58Z</dcterms:created>
  <dcterms:modified xsi:type="dcterms:W3CDTF">2023-02-28T11:49:47Z</dcterms:modified>
</cp:coreProperties>
</file>