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4"/>
  </p:sldMasterIdLst>
  <p:notesMasterIdLst>
    <p:notesMasterId r:id="rId15"/>
  </p:notesMasterIdLst>
  <p:handoutMasterIdLst>
    <p:handoutMasterId r:id="rId16"/>
  </p:handoutMasterIdLst>
  <p:sldIdLst>
    <p:sldId id="258" r:id="rId5"/>
    <p:sldId id="270" r:id="rId6"/>
    <p:sldId id="267" r:id="rId7"/>
    <p:sldId id="274" r:id="rId8"/>
    <p:sldId id="273" r:id="rId9"/>
    <p:sldId id="276" r:id="rId10"/>
    <p:sldId id="272" r:id="rId11"/>
    <p:sldId id="268" r:id="rId12"/>
    <p:sldId id="269" r:id="rId13"/>
    <p:sldId id="277" r:id="rId14"/>
  </p:sldIdLst>
  <p:sldSz cx="6858000" cy="5143500"/>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4" userDrawn="1">
          <p15:clr>
            <a:srgbClr val="A4A3A4"/>
          </p15:clr>
        </p15:guide>
        <p15:guide id="2" pos="3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153762"/>
    <a:srgbClr val="00A0D8"/>
    <a:srgbClr val="179DCE"/>
    <a:srgbClr val="008DCE"/>
    <a:srgbClr val="179CD6"/>
    <a:srgbClr val="A6A6A6"/>
    <a:srgbClr val="FDFDFD"/>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9D38FA-E3E9-4F67-9A28-C4F8F3BF80BF}" v="4" dt="2022-09-22T14:24:47.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325" autoAdjust="0"/>
  </p:normalViewPr>
  <p:slideViewPr>
    <p:cSldViewPr snapToGrid="0" snapToObjects="1" showGuides="1">
      <p:cViewPr varScale="1">
        <p:scale>
          <a:sx n="137" d="100"/>
          <a:sy n="137" d="100"/>
        </p:scale>
        <p:origin x="1848" y="120"/>
      </p:cViewPr>
      <p:guideLst>
        <p:guide orient="horz" pos="104"/>
        <p:guide pos="31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ins, Price A:(Exelon Nuclear)" userId="80d3ee61-e45c-4ed3-8be1-17260e200e46" providerId="ADAL" clId="{F9F79336-1B90-426F-B677-F937D6398C5B}"/>
    <pc:docChg chg="undo redo custSel addSld delSld modSld">
      <pc:chgData name="Collins, Price A:(Exelon Nuclear)" userId="80d3ee61-e45c-4ed3-8be1-17260e200e46" providerId="ADAL" clId="{F9F79336-1B90-426F-B677-F937D6398C5B}" dt="2021-07-22T19:55:33.232" v="96" actId="20577"/>
      <pc:docMkLst>
        <pc:docMk/>
      </pc:docMkLst>
      <pc:sldChg chg="addSp delSp modSp del mod">
        <pc:chgData name="Collins, Price A:(Exelon Nuclear)" userId="80d3ee61-e45c-4ed3-8be1-17260e200e46" providerId="ADAL" clId="{F9F79336-1B90-426F-B677-F937D6398C5B}" dt="2021-07-13T17:27:21.962" v="85" actId="47"/>
        <pc:sldMkLst>
          <pc:docMk/>
          <pc:sldMk cId="3723398098" sldId="266"/>
        </pc:sldMkLst>
        <pc:spChg chg="add del mod">
          <ac:chgData name="Collins, Price A:(Exelon Nuclear)" userId="80d3ee61-e45c-4ed3-8be1-17260e200e46" providerId="ADAL" clId="{F9F79336-1B90-426F-B677-F937D6398C5B}" dt="2021-07-13T17:26:18.917" v="66" actId="478"/>
          <ac:spMkLst>
            <pc:docMk/>
            <pc:sldMk cId="3723398098" sldId="266"/>
            <ac:spMk id="2" creationId="{9B933849-2D13-45E9-A486-28B9127703F0}"/>
          </ac:spMkLst>
        </pc:spChg>
        <pc:spChg chg="mod">
          <ac:chgData name="Collins, Price A:(Exelon Nuclear)" userId="80d3ee61-e45c-4ed3-8be1-17260e200e46" providerId="ADAL" clId="{F9F79336-1B90-426F-B677-F937D6398C5B}" dt="2021-07-13T17:26:18.390" v="65"/>
          <ac:spMkLst>
            <pc:docMk/>
            <pc:sldMk cId="3723398098" sldId="266"/>
            <ac:spMk id="3" creationId="{1EE13446-EEA3-4455-8F86-4375E9C8E8FD}"/>
          </ac:spMkLst>
        </pc:spChg>
        <pc:spChg chg="mod">
          <ac:chgData name="Collins, Price A:(Exelon Nuclear)" userId="80d3ee61-e45c-4ed3-8be1-17260e200e46" providerId="ADAL" clId="{F9F79336-1B90-426F-B677-F937D6398C5B}" dt="2021-07-13T17:26:18.390" v="65"/>
          <ac:spMkLst>
            <pc:docMk/>
            <pc:sldMk cId="3723398098" sldId="266"/>
            <ac:spMk id="4" creationId="{C1875E37-E74E-4207-9F42-88EC053D207D}"/>
          </ac:spMkLst>
        </pc:spChg>
        <pc:spChg chg="del">
          <ac:chgData name="Collins, Price A:(Exelon Nuclear)" userId="80d3ee61-e45c-4ed3-8be1-17260e200e46" providerId="ADAL" clId="{F9F79336-1B90-426F-B677-F937D6398C5B}" dt="2021-07-13T17:25:22.831" v="47" actId="478"/>
          <ac:spMkLst>
            <pc:docMk/>
            <pc:sldMk cId="3723398098" sldId="266"/>
            <ac:spMk id="5" creationId="{CEFDADD1-101C-47F1-87B1-363FAFDBBD2C}"/>
          </ac:spMkLst>
        </pc:spChg>
        <pc:spChg chg="del">
          <ac:chgData name="Collins, Price A:(Exelon Nuclear)" userId="80d3ee61-e45c-4ed3-8be1-17260e200e46" providerId="ADAL" clId="{F9F79336-1B90-426F-B677-F937D6398C5B}" dt="2021-07-13T17:25:21.342" v="46" actId="478"/>
          <ac:spMkLst>
            <pc:docMk/>
            <pc:sldMk cId="3723398098" sldId="266"/>
            <ac:spMk id="6" creationId="{99BAC87A-E793-4E2A-B54F-40FB631A02C9}"/>
          </ac:spMkLst>
        </pc:spChg>
        <pc:spChg chg="add del mod">
          <ac:chgData name="Collins, Price A:(Exelon Nuclear)" userId="80d3ee61-e45c-4ed3-8be1-17260e200e46" providerId="ADAL" clId="{F9F79336-1B90-426F-B677-F937D6398C5B}" dt="2021-07-13T17:26:18.390" v="65"/>
          <ac:spMkLst>
            <pc:docMk/>
            <pc:sldMk cId="3723398098" sldId="266"/>
            <ac:spMk id="8" creationId="{307AC497-A32C-4817-8F6D-BA42F07EC649}"/>
          </ac:spMkLst>
        </pc:spChg>
        <pc:spChg chg="add del mod">
          <ac:chgData name="Collins, Price A:(Exelon Nuclear)" userId="80d3ee61-e45c-4ed3-8be1-17260e200e46" providerId="ADAL" clId="{F9F79336-1B90-426F-B677-F937D6398C5B}" dt="2021-07-13T17:26:18.390" v="65"/>
          <ac:spMkLst>
            <pc:docMk/>
            <pc:sldMk cId="3723398098" sldId="266"/>
            <ac:spMk id="10" creationId="{6DD8B418-DFAF-436A-AC9A-05CDAFE1E485}"/>
          </ac:spMkLst>
        </pc:spChg>
        <pc:spChg chg="add del mod">
          <ac:chgData name="Collins, Price A:(Exelon Nuclear)" userId="80d3ee61-e45c-4ed3-8be1-17260e200e46" providerId="ADAL" clId="{F9F79336-1B90-426F-B677-F937D6398C5B}" dt="2021-07-13T17:26:18.917" v="66" actId="478"/>
          <ac:spMkLst>
            <pc:docMk/>
            <pc:sldMk cId="3723398098" sldId="266"/>
            <ac:spMk id="12" creationId="{35B01159-7E79-46A4-A528-1F93094382B7}"/>
          </ac:spMkLst>
        </pc:spChg>
      </pc:sldChg>
      <pc:sldChg chg="modSp new mod">
        <pc:chgData name="Collins, Price A:(Exelon Nuclear)" userId="80d3ee61-e45c-4ed3-8be1-17260e200e46" providerId="ADAL" clId="{F9F79336-1B90-426F-B677-F937D6398C5B}" dt="2021-07-13T17:26:38.738" v="75" actId="20577"/>
        <pc:sldMkLst>
          <pc:docMk/>
          <pc:sldMk cId="1608396930" sldId="273"/>
        </pc:sldMkLst>
        <pc:spChg chg="mod">
          <ac:chgData name="Collins, Price A:(Exelon Nuclear)" userId="80d3ee61-e45c-4ed3-8be1-17260e200e46" providerId="ADAL" clId="{F9F79336-1B90-426F-B677-F937D6398C5B}" dt="2021-07-13T17:26:38.738" v="75" actId="20577"/>
          <ac:spMkLst>
            <pc:docMk/>
            <pc:sldMk cId="1608396930" sldId="273"/>
            <ac:spMk id="2" creationId="{F5E2877F-0800-485B-8200-9AC4816FA89A}"/>
          </ac:spMkLst>
        </pc:spChg>
        <pc:spChg chg="mod">
          <ac:chgData name="Collins, Price A:(Exelon Nuclear)" userId="80d3ee61-e45c-4ed3-8be1-17260e200e46" providerId="ADAL" clId="{F9F79336-1B90-426F-B677-F937D6398C5B}" dt="2021-07-13T17:24:39.341" v="6"/>
          <ac:spMkLst>
            <pc:docMk/>
            <pc:sldMk cId="1608396930" sldId="273"/>
            <ac:spMk id="3" creationId="{DF6C097A-D247-47A8-BD46-33B50558D525}"/>
          </ac:spMkLst>
        </pc:spChg>
      </pc:sldChg>
      <pc:sldChg chg="modSp new mod">
        <pc:chgData name="Collins, Price A:(Exelon Nuclear)" userId="80d3ee61-e45c-4ed3-8be1-17260e200e46" providerId="ADAL" clId="{F9F79336-1B90-426F-B677-F937D6398C5B}" dt="2021-07-13T17:27:18.139" v="84" actId="207"/>
        <pc:sldMkLst>
          <pc:docMk/>
          <pc:sldMk cId="1367114686" sldId="274"/>
        </pc:sldMkLst>
        <pc:spChg chg="mod">
          <ac:chgData name="Collins, Price A:(Exelon Nuclear)" userId="80d3ee61-e45c-4ed3-8be1-17260e200e46" providerId="ADAL" clId="{F9F79336-1B90-426F-B677-F937D6398C5B}" dt="2021-07-13T17:27:18.139" v="84" actId="207"/>
          <ac:spMkLst>
            <pc:docMk/>
            <pc:sldMk cId="1367114686" sldId="274"/>
            <ac:spMk id="2" creationId="{8C1BA9F6-3FAE-4CD6-92A9-3B4F128596D4}"/>
          </ac:spMkLst>
        </pc:spChg>
        <pc:spChg chg="mod">
          <ac:chgData name="Collins, Price A:(Exelon Nuclear)" userId="80d3ee61-e45c-4ed3-8be1-17260e200e46" providerId="ADAL" clId="{F9F79336-1B90-426F-B677-F937D6398C5B}" dt="2021-07-13T17:27:04.559" v="82" actId="403"/>
          <ac:spMkLst>
            <pc:docMk/>
            <pc:sldMk cId="1367114686" sldId="274"/>
            <ac:spMk id="3" creationId="{3883CCD2-55D2-43BF-B03A-2B50E493A604}"/>
          </ac:spMkLst>
        </pc:spChg>
      </pc:sldChg>
      <pc:sldChg chg="modSp modNotesTx">
        <pc:chgData name="Collins, Price A:(Exelon Nuclear)" userId="80d3ee61-e45c-4ed3-8be1-17260e200e46" providerId="ADAL" clId="{F9F79336-1B90-426F-B677-F937D6398C5B}" dt="2021-07-20T12:31:50.330" v="89" actId="207"/>
        <pc:sldMkLst>
          <pc:docMk/>
          <pc:sldMk cId="2962600607" sldId="276"/>
        </pc:sldMkLst>
        <pc:spChg chg="mod">
          <ac:chgData name="Collins, Price A:(Exelon Nuclear)" userId="80d3ee61-e45c-4ed3-8be1-17260e200e46" providerId="ADAL" clId="{F9F79336-1B90-426F-B677-F937D6398C5B}" dt="2021-07-20T12:31:21.724" v="86"/>
          <ac:spMkLst>
            <pc:docMk/>
            <pc:sldMk cId="2962600607" sldId="276"/>
            <ac:spMk id="2" creationId="{DC8B8C5A-A450-4CC5-8D87-2EED7C0F74B4}"/>
          </ac:spMkLst>
        </pc:spChg>
      </pc:sldChg>
      <pc:sldChg chg="modSp mod">
        <pc:chgData name="Collins, Price A:(Exelon Nuclear)" userId="80d3ee61-e45c-4ed3-8be1-17260e200e46" providerId="ADAL" clId="{F9F79336-1B90-426F-B677-F937D6398C5B}" dt="2021-07-22T19:55:33.232" v="96" actId="20577"/>
        <pc:sldMkLst>
          <pc:docMk/>
          <pc:sldMk cId="1001709851" sldId="277"/>
        </pc:sldMkLst>
        <pc:spChg chg="mod">
          <ac:chgData name="Collins, Price A:(Exelon Nuclear)" userId="80d3ee61-e45c-4ed3-8be1-17260e200e46" providerId="ADAL" clId="{F9F79336-1B90-426F-B677-F937D6398C5B}" dt="2021-07-22T19:55:33.232" v="96" actId="20577"/>
          <ac:spMkLst>
            <pc:docMk/>
            <pc:sldMk cId="1001709851" sldId="277"/>
            <ac:spMk id="2" creationId="{9790C419-2C92-422E-BD00-F3BF3CC304AD}"/>
          </ac:spMkLst>
        </pc:spChg>
      </pc:sldChg>
    </pc:docChg>
  </pc:docChgLst>
  <pc:docChgLst>
    <pc:chgData name="Collins, Price Alexander" userId="c213db06-f6dd-4443-b377-7fe2d592d4bb" providerId="ADAL" clId="{BC9D38FA-E3E9-4F67-9A28-C4F8F3BF80BF}"/>
    <pc:docChg chg="undo custSel modSld">
      <pc:chgData name="Collins, Price Alexander" userId="c213db06-f6dd-4443-b377-7fe2d592d4bb" providerId="ADAL" clId="{BC9D38FA-E3E9-4F67-9A28-C4F8F3BF80BF}" dt="2022-09-22T14:24:47.191" v="58"/>
      <pc:docMkLst>
        <pc:docMk/>
      </pc:docMkLst>
      <pc:sldChg chg="addSp delSp modSp mod">
        <pc:chgData name="Collins, Price Alexander" userId="c213db06-f6dd-4443-b377-7fe2d592d4bb" providerId="ADAL" clId="{BC9D38FA-E3E9-4F67-9A28-C4F8F3BF80BF}" dt="2022-09-22T14:22:54.765" v="57" actId="1076"/>
        <pc:sldMkLst>
          <pc:docMk/>
          <pc:sldMk cId="144484339" sldId="258"/>
        </pc:sldMkLst>
        <pc:spChg chg="del mod">
          <ac:chgData name="Collins, Price Alexander" userId="c213db06-f6dd-4443-b377-7fe2d592d4bb" providerId="ADAL" clId="{BC9D38FA-E3E9-4F67-9A28-C4F8F3BF80BF}" dt="2022-09-22T14:20:26.193" v="23" actId="478"/>
          <ac:spMkLst>
            <pc:docMk/>
            <pc:sldMk cId="144484339" sldId="258"/>
            <ac:spMk id="4" creationId="{00000000-0000-0000-0000-000000000000}"/>
          </ac:spMkLst>
        </pc:spChg>
        <pc:spChg chg="mod">
          <ac:chgData name="Collins, Price Alexander" userId="c213db06-f6dd-4443-b377-7fe2d592d4bb" providerId="ADAL" clId="{BC9D38FA-E3E9-4F67-9A28-C4F8F3BF80BF}" dt="2022-09-22T14:21:42.058" v="56" actId="1076"/>
          <ac:spMkLst>
            <pc:docMk/>
            <pc:sldMk cId="144484339" sldId="258"/>
            <ac:spMk id="5" creationId="{00000000-0000-0000-0000-000000000000}"/>
          </ac:spMkLst>
        </pc:spChg>
        <pc:spChg chg="del mod">
          <ac:chgData name="Collins, Price Alexander" userId="c213db06-f6dd-4443-b377-7fe2d592d4bb" providerId="ADAL" clId="{BC9D38FA-E3E9-4F67-9A28-C4F8F3BF80BF}" dt="2022-09-22T14:21:26.399" v="53" actId="478"/>
          <ac:spMkLst>
            <pc:docMk/>
            <pc:sldMk cId="144484339" sldId="258"/>
            <ac:spMk id="6" creationId="{00000000-0000-0000-0000-000000000000}"/>
          </ac:spMkLst>
        </pc:spChg>
        <pc:spChg chg="add del mod">
          <ac:chgData name="Collins, Price Alexander" userId="c213db06-f6dd-4443-b377-7fe2d592d4bb" providerId="ADAL" clId="{BC9D38FA-E3E9-4F67-9A28-C4F8F3BF80BF}" dt="2022-09-22T14:21:29.659" v="54" actId="478"/>
          <ac:spMkLst>
            <pc:docMk/>
            <pc:sldMk cId="144484339" sldId="258"/>
            <ac:spMk id="10" creationId="{FF6A51FF-D53A-48B1-BF6B-584342FA3DC6}"/>
          </ac:spMkLst>
        </pc:spChg>
        <pc:picChg chg="add del mod">
          <ac:chgData name="Collins, Price Alexander" userId="c213db06-f6dd-4443-b377-7fe2d592d4bb" providerId="ADAL" clId="{BC9D38FA-E3E9-4F67-9A28-C4F8F3BF80BF}" dt="2022-09-22T14:20:21.950" v="22"/>
          <ac:picMkLst>
            <pc:docMk/>
            <pc:sldMk cId="144484339" sldId="258"/>
            <ac:picMk id="3" creationId="{4C228B8A-F25F-4A0B-8B44-09A74990E5C7}"/>
          </ac:picMkLst>
        </pc:picChg>
        <pc:picChg chg="add mod">
          <ac:chgData name="Collins, Price Alexander" userId="c213db06-f6dd-4443-b377-7fe2d592d4bb" providerId="ADAL" clId="{BC9D38FA-E3E9-4F67-9A28-C4F8F3BF80BF}" dt="2022-09-22T14:22:54.765" v="57" actId="1076"/>
          <ac:picMkLst>
            <pc:docMk/>
            <pc:sldMk cId="144484339" sldId="258"/>
            <ac:picMk id="8" creationId="{7EC825F3-BF1C-46CE-A6A4-26B336A88FEE}"/>
          </ac:picMkLst>
        </pc:picChg>
      </pc:sldChg>
      <pc:sldChg chg="addSp modSp">
        <pc:chgData name="Collins, Price Alexander" userId="c213db06-f6dd-4443-b377-7fe2d592d4bb" providerId="ADAL" clId="{BC9D38FA-E3E9-4F67-9A28-C4F8F3BF80BF}" dt="2022-09-22T14:24:47.191" v="58"/>
        <pc:sldMkLst>
          <pc:docMk/>
          <pc:sldMk cId="1001709851" sldId="277"/>
        </pc:sldMkLst>
        <pc:picChg chg="add mod">
          <ac:chgData name="Collins, Price Alexander" userId="c213db06-f6dd-4443-b377-7fe2d592d4bb" providerId="ADAL" clId="{BC9D38FA-E3E9-4F67-9A28-C4F8F3BF80BF}" dt="2022-09-22T14:24:47.191" v="58"/>
          <ac:picMkLst>
            <pc:docMk/>
            <pc:sldMk cId="1001709851" sldId="277"/>
            <ac:picMk id="3" creationId="{F33021B9-3A05-451C-BD52-8AF67607990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6ED0350-ED11-F34D-B097-597B7147489F}" type="datetimeFigureOut">
              <a:rPr lang="en-US"/>
              <a:pPr>
                <a:defRPr/>
              </a:pPr>
              <a:t>9/22/2022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3F5B958-F00F-FA40-B093-67A7DA5435DE}" type="slidenum">
              <a:rPr lang="en-US"/>
              <a:pPr>
                <a:defRPr/>
              </a:pPr>
              <a:t>‹#›</a:t>
            </a:fld>
            <a:endParaRPr lang="en-US"/>
          </a:p>
        </p:txBody>
      </p:sp>
    </p:spTree>
    <p:extLst>
      <p:ext uri="{BB962C8B-B14F-4D97-AF65-F5344CB8AC3E}">
        <p14:creationId xmlns:p14="http://schemas.microsoft.com/office/powerpoint/2010/main" val="127320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060C5A4-3791-A046-99EB-2F5BB100353C}" type="datetimeFigureOut">
              <a:rPr lang="en-US"/>
              <a:pPr>
                <a:defRPr/>
              </a:pPr>
              <a:t>9/22/2022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DC2707-9DE4-7449-8607-4EE2BD6CDD5A}" type="slidenum">
              <a:rPr lang="en-US"/>
              <a:pPr>
                <a:defRPr/>
              </a:pPr>
              <a:t>‹#›</a:t>
            </a:fld>
            <a:endParaRPr lang="en-US"/>
          </a:p>
        </p:txBody>
      </p:sp>
    </p:spTree>
    <p:extLst>
      <p:ext uri="{BB962C8B-B14F-4D97-AF65-F5344CB8AC3E}">
        <p14:creationId xmlns:p14="http://schemas.microsoft.com/office/powerpoint/2010/main" val="16374719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DC2707-9DE4-7449-8607-4EE2BD6CDD5A}" type="slidenum">
              <a:rPr lang="en-US" smtClean="0"/>
              <a:pPr>
                <a:defRPr/>
              </a:pPr>
              <a:t>2</a:t>
            </a:fld>
            <a:endParaRPr lang="en-US"/>
          </a:p>
        </p:txBody>
      </p:sp>
    </p:spTree>
    <p:extLst>
      <p:ext uri="{BB962C8B-B14F-4D97-AF65-F5344CB8AC3E}">
        <p14:creationId xmlns:p14="http://schemas.microsoft.com/office/powerpoint/2010/main" val="282187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DC2707-9DE4-7449-8607-4EE2BD6CDD5A}" type="slidenum">
              <a:rPr lang="en-US" smtClean="0"/>
              <a:pPr>
                <a:defRPr/>
              </a:pPr>
              <a:t>3</a:t>
            </a:fld>
            <a:endParaRPr lang="en-US"/>
          </a:p>
        </p:txBody>
      </p:sp>
    </p:spTree>
    <p:extLst>
      <p:ext uri="{BB962C8B-B14F-4D97-AF65-F5344CB8AC3E}">
        <p14:creationId xmlns:p14="http://schemas.microsoft.com/office/powerpoint/2010/main" val="185443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https://www.youtube.com/watch?v=wtl5UrrgU8c </a:t>
            </a:r>
          </a:p>
        </p:txBody>
      </p:sp>
      <p:sp>
        <p:nvSpPr>
          <p:cNvPr id="4" name="Slide Number Placeholder 3"/>
          <p:cNvSpPr>
            <a:spLocks noGrp="1"/>
          </p:cNvSpPr>
          <p:nvPr>
            <p:ph type="sldNum" sz="quarter" idx="5"/>
          </p:nvPr>
        </p:nvSpPr>
        <p:spPr/>
        <p:txBody>
          <a:bodyPr/>
          <a:lstStyle/>
          <a:p>
            <a:pPr>
              <a:defRPr/>
            </a:pPr>
            <a:fld id="{23DC2707-9DE4-7449-8607-4EE2BD6CDD5A}" type="slidenum">
              <a:rPr lang="en-US" smtClean="0"/>
              <a:pPr>
                <a:defRPr/>
              </a:pPr>
              <a:t>6</a:t>
            </a:fld>
            <a:endParaRPr lang="en-US"/>
          </a:p>
        </p:txBody>
      </p:sp>
    </p:spTree>
    <p:extLst>
      <p:ext uri="{BB962C8B-B14F-4D97-AF65-F5344CB8AC3E}">
        <p14:creationId xmlns:p14="http://schemas.microsoft.com/office/powerpoint/2010/main" val="2649048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98004" y="2193922"/>
            <a:ext cx="5661990" cy="1732282"/>
          </a:xfrm>
          <a:prstGeom prst="rect">
            <a:avLst/>
          </a:prstGeom>
        </p:spPr>
        <p:txBody>
          <a:bodyPr vert="horz"/>
          <a:lstStyle>
            <a:lvl1pPr marL="0" indent="0" algn="ctr">
              <a:spcBef>
                <a:spcPts val="0"/>
              </a:spcBef>
              <a:buNone/>
              <a:defRPr sz="3300" baseline="0">
                <a:solidFill>
                  <a:schemeClr val="bg1"/>
                </a:solidFill>
                <a:latin typeface="+mj-lt"/>
              </a:defRPr>
            </a:lvl1pPr>
          </a:lstStyle>
          <a:p>
            <a:pPr lvl="0"/>
            <a:r>
              <a:rPr lang="en-US" dirty="0"/>
              <a:t>Click to edit Master text styles</a:t>
            </a:r>
          </a:p>
        </p:txBody>
      </p:sp>
      <p:pic>
        <p:nvPicPr>
          <p:cNvPr id="2" name="Picture 1">
            <a:extLst>
              <a:ext uri="{FF2B5EF4-FFF2-40B4-BE49-F238E27FC236}">
                <a16:creationId xmlns:a16="http://schemas.microsoft.com/office/drawing/2014/main" id="{3414F76D-4F4B-7740-8C60-FFE0974F00B2}"/>
              </a:ext>
            </a:extLst>
          </p:cNvPr>
          <p:cNvPicPr>
            <a:picLocks noChangeAspect="1"/>
          </p:cNvPicPr>
          <p:nvPr userDrawn="1"/>
        </p:nvPicPr>
        <p:blipFill>
          <a:blip r:embed="rId2"/>
          <a:stretch>
            <a:fillRect/>
          </a:stretch>
        </p:blipFill>
        <p:spPr>
          <a:xfrm>
            <a:off x="1256267" y="351231"/>
            <a:ext cx="4463030" cy="1732131"/>
          </a:xfrm>
          <a:prstGeom prst="rect">
            <a:avLst/>
          </a:prstGeom>
        </p:spPr>
      </p:pic>
      <p:sp>
        <p:nvSpPr>
          <p:cNvPr id="8" name="Rectangle 7">
            <a:extLst>
              <a:ext uri="{FF2B5EF4-FFF2-40B4-BE49-F238E27FC236}">
                <a16:creationId xmlns:a16="http://schemas.microsoft.com/office/drawing/2014/main" id="{E15E7E24-FFF7-AA48-9A6E-1D8E244B60F0}"/>
              </a:ext>
            </a:extLst>
          </p:cNvPr>
          <p:cNvSpPr/>
          <p:nvPr userDrawn="1"/>
        </p:nvSpPr>
        <p:spPr>
          <a:xfrm>
            <a:off x="0" y="4480560"/>
            <a:ext cx="6858000" cy="6629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3CA141B9-999F-E240-A87F-F4DB61AC1FA6}"/>
              </a:ext>
            </a:extLst>
          </p:cNvPr>
          <p:cNvPicPr>
            <a:picLocks noChangeAspect="1"/>
          </p:cNvPicPr>
          <p:nvPr userDrawn="1"/>
        </p:nvPicPr>
        <p:blipFill>
          <a:blip r:embed="rId3"/>
          <a:stretch>
            <a:fillRect/>
          </a:stretch>
        </p:blipFill>
        <p:spPr>
          <a:xfrm>
            <a:off x="4114538" y="4581144"/>
            <a:ext cx="2652213" cy="516636"/>
          </a:xfrm>
          <a:prstGeom prst="rect">
            <a:avLst/>
          </a:prstGeom>
        </p:spPr>
      </p:pic>
    </p:spTree>
    <p:extLst>
      <p:ext uri="{BB962C8B-B14F-4D97-AF65-F5344CB8AC3E}">
        <p14:creationId xmlns:p14="http://schemas.microsoft.com/office/powerpoint/2010/main" val="346843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ext Pag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3688" y="1249366"/>
            <a:ext cx="304935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1" name="Text Placeholder 10"/>
          <p:cNvSpPr>
            <a:spLocks noGrp="1"/>
          </p:cNvSpPr>
          <p:nvPr>
            <p:ph type="body" sz="quarter" idx="13"/>
          </p:nvPr>
        </p:nvSpPr>
        <p:spPr>
          <a:xfrm>
            <a:off x="281782" y="1703485"/>
            <a:ext cx="3041253" cy="2984404"/>
          </a:xfrm>
          <a:prstGeom prst="rect">
            <a:avLst/>
          </a:prstGeom>
        </p:spPr>
        <p:txBody>
          <a:bodyPr vert="horz"/>
          <a:lstStyle>
            <a:lvl1pPr marL="0" indent="0">
              <a:lnSpc>
                <a:spcPct val="100000"/>
              </a:lnSpc>
              <a:spcBef>
                <a:spcPts val="0"/>
              </a:spcBef>
              <a:spcAft>
                <a:spcPts val="0"/>
              </a:spcAft>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4" name="Text Placeholder 12"/>
          <p:cNvSpPr>
            <a:spLocks noGrp="1"/>
          </p:cNvSpPr>
          <p:nvPr>
            <p:ph type="body" sz="quarter" idx="15"/>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8" name="Text Placeholder 5"/>
          <p:cNvSpPr>
            <a:spLocks noGrp="1"/>
          </p:cNvSpPr>
          <p:nvPr>
            <p:ph type="body" sz="quarter" idx="16"/>
          </p:nvPr>
        </p:nvSpPr>
        <p:spPr>
          <a:xfrm>
            <a:off x="3431382" y="1253672"/>
            <a:ext cx="308262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9" name="Text Placeholder 10"/>
          <p:cNvSpPr>
            <a:spLocks noGrp="1"/>
          </p:cNvSpPr>
          <p:nvPr>
            <p:ph type="body" sz="quarter" idx="17"/>
          </p:nvPr>
        </p:nvSpPr>
        <p:spPr>
          <a:xfrm>
            <a:off x="3439475" y="1707791"/>
            <a:ext cx="3074435" cy="2984404"/>
          </a:xfrm>
          <a:prstGeom prst="rect">
            <a:avLst/>
          </a:prstGeom>
        </p:spPr>
        <p:txBody>
          <a:bodyPr vert="horz"/>
          <a:lstStyle>
            <a:lvl1pPr marL="0" indent="0">
              <a:lnSpc>
                <a:spcPct val="100000"/>
              </a:lnSpc>
              <a:spcBef>
                <a:spcPts val="0"/>
              </a:spcBef>
              <a:spcAft>
                <a:spcPts val="0"/>
              </a:spcAft>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641B15E-EC96-CB40-BDD3-815B34FDB87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4053DEE1-292E-3D47-8084-29F24742BC1C}"/>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13360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age">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268999" y="271708"/>
            <a:ext cx="5190815" cy="972893"/>
          </a:xfrm>
          <a:prstGeom prst="rect">
            <a:avLst/>
          </a:prstGeom>
        </p:spPr>
        <p:txBody>
          <a:bodyPr vert="horz"/>
          <a:lstStyle>
            <a:lvl1pPr marL="0" indent="0">
              <a:buNone/>
              <a:defRPr sz="2400" baseline="0">
                <a:solidFill>
                  <a:schemeClr val="bg1"/>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0" name="Text Placeholder 5"/>
          <p:cNvSpPr>
            <a:spLocks noGrp="1"/>
          </p:cNvSpPr>
          <p:nvPr>
            <p:ph type="body" sz="quarter" idx="11"/>
          </p:nvPr>
        </p:nvSpPr>
        <p:spPr>
          <a:xfrm>
            <a:off x="273688" y="1249366"/>
            <a:ext cx="304935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2" name="Text Placeholder 10"/>
          <p:cNvSpPr>
            <a:spLocks noGrp="1"/>
          </p:cNvSpPr>
          <p:nvPr>
            <p:ph type="body" sz="quarter" idx="13"/>
          </p:nvPr>
        </p:nvSpPr>
        <p:spPr>
          <a:xfrm>
            <a:off x="281782" y="1957485"/>
            <a:ext cx="3041253" cy="2984404"/>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13" name="Text Placeholder 5"/>
          <p:cNvSpPr>
            <a:spLocks noGrp="1"/>
          </p:cNvSpPr>
          <p:nvPr>
            <p:ph type="body" sz="quarter" idx="16"/>
          </p:nvPr>
        </p:nvSpPr>
        <p:spPr>
          <a:xfrm>
            <a:off x="3431382" y="1253672"/>
            <a:ext cx="308262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20" name="Text Placeholder 10"/>
          <p:cNvSpPr>
            <a:spLocks noGrp="1"/>
          </p:cNvSpPr>
          <p:nvPr>
            <p:ph type="body" sz="quarter" idx="17"/>
          </p:nvPr>
        </p:nvSpPr>
        <p:spPr>
          <a:xfrm>
            <a:off x="3439475" y="1961791"/>
            <a:ext cx="3074435" cy="2984404"/>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6F2D182-DF41-264E-8513-F3FC7DC8ED80}"/>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1" name="Picture 10">
            <a:extLst>
              <a:ext uri="{FF2B5EF4-FFF2-40B4-BE49-F238E27FC236}">
                <a16:creationId xmlns:a16="http://schemas.microsoft.com/office/drawing/2014/main" id="{69DE3E83-8862-824A-8CE7-2E22D73842D8}"/>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439965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lumn Bullet Text Page">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2" name="Text Placeholder 10"/>
          <p:cNvSpPr>
            <a:spLocks noGrp="1"/>
          </p:cNvSpPr>
          <p:nvPr>
            <p:ph type="body" sz="quarter" idx="13"/>
          </p:nvPr>
        </p:nvSpPr>
        <p:spPr>
          <a:xfrm>
            <a:off x="281782" y="1244601"/>
            <a:ext cx="3041253" cy="3443289"/>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20" name="Text Placeholder 10"/>
          <p:cNvSpPr>
            <a:spLocks noGrp="1"/>
          </p:cNvSpPr>
          <p:nvPr>
            <p:ph type="body" sz="quarter" idx="17"/>
          </p:nvPr>
        </p:nvSpPr>
        <p:spPr>
          <a:xfrm>
            <a:off x="3439475" y="1248907"/>
            <a:ext cx="3074435" cy="3443289"/>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46E70ADB-9417-9F42-9166-DF7247DDC43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8" name="Picture 7">
            <a:extLst>
              <a:ext uri="{FF2B5EF4-FFF2-40B4-BE49-F238E27FC236}">
                <a16:creationId xmlns:a16="http://schemas.microsoft.com/office/drawing/2014/main" id="{7165B28A-1D08-1E49-A398-1427F1E27D57}"/>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099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age, Landscap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3689" y="1249366"/>
            <a:ext cx="6247364"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1" name="Text Placeholder 10"/>
          <p:cNvSpPr>
            <a:spLocks noGrp="1"/>
          </p:cNvSpPr>
          <p:nvPr>
            <p:ph type="body" sz="quarter" idx="13"/>
          </p:nvPr>
        </p:nvSpPr>
        <p:spPr>
          <a:xfrm>
            <a:off x="270236" y="1711183"/>
            <a:ext cx="6250818" cy="1570183"/>
          </a:xfrm>
          <a:prstGeom prst="rect">
            <a:avLst/>
          </a:prstGeom>
        </p:spPr>
        <p:txBody>
          <a:bodyPr vert="horz"/>
          <a:lstStyle>
            <a:lvl1pPr marL="172641" indent="-172641">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2" name="Text Placeholder 10"/>
          <p:cNvSpPr>
            <a:spLocks noGrp="1"/>
          </p:cNvSpPr>
          <p:nvPr>
            <p:ph type="body" sz="quarter" idx="14"/>
          </p:nvPr>
        </p:nvSpPr>
        <p:spPr>
          <a:xfrm>
            <a:off x="273689" y="3750881"/>
            <a:ext cx="6247365" cy="933832"/>
          </a:xfrm>
          <a:prstGeom prst="rect">
            <a:avLst/>
          </a:prstGeom>
        </p:spPr>
        <p:txBody>
          <a:bodyPr vert="horz"/>
          <a:lstStyle>
            <a:lvl1pPr marL="172641" indent="-172641">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3" name="Text Placeholder 5"/>
          <p:cNvSpPr>
            <a:spLocks noGrp="1"/>
          </p:cNvSpPr>
          <p:nvPr>
            <p:ph type="body" sz="quarter" idx="15"/>
          </p:nvPr>
        </p:nvSpPr>
        <p:spPr>
          <a:xfrm>
            <a:off x="268998" y="3289063"/>
            <a:ext cx="6252056"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9" name="TextBox 8">
            <a:extLst>
              <a:ext uri="{FF2B5EF4-FFF2-40B4-BE49-F238E27FC236}">
                <a16:creationId xmlns:a16="http://schemas.microsoft.com/office/drawing/2014/main" id="{8597E012-DC7E-1A49-B4EC-FA738755BBF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12A1F26B-19FD-6842-A0F4-E542861F4658}"/>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802538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ag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70236" y="1244601"/>
            <a:ext cx="6250818" cy="3548159"/>
          </a:xfrm>
          <a:prstGeom prst="rect">
            <a:avLst/>
          </a:prstGeom>
        </p:spPr>
        <p:txBody>
          <a:bodyPr vert="horz"/>
          <a:lstStyle>
            <a:lvl1pPr marL="172641" indent="-172641">
              <a:lnSpc>
                <a:spcPct val="100000"/>
              </a:lnSpc>
              <a:spcBef>
                <a:spcPts val="0"/>
              </a:spcBef>
              <a:spcAft>
                <a:spcPts val="0"/>
              </a:spcAft>
              <a:buClr>
                <a:schemeClr val="accent4"/>
              </a:buClr>
              <a:buFont typeface="Wingdings" charset="2"/>
              <a:buChar char="§"/>
              <a:defRPr sz="1500">
                <a:solidFill>
                  <a:schemeClr val="bg1"/>
                </a:solidFill>
              </a:defRPr>
            </a:lvl1pPr>
            <a:lvl2pPr marL="600075" indent="-257175">
              <a:buClr>
                <a:schemeClr val="accent4"/>
              </a:buClr>
              <a:buFont typeface="Wingdings" charset="2"/>
              <a:buChar char="§"/>
              <a:defRPr sz="1500">
                <a:solidFill>
                  <a:schemeClr val="bg1"/>
                </a:solidFill>
              </a:defRPr>
            </a:lvl2pPr>
            <a:lvl3pPr marL="942975" indent="-257175">
              <a:buClr>
                <a:schemeClr val="accent4"/>
              </a:buClr>
              <a:buSzPct val="50000"/>
              <a:buFont typeface="Wingdings" charset="2"/>
              <a:buChar char="§"/>
              <a:defRPr sz="1500" baseline="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6" name="TextBox 5">
            <a:extLst>
              <a:ext uri="{FF2B5EF4-FFF2-40B4-BE49-F238E27FC236}">
                <a16:creationId xmlns:a16="http://schemas.microsoft.com/office/drawing/2014/main" id="{27461B82-1499-F740-995F-10F4F698E7B7}"/>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©2020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7" name="Picture 6">
            <a:extLst>
              <a:ext uri="{FF2B5EF4-FFF2-40B4-BE49-F238E27FC236}">
                <a16:creationId xmlns:a16="http://schemas.microsoft.com/office/drawing/2014/main" id="{6290443D-33C0-2849-A480-369AA8B84EEB}"/>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65546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Subheads">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68246" y="1249366"/>
            <a:ext cx="6247364"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1" name="Text Placeholder 10"/>
          <p:cNvSpPr>
            <a:spLocks noGrp="1"/>
          </p:cNvSpPr>
          <p:nvPr>
            <p:ph type="body" sz="quarter" idx="13"/>
          </p:nvPr>
        </p:nvSpPr>
        <p:spPr>
          <a:xfrm>
            <a:off x="270236" y="1711183"/>
            <a:ext cx="6250818" cy="1570183"/>
          </a:xfrm>
          <a:prstGeom prst="rect">
            <a:avLst/>
          </a:prstGeom>
        </p:spPr>
        <p:txBody>
          <a:bodyPr vert="horz"/>
          <a:lstStyle>
            <a:lvl1pPr marL="0" indent="0">
              <a:lnSpc>
                <a:spcPct val="100000"/>
              </a:lnSpc>
              <a:spcBef>
                <a:spcPts val="0"/>
              </a:spcBef>
              <a:spcAft>
                <a:spcPts val="0"/>
              </a:spcAft>
              <a:buClr>
                <a:schemeClr val="bg2"/>
              </a:buClr>
              <a:buFont typeface="Wingdings" charset="2"/>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2" name="Text Placeholder 10"/>
          <p:cNvSpPr>
            <a:spLocks noGrp="1"/>
          </p:cNvSpPr>
          <p:nvPr>
            <p:ph type="body" sz="quarter" idx="14"/>
          </p:nvPr>
        </p:nvSpPr>
        <p:spPr>
          <a:xfrm>
            <a:off x="268246" y="3794626"/>
            <a:ext cx="6247365" cy="933832"/>
          </a:xfrm>
          <a:prstGeom prst="rect">
            <a:avLst/>
          </a:prstGeom>
        </p:spPr>
        <p:txBody>
          <a:bodyPr vert="horz"/>
          <a:lstStyle>
            <a:lvl1pPr marL="0" indent="0">
              <a:spcBef>
                <a:spcPts val="0"/>
              </a:spcBef>
              <a:spcAft>
                <a:spcPts val="0"/>
              </a:spcAft>
              <a:buClr>
                <a:schemeClr val="bg2"/>
              </a:buClr>
              <a:buFont typeface="Wingdings" charset="2"/>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13" name="Text Placeholder 5"/>
          <p:cNvSpPr>
            <a:spLocks noGrp="1"/>
          </p:cNvSpPr>
          <p:nvPr>
            <p:ph type="body" sz="quarter" idx="15"/>
          </p:nvPr>
        </p:nvSpPr>
        <p:spPr>
          <a:xfrm>
            <a:off x="268998" y="3332808"/>
            <a:ext cx="6252056"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9" name="TextBox 8">
            <a:extLst>
              <a:ext uri="{FF2B5EF4-FFF2-40B4-BE49-F238E27FC236}">
                <a16:creationId xmlns:a16="http://schemas.microsoft.com/office/drawing/2014/main" id="{37B60F79-F727-7E44-8E32-B3C0007B3F15}"/>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EEA21FEC-2709-B446-AE86-46DDDCD1C218}"/>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848461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70236" y="1244601"/>
            <a:ext cx="6250818" cy="3548159"/>
          </a:xfrm>
          <a:prstGeom prst="rect">
            <a:avLst/>
          </a:prstGeom>
        </p:spPr>
        <p:txBody>
          <a:bodyPr vert="horz"/>
          <a:lstStyle>
            <a:lvl1pPr marL="0" indent="0">
              <a:lnSpc>
                <a:spcPct val="100000"/>
              </a:lnSpc>
              <a:spcBef>
                <a:spcPts val="0"/>
              </a:spcBef>
              <a:spcAft>
                <a:spcPts val="0"/>
              </a:spcAft>
              <a:buClr>
                <a:schemeClr val="bg2"/>
              </a:buClr>
              <a:buFont typeface="Wingdings" charset="2"/>
              <a:buNone/>
              <a:defRPr sz="1500">
                <a:solidFill>
                  <a:schemeClr val="bg1"/>
                </a:solidFill>
              </a:defRPr>
            </a:lvl1pPr>
            <a:lvl2pPr marL="342900" indent="0">
              <a:buClr>
                <a:schemeClr val="bg2"/>
              </a:buClr>
              <a:buFont typeface="Arial"/>
              <a:buNone/>
              <a:defRPr sz="1500">
                <a:solidFill>
                  <a:schemeClr val="bg1"/>
                </a:solidFill>
              </a:defRPr>
            </a:lvl2pPr>
            <a:lvl3pPr marL="685800" indent="0">
              <a:buClr>
                <a:schemeClr val="bg2"/>
              </a:buClr>
              <a:buSzPct val="50000"/>
              <a:buFont typeface="Wingdings" charset="2"/>
              <a:buNone/>
              <a:defRPr sz="1500" baseline="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6" name="TextBox 5">
            <a:extLst>
              <a:ext uri="{FF2B5EF4-FFF2-40B4-BE49-F238E27FC236}">
                <a16:creationId xmlns:a16="http://schemas.microsoft.com/office/drawing/2014/main" id="{0CDA99EB-5DBC-714D-BAF7-1F08C4FEA40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7" name="Picture 6">
            <a:extLst>
              <a:ext uri="{FF2B5EF4-FFF2-40B4-BE49-F238E27FC236}">
                <a16:creationId xmlns:a16="http://schemas.microsoft.com/office/drawing/2014/main" id="{C7394FA0-6104-404E-B7EA-5A685A0D390F}"/>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7572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1 Line Title">
    <p:spTree>
      <p:nvGrpSpPr>
        <p:cNvPr id="1" name=""/>
        <p:cNvGrpSpPr/>
        <p:nvPr/>
      </p:nvGrpSpPr>
      <p:grpSpPr>
        <a:xfrm>
          <a:off x="0" y="0"/>
          <a:ext cx="0" cy="0"/>
          <a:chOff x="0" y="0"/>
          <a:chExt cx="0" cy="0"/>
        </a:xfrm>
      </p:grpSpPr>
      <p:sp>
        <p:nvSpPr>
          <p:cNvPr id="9" name="Text Placeholder 12"/>
          <p:cNvSpPr>
            <a:spLocks noGrp="1"/>
          </p:cNvSpPr>
          <p:nvPr>
            <p:ph type="body" sz="quarter" idx="15"/>
          </p:nvPr>
        </p:nvSpPr>
        <p:spPr>
          <a:xfrm>
            <a:off x="268999" y="271708"/>
            <a:ext cx="5190815" cy="586602"/>
          </a:xfrm>
          <a:prstGeom prst="rect">
            <a:avLst/>
          </a:prstGeom>
        </p:spPr>
        <p:txBody>
          <a:bodyPr vert="horz"/>
          <a:lstStyle>
            <a:lvl1pPr marL="0" indent="0">
              <a:buNone/>
              <a:defRPr sz="240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2" name="Content Placeholder 2"/>
          <p:cNvSpPr>
            <a:spLocks noGrp="1"/>
          </p:cNvSpPr>
          <p:nvPr>
            <p:ph sz="quarter" idx="12"/>
          </p:nvPr>
        </p:nvSpPr>
        <p:spPr>
          <a:xfrm>
            <a:off x="278523" y="995003"/>
            <a:ext cx="6168629" cy="3702940"/>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6" name="TextBox 5">
            <a:extLst>
              <a:ext uri="{FF2B5EF4-FFF2-40B4-BE49-F238E27FC236}">
                <a16:creationId xmlns:a16="http://schemas.microsoft.com/office/drawing/2014/main" id="{645A6838-8BC3-0944-940C-0564EC471E67}"/>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7" name="Picture 6">
            <a:extLst>
              <a:ext uri="{FF2B5EF4-FFF2-40B4-BE49-F238E27FC236}">
                <a16:creationId xmlns:a16="http://schemas.microsoft.com/office/drawing/2014/main" id="{70AF8D16-0CD9-1F48-B14F-207AA43F67C1}"/>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078419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o Left, Image to Right">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264103" y="983452"/>
            <a:ext cx="3058932" cy="3733464"/>
          </a:xfrm>
          <a:prstGeom prst="rect">
            <a:avLst/>
          </a:prstGeom>
        </p:spPr>
        <p:txBody>
          <a:bodyPr vert="horz"/>
          <a:lstStyle>
            <a:lvl1pPr marL="0" indent="0">
              <a:spcBef>
                <a:spcPts val="0"/>
              </a:spcBef>
              <a:spcAft>
                <a:spcPts val="0"/>
              </a:spcAft>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9" name="Text Placeholder 12"/>
          <p:cNvSpPr>
            <a:spLocks noGrp="1"/>
          </p:cNvSpPr>
          <p:nvPr>
            <p:ph type="body" sz="quarter" idx="15"/>
          </p:nvPr>
        </p:nvSpPr>
        <p:spPr>
          <a:xfrm>
            <a:off x="268999" y="271708"/>
            <a:ext cx="5190815" cy="586602"/>
          </a:xfrm>
          <a:prstGeom prst="rect">
            <a:avLst/>
          </a:prstGeom>
        </p:spPr>
        <p:txBody>
          <a:bodyPr vert="horz"/>
          <a:lstStyle>
            <a:lvl1pPr marL="0" indent="0">
              <a:buNone/>
              <a:defRPr sz="240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2" name="Content Placeholder 2"/>
          <p:cNvSpPr>
            <a:spLocks noGrp="1"/>
          </p:cNvSpPr>
          <p:nvPr>
            <p:ph sz="quarter" idx="12"/>
          </p:nvPr>
        </p:nvSpPr>
        <p:spPr>
          <a:xfrm>
            <a:off x="3423228" y="983452"/>
            <a:ext cx="3097826" cy="3733464"/>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7" name="TextBox 6">
            <a:extLst>
              <a:ext uri="{FF2B5EF4-FFF2-40B4-BE49-F238E27FC236}">
                <a16:creationId xmlns:a16="http://schemas.microsoft.com/office/drawing/2014/main" id="{C5C8EF23-D1B9-1543-ACEE-FD4CF03D58BE}"/>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9936AC4B-F86F-0E4F-B1FA-3996219215BC}"/>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539941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to Left, Image to Right">
    <p:spTree>
      <p:nvGrpSpPr>
        <p:cNvPr id="1" name=""/>
        <p:cNvGrpSpPr/>
        <p:nvPr/>
      </p:nvGrpSpPr>
      <p:grpSpPr>
        <a:xfrm>
          <a:off x="0" y="0"/>
          <a:ext cx="0" cy="0"/>
          <a:chOff x="0" y="0"/>
          <a:chExt cx="0" cy="0"/>
        </a:xfrm>
      </p:grpSpPr>
      <p:sp>
        <p:nvSpPr>
          <p:cNvPr id="9" name="Text Placeholder 10"/>
          <p:cNvSpPr>
            <a:spLocks noGrp="1"/>
          </p:cNvSpPr>
          <p:nvPr>
            <p:ph type="body" sz="quarter" idx="14"/>
          </p:nvPr>
        </p:nvSpPr>
        <p:spPr>
          <a:xfrm>
            <a:off x="264102" y="976195"/>
            <a:ext cx="3058933" cy="3733465"/>
          </a:xfrm>
          <a:prstGeom prst="rect">
            <a:avLst/>
          </a:prstGeom>
        </p:spPr>
        <p:txBody>
          <a:bodyPr vert="horz"/>
          <a:lstStyle>
            <a:lvl1pPr marL="172641" indent="-172641">
              <a:spcBef>
                <a:spcPts val="0"/>
              </a:spcBef>
              <a:spcAft>
                <a:spcPts val="0"/>
              </a:spcAft>
              <a:buClr>
                <a:schemeClr val="tx2">
                  <a:lumMod val="50000"/>
                </a:schemeClr>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8" name="Text Placeholder 12"/>
          <p:cNvSpPr>
            <a:spLocks noGrp="1"/>
          </p:cNvSpPr>
          <p:nvPr>
            <p:ph type="body" sz="quarter" idx="10"/>
          </p:nvPr>
        </p:nvSpPr>
        <p:spPr>
          <a:xfrm>
            <a:off x="268998" y="271708"/>
            <a:ext cx="5141202" cy="586602"/>
          </a:xfrm>
          <a:prstGeom prst="rect">
            <a:avLst/>
          </a:prstGeom>
        </p:spPr>
        <p:txBody>
          <a:bodyPr vert="horz"/>
          <a:lstStyle>
            <a:lvl1pPr marL="0" indent="0">
              <a:buNone/>
              <a:defRPr sz="2400">
                <a:solidFill>
                  <a:schemeClr val="bg1"/>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3" name="Content Placeholder 2"/>
          <p:cNvSpPr>
            <a:spLocks noGrp="1"/>
          </p:cNvSpPr>
          <p:nvPr>
            <p:ph sz="quarter" idx="12"/>
          </p:nvPr>
        </p:nvSpPr>
        <p:spPr>
          <a:xfrm>
            <a:off x="3423228" y="976195"/>
            <a:ext cx="3097826" cy="3733464"/>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7" name="TextBox 6">
            <a:extLst>
              <a:ext uri="{FF2B5EF4-FFF2-40B4-BE49-F238E27FC236}">
                <a16:creationId xmlns:a16="http://schemas.microsoft.com/office/drawing/2014/main" id="{436F13EF-0266-C14D-8DF9-153188654BD6}"/>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BDBE8612-02A4-B448-B3FC-BABD786CEB4D}"/>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104947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with Subhea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0470" y="2184701"/>
            <a:ext cx="5774183" cy="940798"/>
          </a:xfrm>
          <a:prstGeom prst="rect">
            <a:avLst/>
          </a:prstGeom>
        </p:spPr>
        <p:txBody>
          <a:bodyPr vert="horz"/>
          <a:lstStyle>
            <a:lvl1pPr marL="0" indent="0">
              <a:buNone/>
              <a:defRPr sz="3300" baseline="0">
                <a:solidFill>
                  <a:schemeClr val="tx2">
                    <a:lumMod val="50000"/>
                  </a:schemeClr>
                </a:solidFill>
                <a:latin typeface="+mj-lt"/>
              </a:defRPr>
            </a:lvl1pPr>
          </a:lstStyle>
          <a:p>
            <a:pPr lvl="0"/>
            <a:r>
              <a:rPr lang="en-US" dirty="0"/>
              <a:t>Click to edit Master text styles</a:t>
            </a:r>
          </a:p>
        </p:txBody>
      </p:sp>
      <p:sp>
        <p:nvSpPr>
          <p:cNvPr id="6" name="Text Placeholder 5"/>
          <p:cNvSpPr>
            <a:spLocks noGrp="1"/>
          </p:cNvSpPr>
          <p:nvPr>
            <p:ph type="body" sz="quarter" idx="11"/>
          </p:nvPr>
        </p:nvSpPr>
        <p:spPr>
          <a:xfrm>
            <a:off x="679957" y="3125499"/>
            <a:ext cx="5774183" cy="914400"/>
          </a:xfrm>
          <a:prstGeom prst="rect">
            <a:avLst/>
          </a:prstGeom>
        </p:spPr>
        <p:txBody>
          <a:bodyPr vert="horz"/>
          <a:lstStyle>
            <a:lvl1pPr marL="0" indent="0">
              <a:buNone/>
              <a:defRPr sz="1800" cap="all" spc="188" baseline="0">
                <a:solidFill>
                  <a:schemeClr val="bg1"/>
                </a:solidFill>
              </a:defRPr>
            </a:lvl1pPr>
            <a:lvl2pPr marL="342900" indent="0">
              <a:buNone/>
              <a:defRPr sz="1800">
                <a:solidFill>
                  <a:srgbClr val="FFFFFF"/>
                </a:solidFill>
              </a:defRPr>
            </a:lvl2pPr>
            <a:lvl3pPr marL="685800" indent="0">
              <a:buNone/>
              <a:defRPr sz="1800">
                <a:solidFill>
                  <a:srgbClr val="FFFFFF"/>
                </a:solidFill>
              </a:defRPr>
            </a:lvl3pPr>
            <a:lvl4pPr marL="1028700" indent="0">
              <a:buNone/>
              <a:defRPr sz="1800">
                <a:solidFill>
                  <a:srgbClr val="FFFFFF"/>
                </a:solidFill>
              </a:defRPr>
            </a:lvl4pPr>
            <a:lvl5pPr marL="1371600" indent="0">
              <a:buNone/>
              <a:defRPr sz="1800">
                <a:solidFill>
                  <a:srgbClr val="FFFFFF"/>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8BD8CC8E-4EE2-4647-8553-AEA17FB7F930}"/>
              </a:ext>
            </a:extLst>
          </p:cNvPr>
          <p:cNvPicPr>
            <a:picLocks noChangeAspect="1"/>
          </p:cNvPicPr>
          <p:nvPr userDrawn="1"/>
        </p:nvPicPr>
        <p:blipFill>
          <a:blip r:embed="rId2"/>
          <a:stretch>
            <a:fillRect/>
          </a:stretch>
        </p:blipFill>
        <p:spPr>
          <a:xfrm>
            <a:off x="680470" y="439117"/>
            <a:ext cx="4057650" cy="1574800"/>
          </a:xfrm>
          <a:prstGeom prst="rect">
            <a:avLst/>
          </a:prstGeom>
        </p:spPr>
      </p:pic>
      <p:sp>
        <p:nvSpPr>
          <p:cNvPr id="8" name="TextBox 7">
            <a:extLst>
              <a:ext uri="{FF2B5EF4-FFF2-40B4-BE49-F238E27FC236}">
                <a16:creationId xmlns:a16="http://schemas.microsoft.com/office/drawing/2014/main" id="{42C84921-335A-1D4F-869B-42F197AEA895}"/>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©2020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187959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 Page">
    <p:spTree>
      <p:nvGrpSpPr>
        <p:cNvPr id="1" name=""/>
        <p:cNvGrpSpPr/>
        <p:nvPr/>
      </p:nvGrpSpPr>
      <p:grpSpPr>
        <a:xfrm>
          <a:off x="0" y="0"/>
          <a:ext cx="0" cy="0"/>
          <a:chOff x="0" y="0"/>
          <a:chExt cx="0" cy="0"/>
        </a:xfrm>
      </p:grpSpPr>
      <p:sp>
        <p:nvSpPr>
          <p:cNvPr id="9" name="Text Placeholder 6"/>
          <p:cNvSpPr>
            <a:spLocks noGrp="1"/>
          </p:cNvSpPr>
          <p:nvPr>
            <p:ph type="body" sz="quarter" idx="10" hasCustomPrompt="1"/>
          </p:nvPr>
        </p:nvSpPr>
        <p:spPr>
          <a:xfrm>
            <a:off x="685799" y="2557383"/>
            <a:ext cx="5487591" cy="497443"/>
          </a:xfrm>
          <a:prstGeom prst="rect">
            <a:avLst/>
          </a:prstGeom>
        </p:spPr>
        <p:txBody>
          <a:bodyPr vert="horz"/>
          <a:lstStyle>
            <a:lvl1pPr marL="0" indent="0" algn="ctr">
              <a:buNone/>
              <a:defRPr baseline="0">
                <a:solidFill>
                  <a:srgbClr val="FFFFFF"/>
                </a:solidFill>
              </a:defRPr>
            </a:lvl1pPr>
          </a:lstStyle>
          <a:p>
            <a:pPr lvl="0"/>
            <a:r>
              <a:rPr lang="en-US" dirty="0"/>
              <a:t>Click here to edit Master text</a:t>
            </a:r>
          </a:p>
        </p:txBody>
      </p:sp>
      <p:pic>
        <p:nvPicPr>
          <p:cNvPr id="7" name="Picture 6">
            <a:extLst>
              <a:ext uri="{FF2B5EF4-FFF2-40B4-BE49-F238E27FC236}">
                <a16:creationId xmlns:a16="http://schemas.microsoft.com/office/drawing/2014/main" id="{DD24E1D6-2FCF-6844-A145-6078DB87BE83}"/>
              </a:ext>
            </a:extLst>
          </p:cNvPr>
          <p:cNvPicPr>
            <a:picLocks noChangeAspect="1"/>
          </p:cNvPicPr>
          <p:nvPr userDrawn="1"/>
        </p:nvPicPr>
        <p:blipFill>
          <a:blip r:embed="rId2"/>
          <a:stretch>
            <a:fillRect/>
          </a:stretch>
        </p:blipFill>
        <p:spPr>
          <a:xfrm>
            <a:off x="5459814" y="135016"/>
            <a:ext cx="1303366" cy="1011689"/>
          </a:xfrm>
          <a:prstGeom prst="rect">
            <a:avLst/>
          </a:prstGeom>
        </p:spPr>
      </p:pic>
      <p:pic>
        <p:nvPicPr>
          <p:cNvPr id="11" name="Picture 10">
            <a:extLst>
              <a:ext uri="{FF2B5EF4-FFF2-40B4-BE49-F238E27FC236}">
                <a16:creationId xmlns:a16="http://schemas.microsoft.com/office/drawing/2014/main" id="{31381D52-69B5-BC4B-8B7E-F8A4975CE81F}"/>
              </a:ext>
            </a:extLst>
          </p:cNvPr>
          <p:cNvPicPr>
            <a:picLocks noChangeAspect="1"/>
          </p:cNvPicPr>
          <p:nvPr userDrawn="1"/>
        </p:nvPicPr>
        <p:blipFill>
          <a:blip r:embed="rId3"/>
          <a:stretch>
            <a:fillRect/>
          </a:stretch>
        </p:blipFill>
        <p:spPr>
          <a:xfrm>
            <a:off x="3207900" y="1591349"/>
            <a:ext cx="466440" cy="621920"/>
          </a:xfrm>
          <a:prstGeom prst="rect">
            <a:avLst/>
          </a:prstGeom>
        </p:spPr>
      </p:pic>
      <p:cxnSp>
        <p:nvCxnSpPr>
          <p:cNvPr id="12" name="Straight Connector 11">
            <a:extLst>
              <a:ext uri="{FF2B5EF4-FFF2-40B4-BE49-F238E27FC236}">
                <a16:creationId xmlns:a16="http://schemas.microsoft.com/office/drawing/2014/main" id="{199FA0EA-895A-FD43-B9B2-99BF232DBE4B}"/>
              </a:ext>
            </a:extLst>
          </p:cNvPr>
          <p:cNvCxnSpPr/>
          <p:nvPr userDrawn="1"/>
        </p:nvCxnSpPr>
        <p:spPr>
          <a:xfrm>
            <a:off x="3098006" y="2390184"/>
            <a:ext cx="682229" cy="0"/>
          </a:xfrm>
          <a:prstGeom prst="line">
            <a:avLst/>
          </a:prstGeom>
          <a:ln>
            <a:solidFill>
              <a:srgbClr val="10375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1107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6034" y="1511642"/>
            <a:ext cx="483100" cy="680802"/>
          </a:xfrm>
          <a:prstGeom prst="rect">
            <a:avLst/>
          </a:prstGeom>
        </p:spPr>
      </p:pic>
      <p:pic>
        <p:nvPicPr>
          <p:cNvPr id="6" name="Picture 5">
            <a:extLst>
              <a:ext uri="{FF2B5EF4-FFF2-40B4-BE49-F238E27FC236}">
                <a16:creationId xmlns:a16="http://schemas.microsoft.com/office/drawing/2014/main" id="{46E9F8FD-C904-1948-9F27-AFFDF0D10EB0}"/>
              </a:ext>
            </a:extLst>
          </p:cNvPr>
          <p:cNvPicPr>
            <a:picLocks noChangeAspect="1"/>
          </p:cNvPicPr>
          <p:nvPr userDrawn="1"/>
        </p:nvPicPr>
        <p:blipFill>
          <a:blip r:embed="rId3"/>
          <a:stretch>
            <a:fillRect/>
          </a:stretch>
        </p:blipFill>
        <p:spPr>
          <a:xfrm>
            <a:off x="5459814" y="135016"/>
            <a:ext cx="1303366" cy="1011689"/>
          </a:xfrm>
          <a:prstGeom prst="rect">
            <a:avLst/>
          </a:prstGeom>
        </p:spPr>
      </p:pic>
      <p:sp>
        <p:nvSpPr>
          <p:cNvPr id="9" name="Text Placeholder 6">
            <a:extLst>
              <a:ext uri="{FF2B5EF4-FFF2-40B4-BE49-F238E27FC236}">
                <a16:creationId xmlns:a16="http://schemas.microsoft.com/office/drawing/2014/main" id="{1861ACCA-1871-494B-A369-57FB96FF85C6}"/>
              </a:ext>
            </a:extLst>
          </p:cNvPr>
          <p:cNvSpPr>
            <a:spLocks noGrp="1"/>
          </p:cNvSpPr>
          <p:nvPr>
            <p:ph type="body" sz="quarter" idx="10" hasCustomPrompt="1"/>
          </p:nvPr>
        </p:nvSpPr>
        <p:spPr>
          <a:xfrm>
            <a:off x="685799" y="2557383"/>
            <a:ext cx="5487591" cy="497443"/>
          </a:xfrm>
          <a:prstGeom prst="rect">
            <a:avLst/>
          </a:prstGeom>
        </p:spPr>
        <p:txBody>
          <a:bodyPr vert="horz"/>
          <a:lstStyle>
            <a:lvl1pPr marL="0" indent="0" algn="ctr">
              <a:buNone/>
              <a:defRPr baseline="0">
                <a:solidFill>
                  <a:srgbClr val="FFFFFF"/>
                </a:solidFill>
              </a:defRPr>
            </a:lvl1pPr>
          </a:lstStyle>
          <a:p>
            <a:pPr lvl="0"/>
            <a:r>
              <a:rPr lang="en-US" dirty="0"/>
              <a:t>Coffee Break</a:t>
            </a:r>
          </a:p>
        </p:txBody>
      </p:sp>
      <p:cxnSp>
        <p:nvCxnSpPr>
          <p:cNvPr id="12" name="Straight Connector 11">
            <a:extLst>
              <a:ext uri="{FF2B5EF4-FFF2-40B4-BE49-F238E27FC236}">
                <a16:creationId xmlns:a16="http://schemas.microsoft.com/office/drawing/2014/main" id="{AAF54AB9-7F73-4242-B0F2-D925D55C65FB}"/>
              </a:ext>
            </a:extLst>
          </p:cNvPr>
          <p:cNvCxnSpPr/>
          <p:nvPr userDrawn="1"/>
        </p:nvCxnSpPr>
        <p:spPr>
          <a:xfrm>
            <a:off x="3098006" y="2390184"/>
            <a:ext cx="682229" cy="0"/>
          </a:xfrm>
          <a:prstGeom prst="line">
            <a:avLst/>
          </a:prstGeom>
          <a:ln>
            <a:solidFill>
              <a:srgbClr val="10375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841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785353-C71B-754B-878A-221583BD526D}"/>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10" name="Text Placeholder 6">
            <a:extLst>
              <a:ext uri="{FF2B5EF4-FFF2-40B4-BE49-F238E27FC236}">
                <a16:creationId xmlns:a16="http://schemas.microsoft.com/office/drawing/2014/main" id="{CD99B3D3-5279-D842-91F5-76EBAB7D1342}"/>
              </a:ext>
            </a:extLst>
          </p:cNvPr>
          <p:cNvSpPr>
            <a:spLocks noGrp="1"/>
          </p:cNvSpPr>
          <p:nvPr>
            <p:ph type="body" sz="quarter" idx="10" hasCustomPrompt="1"/>
          </p:nvPr>
        </p:nvSpPr>
        <p:spPr>
          <a:xfrm>
            <a:off x="685799" y="2557383"/>
            <a:ext cx="5487591" cy="497443"/>
          </a:xfrm>
          <a:prstGeom prst="rect">
            <a:avLst/>
          </a:prstGeom>
        </p:spPr>
        <p:txBody>
          <a:bodyPr vert="horz"/>
          <a:lstStyle>
            <a:lvl1pPr marL="0" indent="0" algn="ctr">
              <a:buNone/>
              <a:defRPr baseline="0">
                <a:solidFill>
                  <a:srgbClr val="FFFFFF"/>
                </a:solidFill>
              </a:defRPr>
            </a:lvl1pPr>
          </a:lstStyle>
          <a:p>
            <a:pPr lvl="0"/>
            <a:r>
              <a:rPr lang="en-US" dirty="0"/>
              <a:t>Lunch Break</a:t>
            </a:r>
          </a:p>
        </p:txBody>
      </p:sp>
      <p:cxnSp>
        <p:nvCxnSpPr>
          <p:cNvPr id="13" name="Straight Connector 12">
            <a:extLst>
              <a:ext uri="{FF2B5EF4-FFF2-40B4-BE49-F238E27FC236}">
                <a16:creationId xmlns:a16="http://schemas.microsoft.com/office/drawing/2014/main" id="{32CA4C5A-F303-5040-898D-6A3C1C2E7DEA}"/>
              </a:ext>
            </a:extLst>
          </p:cNvPr>
          <p:cNvCxnSpPr/>
          <p:nvPr userDrawn="1"/>
        </p:nvCxnSpPr>
        <p:spPr>
          <a:xfrm>
            <a:off x="3098006" y="2390184"/>
            <a:ext cx="682229" cy="0"/>
          </a:xfrm>
          <a:prstGeom prst="line">
            <a:avLst/>
          </a:prstGeom>
          <a:ln>
            <a:solidFill>
              <a:srgbClr val="10375C"/>
            </a:solidFill>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3FA175FA-63BC-1D4B-9BEA-D7390563FB82}"/>
              </a:ext>
            </a:extLst>
          </p:cNvPr>
          <p:cNvPicPr>
            <a:picLocks noChangeAspect="1"/>
          </p:cNvPicPr>
          <p:nvPr userDrawn="1"/>
        </p:nvPicPr>
        <p:blipFill>
          <a:blip r:embed="rId3"/>
          <a:stretch>
            <a:fillRect/>
          </a:stretch>
        </p:blipFill>
        <p:spPr>
          <a:xfrm>
            <a:off x="3213605" y="1475753"/>
            <a:ext cx="430790" cy="749201"/>
          </a:xfrm>
          <a:prstGeom prst="rect">
            <a:avLst/>
          </a:prstGeom>
        </p:spPr>
      </p:pic>
    </p:spTree>
    <p:extLst>
      <p:ext uri="{BB962C8B-B14F-4D97-AF65-F5344CB8AC3E}">
        <p14:creationId xmlns:p14="http://schemas.microsoft.com/office/powerpoint/2010/main" val="1272552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pen Area">
    <p:bg>
      <p:bgRef idx="1001">
        <a:schemeClr val="bg1"/>
      </p:bgRef>
    </p:bg>
    <p:spTree>
      <p:nvGrpSpPr>
        <p:cNvPr id="1" name=""/>
        <p:cNvGrpSpPr/>
        <p:nvPr/>
      </p:nvGrpSpPr>
      <p:grpSpPr>
        <a:xfrm>
          <a:off x="0" y="0"/>
          <a:ext cx="0" cy="0"/>
          <a:chOff x="0" y="0"/>
          <a:chExt cx="0" cy="0"/>
        </a:xfrm>
      </p:grpSpPr>
      <p:sp>
        <p:nvSpPr>
          <p:cNvPr id="9" name="Text Placeholder 12"/>
          <p:cNvSpPr>
            <a:spLocks noGrp="1"/>
          </p:cNvSpPr>
          <p:nvPr>
            <p:ph type="body" sz="quarter" idx="10"/>
          </p:nvPr>
        </p:nvSpPr>
        <p:spPr>
          <a:xfrm>
            <a:off x="268998" y="271708"/>
            <a:ext cx="5184746" cy="586602"/>
          </a:xfrm>
          <a:prstGeom prst="rect">
            <a:avLst/>
          </a:prstGeom>
        </p:spPr>
        <p:txBody>
          <a:bodyPr vert="horz"/>
          <a:lstStyle>
            <a:lvl1pPr marL="0" indent="0">
              <a:buNone/>
              <a:defRPr sz="2400">
                <a:solidFill>
                  <a:srgbClr val="008DCE"/>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4" name="TextBox 3">
            <a:extLst>
              <a:ext uri="{FF2B5EF4-FFF2-40B4-BE49-F238E27FC236}">
                <a16:creationId xmlns:a16="http://schemas.microsoft.com/office/drawing/2014/main" id="{94E453D7-FB10-AD49-A834-8492390C83FA}"/>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rgbClr val="0070C0"/>
                </a:solidFill>
                <a:latin typeface="Arial" charset="0"/>
                <a:cs typeface="Arial" charset="0"/>
              </a:rPr>
              <a:t>©2021 U.S.</a:t>
            </a:r>
            <a:r>
              <a:rPr lang="en-US" sz="600" baseline="0" dirty="0">
                <a:solidFill>
                  <a:srgbClr val="0070C0"/>
                </a:solidFill>
                <a:latin typeface="Arial" charset="0"/>
                <a:cs typeface="Arial" charset="0"/>
              </a:rPr>
              <a:t> Women in Nuclear     </a:t>
            </a:r>
            <a:fld id="{9A6F701A-433E-4542-8096-16FD041B1432}" type="slidenum">
              <a:rPr lang="en-US" sz="600" smtClean="0">
                <a:solidFill>
                  <a:srgbClr val="0070C0"/>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rgbClr val="0070C0"/>
              </a:solidFill>
              <a:latin typeface="Arial" charset="0"/>
              <a:cs typeface="Arial" charset="0"/>
            </a:endParaRPr>
          </a:p>
        </p:txBody>
      </p:sp>
      <p:pic>
        <p:nvPicPr>
          <p:cNvPr id="2" name="Picture 1">
            <a:extLst>
              <a:ext uri="{FF2B5EF4-FFF2-40B4-BE49-F238E27FC236}">
                <a16:creationId xmlns:a16="http://schemas.microsoft.com/office/drawing/2014/main" id="{1EA40A92-9166-C143-B810-BADBBC48E500}"/>
              </a:ext>
            </a:extLst>
          </p:cNvPr>
          <p:cNvPicPr>
            <a:picLocks noChangeAspect="1"/>
          </p:cNvPicPr>
          <p:nvPr userDrawn="1"/>
        </p:nvPicPr>
        <p:blipFill>
          <a:blip r:embed="rId2"/>
          <a:stretch>
            <a:fillRect/>
          </a:stretch>
        </p:blipFill>
        <p:spPr>
          <a:xfrm>
            <a:off x="5453744" y="127759"/>
            <a:ext cx="1327946" cy="1030769"/>
          </a:xfrm>
          <a:prstGeom prst="rect">
            <a:avLst/>
          </a:prstGeom>
        </p:spPr>
      </p:pic>
    </p:spTree>
    <p:extLst>
      <p:ext uri="{BB962C8B-B14F-4D97-AF65-F5344CB8AC3E}">
        <p14:creationId xmlns:p14="http://schemas.microsoft.com/office/powerpoint/2010/main" val="368437989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Intro/Splash Page">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292894" y="4724400"/>
            <a:ext cx="1514475"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a:t>
            </a:r>
            <a:endParaRPr lang="en-US" sz="600" dirty="0">
              <a:solidFill>
                <a:schemeClr val="bg1"/>
              </a:solidFill>
              <a:latin typeface="Arial" charset="0"/>
              <a:cs typeface="Arial" charset="0"/>
            </a:endParaRPr>
          </a:p>
        </p:txBody>
      </p:sp>
      <p:sp>
        <p:nvSpPr>
          <p:cNvPr id="11" name="Text Placeholder 5"/>
          <p:cNvSpPr>
            <a:spLocks noGrp="1"/>
          </p:cNvSpPr>
          <p:nvPr>
            <p:ph type="body" sz="quarter" idx="11"/>
          </p:nvPr>
        </p:nvSpPr>
        <p:spPr>
          <a:xfrm>
            <a:off x="269126" y="1860994"/>
            <a:ext cx="2349938" cy="998095"/>
          </a:xfrm>
          <a:prstGeom prst="rect">
            <a:avLst/>
          </a:prstGeom>
        </p:spPr>
        <p:txBody>
          <a:bodyPr vert="horz"/>
          <a:lstStyle>
            <a:lvl1pPr marL="0" indent="0">
              <a:spcBef>
                <a:spcPts val="0"/>
              </a:spcBef>
              <a:spcAft>
                <a:spcPts val="0"/>
              </a:spcAft>
              <a:buNone/>
              <a:defRPr sz="1350">
                <a:solidFill>
                  <a:srgbClr val="FFFFFF"/>
                </a:solidFill>
              </a:defRPr>
            </a:lvl1pPr>
            <a:lvl2pPr marL="342900" indent="0">
              <a:buNone/>
              <a:defRPr sz="1350">
                <a:solidFill>
                  <a:srgbClr val="FFFFFF"/>
                </a:solidFill>
              </a:defRPr>
            </a:lvl2pPr>
            <a:lvl3pPr marL="685800" indent="0">
              <a:buNone/>
              <a:defRPr sz="1350">
                <a:solidFill>
                  <a:srgbClr val="FFFFFF"/>
                </a:solidFill>
              </a:defRPr>
            </a:lvl3pPr>
            <a:lvl4pPr marL="1028700" indent="0">
              <a:buNone/>
              <a:defRPr sz="1350">
                <a:solidFill>
                  <a:srgbClr val="FFFFFF"/>
                </a:solidFill>
              </a:defRPr>
            </a:lvl4pPr>
            <a:lvl5pPr marL="1371600" indent="0">
              <a:buNone/>
              <a:defRPr sz="1350">
                <a:solidFill>
                  <a:srgbClr val="FFFFFF"/>
                </a:solidFill>
              </a:defRPr>
            </a:lvl5pPr>
          </a:lstStyle>
          <a:p>
            <a:pPr lvl="0"/>
            <a:r>
              <a:rPr lang="en-US" dirty="0"/>
              <a:t>Click to edit Master text styles</a:t>
            </a:r>
          </a:p>
        </p:txBody>
      </p:sp>
      <p:sp>
        <p:nvSpPr>
          <p:cNvPr id="12" name="Text Placeholder 2"/>
          <p:cNvSpPr>
            <a:spLocks noGrp="1"/>
          </p:cNvSpPr>
          <p:nvPr>
            <p:ph type="body" sz="quarter" idx="10"/>
          </p:nvPr>
        </p:nvSpPr>
        <p:spPr>
          <a:xfrm>
            <a:off x="269126" y="585788"/>
            <a:ext cx="2349938" cy="1236787"/>
          </a:xfrm>
          <a:prstGeom prst="rect">
            <a:avLst/>
          </a:prstGeom>
        </p:spPr>
        <p:txBody>
          <a:bodyPr vert="horz"/>
          <a:lstStyle>
            <a:lvl1pPr marL="0" indent="0">
              <a:buNone/>
              <a:defRPr sz="2100" baseline="0">
                <a:solidFill>
                  <a:srgbClr val="FFFFFF"/>
                </a:solidFill>
              </a:defRPr>
            </a:lvl1pPr>
            <a:lvl2pPr marL="342900" indent="0">
              <a:buNone/>
              <a:defRPr sz="2475">
                <a:solidFill>
                  <a:srgbClr val="FFFFFF"/>
                </a:solidFill>
              </a:defRPr>
            </a:lvl2pPr>
            <a:lvl3pPr marL="685800" indent="0">
              <a:buNone/>
              <a:defRPr sz="2475">
                <a:solidFill>
                  <a:srgbClr val="FFFFFF"/>
                </a:solidFill>
              </a:defRPr>
            </a:lvl3pPr>
            <a:lvl4pPr marL="1028700" indent="0">
              <a:buNone/>
              <a:defRPr sz="2475">
                <a:solidFill>
                  <a:srgbClr val="FFFFFF"/>
                </a:solidFill>
              </a:defRPr>
            </a:lvl4pPr>
            <a:lvl5pPr marL="1371600" indent="0">
              <a:buNone/>
              <a:defRPr sz="2475">
                <a:solidFill>
                  <a:srgbClr val="FFFFFF"/>
                </a:solidFill>
              </a:defRPr>
            </a:lvl5pPr>
          </a:lstStyle>
          <a:p>
            <a:pPr lvl="0"/>
            <a:r>
              <a:rPr lang="en-US" dirty="0"/>
              <a:t>Click to edit Master text styles</a:t>
            </a:r>
          </a:p>
        </p:txBody>
      </p:sp>
      <p:sp>
        <p:nvSpPr>
          <p:cNvPr id="9" name="Text Placeholder 9"/>
          <p:cNvSpPr>
            <a:spLocks noGrp="1"/>
          </p:cNvSpPr>
          <p:nvPr>
            <p:ph type="body" sz="quarter" idx="12" hasCustomPrompt="1"/>
          </p:nvPr>
        </p:nvSpPr>
        <p:spPr>
          <a:xfrm>
            <a:off x="269126" y="2881739"/>
            <a:ext cx="1961705" cy="315595"/>
          </a:xfrm>
          <a:prstGeom prst="rect">
            <a:avLst/>
          </a:prstGeom>
        </p:spPr>
        <p:txBody>
          <a:bodyPr vert="horz"/>
          <a:lstStyle>
            <a:lvl1pPr marL="0" indent="0">
              <a:buNone/>
              <a:defRPr sz="1050">
                <a:solidFill>
                  <a:schemeClr val="bg1"/>
                </a:solidFill>
              </a:defRPr>
            </a:lvl1pPr>
          </a:lstStyle>
          <a:p>
            <a:pPr lvl="0"/>
            <a:r>
              <a:rPr lang="en-US" dirty="0"/>
              <a:t>Month XX, 2020</a:t>
            </a:r>
          </a:p>
        </p:txBody>
      </p:sp>
      <p:sp>
        <p:nvSpPr>
          <p:cNvPr id="6" name="Rectangle 5"/>
          <p:cNvSpPr/>
          <p:nvPr userDrawn="1"/>
        </p:nvSpPr>
        <p:spPr>
          <a:xfrm>
            <a:off x="-7144" y="3248025"/>
            <a:ext cx="6865144" cy="1087438"/>
          </a:xfrm>
          <a:prstGeom prst="rect">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3" name="Picture 2">
            <a:extLst>
              <a:ext uri="{FF2B5EF4-FFF2-40B4-BE49-F238E27FC236}">
                <a16:creationId xmlns:a16="http://schemas.microsoft.com/office/drawing/2014/main" id="{6B40D343-F8A1-F145-B77C-B1A348164953}"/>
              </a:ext>
            </a:extLst>
          </p:cNvPr>
          <p:cNvPicPr>
            <a:picLocks noChangeAspect="1"/>
          </p:cNvPicPr>
          <p:nvPr userDrawn="1"/>
        </p:nvPicPr>
        <p:blipFill>
          <a:blip r:embed="rId2"/>
          <a:stretch>
            <a:fillRect/>
          </a:stretch>
        </p:blipFill>
        <p:spPr>
          <a:xfrm>
            <a:off x="292894" y="3308317"/>
            <a:ext cx="2480869" cy="962841"/>
          </a:xfrm>
          <a:prstGeom prst="rect">
            <a:avLst/>
          </a:prstGeom>
        </p:spPr>
      </p:pic>
    </p:spTree>
    <p:extLst>
      <p:ext uri="{BB962C8B-B14F-4D97-AF65-F5344CB8AC3E}">
        <p14:creationId xmlns:p14="http://schemas.microsoft.com/office/powerpoint/2010/main" val="229064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 Speaker Intro">
    <p:spTree>
      <p:nvGrpSpPr>
        <p:cNvPr id="1" name=""/>
        <p:cNvGrpSpPr/>
        <p:nvPr/>
      </p:nvGrpSpPr>
      <p:grpSpPr>
        <a:xfrm>
          <a:off x="0" y="0"/>
          <a:ext cx="0" cy="0"/>
          <a:chOff x="0" y="0"/>
          <a:chExt cx="0" cy="0"/>
        </a:xfrm>
      </p:grpSpPr>
      <p:sp>
        <p:nvSpPr>
          <p:cNvPr id="10" name="Text Placeholder 4"/>
          <p:cNvSpPr>
            <a:spLocks noGrp="1"/>
          </p:cNvSpPr>
          <p:nvPr>
            <p:ph type="body" sz="quarter" idx="10"/>
          </p:nvPr>
        </p:nvSpPr>
        <p:spPr>
          <a:xfrm>
            <a:off x="676547" y="1116843"/>
            <a:ext cx="5361184" cy="1865306"/>
          </a:xfrm>
          <a:prstGeom prst="rect">
            <a:avLst/>
          </a:prstGeom>
        </p:spPr>
        <p:txBody>
          <a:bodyPr vert="horz"/>
          <a:lstStyle>
            <a:lvl1pPr marL="0" indent="0">
              <a:buNone/>
              <a:defRPr sz="3300" baseline="0">
                <a:solidFill>
                  <a:srgbClr val="10375C"/>
                </a:solidFill>
                <a:latin typeface="+mj-lt"/>
              </a:defRPr>
            </a:lvl1pPr>
          </a:lstStyle>
          <a:p>
            <a:pPr lvl="0"/>
            <a:r>
              <a:rPr lang="en-US" dirty="0"/>
              <a:t>Click to edit Master text styles</a:t>
            </a:r>
          </a:p>
        </p:txBody>
      </p:sp>
      <p:sp>
        <p:nvSpPr>
          <p:cNvPr id="11" name="Text Placeholder 9"/>
          <p:cNvSpPr>
            <a:spLocks noGrp="1"/>
          </p:cNvSpPr>
          <p:nvPr>
            <p:ph type="body" sz="quarter" idx="12"/>
          </p:nvPr>
        </p:nvSpPr>
        <p:spPr>
          <a:xfrm>
            <a:off x="679848" y="4531796"/>
            <a:ext cx="5365503" cy="315595"/>
          </a:xfrm>
          <a:prstGeom prst="rect">
            <a:avLst/>
          </a:prstGeom>
        </p:spPr>
        <p:txBody>
          <a:bodyPr vert="horz"/>
          <a:lstStyle>
            <a:lvl1pPr marL="0" indent="0">
              <a:buNone/>
              <a:defRPr sz="1050">
                <a:solidFill>
                  <a:schemeClr val="bg1"/>
                </a:solidFill>
              </a:defRPr>
            </a:lvl1pPr>
          </a:lstStyle>
          <a:p>
            <a:pPr lvl="0"/>
            <a:r>
              <a:rPr lang="en-US" dirty="0"/>
              <a:t>Click to edit Master text styles</a:t>
            </a:r>
          </a:p>
        </p:txBody>
      </p:sp>
      <p:sp>
        <p:nvSpPr>
          <p:cNvPr id="12" name="Text Placeholder 5"/>
          <p:cNvSpPr>
            <a:spLocks noGrp="1"/>
          </p:cNvSpPr>
          <p:nvPr>
            <p:ph type="body" sz="quarter" idx="11"/>
          </p:nvPr>
        </p:nvSpPr>
        <p:spPr>
          <a:xfrm>
            <a:off x="676546" y="2995318"/>
            <a:ext cx="5368805" cy="505384"/>
          </a:xfrm>
          <a:prstGeom prst="rect">
            <a:avLst/>
          </a:prstGeom>
        </p:spPr>
        <p:txBody>
          <a:bodyPr vert="horz"/>
          <a:lstStyle>
            <a:lvl1pPr marL="0" indent="0">
              <a:spcBef>
                <a:spcPts val="0"/>
              </a:spcBef>
              <a:spcAft>
                <a:spcPts val="0"/>
              </a:spcAft>
              <a:buNone/>
              <a:defRPr sz="1800">
                <a:solidFill>
                  <a:schemeClr val="bg1"/>
                </a:solidFill>
              </a:defRPr>
            </a:lvl1pPr>
            <a:lvl2pPr marL="342900" indent="0">
              <a:buNone/>
              <a:defRPr sz="1350">
                <a:solidFill>
                  <a:srgbClr val="FFFFFF"/>
                </a:solidFill>
              </a:defRPr>
            </a:lvl2pPr>
            <a:lvl3pPr marL="685800" indent="0">
              <a:buNone/>
              <a:defRPr sz="1350">
                <a:solidFill>
                  <a:srgbClr val="FFFFFF"/>
                </a:solidFill>
              </a:defRPr>
            </a:lvl3pPr>
            <a:lvl4pPr marL="1028700" indent="0">
              <a:buNone/>
              <a:defRPr sz="1350">
                <a:solidFill>
                  <a:srgbClr val="FFFFFF"/>
                </a:solidFill>
              </a:defRPr>
            </a:lvl4pPr>
            <a:lvl5pPr marL="1371600" indent="0">
              <a:buNone/>
              <a:defRPr sz="1350">
                <a:solidFill>
                  <a:srgbClr val="FFFFFF"/>
                </a:solidFill>
              </a:defRPr>
            </a:lvl5pPr>
          </a:lstStyle>
          <a:p>
            <a:pPr lvl="0"/>
            <a:r>
              <a:rPr lang="en-US" dirty="0"/>
              <a:t>Click to edit Master text styles</a:t>
            </a:r>
          </a:p>
        </p:txBody>
      </p:sp>
      <p:sp>
        <p:nvSpPr>
          <p:cNvPr id="13" name="Text Placeholder 5"/>
          <p:cNvSpPr>
            <a:spLocks noGrp="1"/>
          </p:cNvSpPr>
          <p:nvPr>
            <p:ph type="body" sz="quarter" idx="13"/>
          </p:nvPr>
        </p:nvSpPr>
        <p:spPr>
          <a:xfrm>
            <a:off x="679848" y="3513032"/>
            <a:ext cx="5365502" cy="1009357"/>
          </a:xfrm>
          <a:prstGeom prst="rect">
            <a:avLst/>
          </a:prstGeom>
        </p:spPr>
        <p:txBody>
          <a:bodyPr vert="horz"/>
          <a:lstStyle>
            <a:lvl1pPr marL="0" indent="0">
              <a:spcBef>
                <a:spcPts val="0"/>
              </a:spcBef>
              <a:spcAft>
                <a:spcPts val="0"/>
              </a:spcAft>
              <a:buNone/>
              <a:defRPr sz="1350" baseline="0">
                <a:solidFill>
                  <a:srgbClr val="FFFFFF"/>
                </a:solidFill>
              </a:defRPr>
            </a:lvl1pPr>
            <a:lvl2pPr marL="557213" indent="-214313">
              <a:buClr>
                <a:schemeClr val="tx2">
                  <a:lumMod val="50000"/>
                </a:schemeClr>
              </a:buClr>
              <a:buFont typeface="Wingdings" charset="2"/>
              <a:buChar char="§"/>
              <a:defRPr sz="1350">
                <a:solidFill>
                  <a:srgbClr val="FFFFFF"/>
                </a:solidFill>
              </a:defRPr>
            </a:lvl2pPr>
            <a:lvl3pPr marL="900113" indent="-214313">
              <a:buClr>
                <a:schemeClr val="tx2">
                  <a:lumMod val="50000"/>
                </a:schemeClr>
              </a:buClr>
              <a:buFont typeface="Wingdings" charset="2"/>
              <a:buChar char="§"/>
              <a:defRPr sz="1350">
                <a:solidFill>
                  <a:srgbClr val="FFFFFF"/>
                </a:solidFill>
              </a:defRPr>
            </a:lvl3pPr>
            <a:lvl4pPr marL="1028700" indent="0">
              <a:buNone/>
              <a:defRPr sz="1350">
                <a:solidFill>
                  <a:srgbClr val="FFFFFF"/>
                </a:solidFill>
              </a:defRPr>
            </a:lvl4pPr>
            <a:lvl5pPr marL="1371600" indent="0">
              <a:buNone/>
              <a:defRPr sz="1350">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8FEBDA9D-A486-B643-B468-4611EEEFF011}"/>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14" name="TextBox 13">
            <a:extLst>
              <a:ext uri="{FF2B5EF4-FFF2-40B4-BE49-F238E27FC236}">
                <a16:creationId xmlns:a16="http://schemas.microsoft.com/office/drawing/2014/main" id="{41ACD160-B6FD-2F4D-B156-03D642EB625B}"/>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70956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cxnSp>
        <p:nvCxnSpPr>
          <p:cNvPr id="3" name="Straight Connector 2"/>
          <p:cNvCxnSpPr/>
          <p:nvPr userDrawn="1"/>
        </p:nvCxnSpPr>
        <p:spPr>
          <a:xfrm>
            <a:off x="3098006" y="3176588"/>
            <a:ext cx="682229"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0"/>
          </p:nvPr>
        </p:nvSpPr>
        <p:spPr>
          <a:xfrm>
            <a:off x="685799" y="2417330"/>
            <a:ext cx="5487591" cy="497443"/>
          </a:xfrm>
          <a:prstGeom prst="rect">
            <a:avLst/>
          </a:prstGeom>
        </p:spPr>
        <p:txBody>
          <a:bodyPr vert="horz"/>
          <a:lstStyle>
            <a:lvl1pPr marL="0" indent="0" algn="ctr">
              <a:buNone/>
              <a:defRPr baseline="0">
                <a:solidFill>
                  <a:srgbClr val="FFFFFF"/>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C36891E6-F0C8-7440-8494-2451C0CC3DEC}"/>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6" name="TextBox 5">
            <a:extLst>
              <a:ext uri="{FF2B5EF4-FFF2-40B4-BE49-F238E27FC236}">
                <a16:creationId xmlns:a16="http://schemas.microsoft.com/office/drawing/2014/main" id="{79E75185-1648-1841-B4E8-9D6ED7A80A70}"/>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57436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age with Subhead">
    <p:spTree>
      <p:nvGrpSpPr>
        <p:cNvPr id="1" name=""/>
        <p:cNvGrpSpPr/>
        <p:nvPr/>
      </p:nvGrpSpPr>
      <p:grpSpPr>
        <a:xfrm>
          <a:off x="0" y="0"/>
          <a:ext cx="0" cy="0"/>
          <a:chOff x="0" y="0"/>
          <a:chExt cx="0" cy="0"/>
        </a:xfrm>
      </p:grpSpPr>
      <p:cxnSp>
        <p:nvCxnSpPr>
          <p:cNvPr id="4" name="Straight Connector 3"/>
          <p:cNvCxnSpPr/>
          <p:nvPr userDrawn="1"/>
        </p:nvCxnSpPr>
        <p:spPr>
          <a:xfrm>
            <a:off x="3098006" y="3176588"/>
            <a:ext cx="682229"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6"/>
          <p:cNvSpPr>
            <a:spLocks noGrp="1"/>
          </p:cNvSpPr>
          <p:nvPr>
            <p:ph type="body" sz="quarter" idx="10"/>
          </p:nvPr>
        </p:nvSpPr>
        <p:spPr>
          <a:xfrm>
            <a:off x="685799" y="2063268"/>
            <a:ext cx="5487591" cy="497443"/>
          </a:xfrm>
          <a:prstGeom prst="rect">
            <a:avLst/>
          </a:prstGeom>
        </p:spPr>
        <p:txBody>
          <a:bodyPr vert="horz"/>
          <a:lstStyle>
            <a:lvl1pPr marL="0" indent="0" algn="ctr">
              <a:buNone/>
              <a:defRPr baseline="0">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85800" y="2567435"/>
            <a:ext cx="5487590" cy="398987"/>
          </a:xfrm>
          <a:prstGeom prst="rect">
            <a:avLst/>
          </a:prstGeom>
        </p:spPr>
        <p:txBody>
          <a:bodyPr vert="horz"/>
          <a:lstStyle>
            <a:lvl1pPr marL="0" marR="0" indent="0" algn="ctr" defTabSz="342900" rtl="0" eaLnBrk="0" fontAlgn="base" latinLnBrk="0" hangingPunct="0">
              <a:lnSpc>
                <a:spcPct val="100000"/>
              </a:lnSpc>
              <a:spcBef>
                <a:spcPct val="20000"/>
              </a:spcBef>
              <a:spcAft>
                <a:spcPct val="0"/>
              </a:spcAft>
              <a:buClrTx/>
              <a:buSzTx/>
              <a:buFont typeface="Arial" charset="0"/>
              <a:buNone/>
              <a:tabLst/>
              <a:defRPr sz="1350" cap="all" baseline="0">
                <a:solidFill>
                  <a:srgbClr val="10375C"/>
                </a:solidFill>
              </a:defRPr>
            </a:lvl1pPr>
            <a:lvl2pPr marL="342900" indent="0">
              <a:buNone/>
              <a:defRPr sz="1500">
                <a:solidFill>
                  <a:srgbClr val="FFFFFF"/>
                </a:solidFill>
              </a:defRPr>
            </a:lvl2pPr>
            <a:lvl3pPr marL="685800" indent="0">
              <a:buNone/>
              <a:defRPr sz="1500">
                <a:solidFill>
                  <a:srgbClr val="FFFFFF"/>
                </a:solidFill>
              </a:defRPr>
            </a:lvl3pPr>
            <a:lvl4pPr marL="1028700" indent="0">
              <a:buNone/>
              <a:defRPr sz="1500">
                <a:solidFill>
                  <a:srgbClr val="FFFFFF"/>
                </a:solidFill>
              </a:defRPr>
            </a:lvl4pPr>
            <a:lvl5pPr marL="1371600" indent="0">
              <a:buNone/>
              <a:defRPr sz="1500">
                <a:solidFill>
                  <a:srgbClr val="FFFFFF"/>
                </a:solidFill>
              </a:defRPr>
            </a:lvl5pPr>
          </a:lstStyle>
          <a:p>
            <a:pPr lvl="0"/>
            <a:r>
              <a:rPr lang="en-US" dirty="0"/>
              <a:t>Click to edit Master text styles</a:t>
            </a:r>
          </a:p>
        </p:txBody>
      </p:sp>
      <p:pic>
        <p:nvPicPr>
          <p:cNvPr id="6" name="Picture 5">
            <a:extLst>
              <a:ext uri="{FF2B5EF4-FFF2-40B4-BE49-F238E27FC236}">
                <a16:creationId xmlns:a16="http://schemas.microsoft.com/office/drawing/2014/main" id="{55FABEFB-CFA1-1247-8CE2-E07278E8C457}"/>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8" name="TextBox 7">
            <a:extLst>
              <a:ext uri="{FF2B5EF4-FFF2-40B4-BE49-F238E27FC236}">
                <a16:creationId xmlns:a16="http://schemas.microsoft.com/office/drawing/2014/main" id="{FD325F83-2230-4642-8851-DCD3EDBC759C}"/>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105021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or Graphic">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
        <p:nvSpPr>
          <p:cNvPr id="4" name="Text Placeholder 12"/>
          <p:cNvSpPr>
            <a:spLocks noGrp="1"/>
          </p:cNvSpPr>
          <p:nvPr>
            <p:ph type="body" sz="quarter" idx="11"/>
          </p:nvPr>
        </p:nvSpPr>
        <p:spPr>
          <a:xfrm>
            <a:off x="268999" y="271708"/>
            <a:ext cx="5190815" cy="972893"/>
          </a:xfrm>
          <a:prstGeom prst="rect">
            <a:avLst/>
          </a:prstGeom>
        </p:spPr>
        <p:txBody>
          <a:bodyPr vert="horz"/>
          <a:lstStyle>
            <a:lvl1pPr marL="0" indent="0">
              <a:buNone/>
              <a:defRPr sz="2400" baseline="0">
                <a:solidFill>
                  <a:schemeClr val="tx2">
                    <a:lumMod val="50000"/>
                  </a:schemeClr>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3" name="Content Placeholder 2"/>
          <p:cNvSpPr>
            <a:spLocks noGrp="1"/>
          </p:cNvSpPr>
          <p:nvPr>
            <p:ph sz="quarter" idx="12"/>
          </p:nvPr>
        </p:nvSpPr>
        <p:spPr>
          <a:xfrm>
            <a:off x="273080" y="1319743"/>
            <a:ext cx="6168629" cy="3375025"/>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pic>
        <p:nvPicPr>
          <p:cNvPr id="6" name="Picture 5">
            <a:extLst>
              <a:ext uri="{FF2B5EF4-FFF2-40B4-BE49-F238E27FC236}">
                <a16:creationId xmlns:a16="http://schemas.microsoft.com/office/drawing/2014/main" id="{9859FF2F-CA60-B14D-809E-D1F52F599ABB}"/>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90517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 Image/Graphic">
    <p:spTree>
      <p:nvGrpSpPr>
        <p:cNvPr id="1" name=""/>
        <p:cNvGrpSpPr/>
        <p:nvPr/>
      </p:nvGrpSpPr>
      <p:grpSpPr>
        <a:xfrm>
          <a:off x="0" y="0"/>
          <a:ext cx="0" cy="0"/>
          <a:chOff x="0" y="0"/>
          <a:chExt cx="0" cy="0"/>
        </a:xfrm>
      </p:grpSpPr>
      <p:sp>
        <p:nvSpPr>
          <p:cNvPr id="9" name="Text Placeholder 12"/>
          <p:cNvSpPr>
            <a:spLocks noGrp="1"/>
          </p:cNvSpPr>
          <p:nvPr>
            <p:ph type="body" sz="quarter" idx="10"/>
          </p:nvPr>
        </p:nvSpPr>
        <p:spPr>
          <a:xfrm>
            <a:off x="268998" y="271708"/>
            <a:ext cx="5130317" cy="586602"/>
          </a:xfrm>
          <a:prstGeom prst="rect">
            <a:avLst/>
          </a:prstGeom>
        </p:spPr>
        <p:txBody>
          <a:bodyPr vert="horz"/>
          <a:lstStyle>
            <a:lvl1pPr marL="0" indent="0">
              <a:buNone/>
              <a:defRPr sz="240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8" name="Text Placeholder 2"/>
          <p:cNvSpPr>
            <a:spLocks noGrp="1"/>
          </p:cNvSpPr>
          <p:nvPr>
            <p:ph type="body" sz="quarter" idx="11"/>
          </p:nvPr>
        </p:nvSpPr>
        <p:spPr>
          <a:xfrm>
            <a:off x="276434" y="848283"/>
            <a:ext cx="5123755" cy="446349"/>
          </a:xfrm>
          <a:prstGeom prst="rect">
            <a:avLst/>
          </a:prstGeom>
        </p:spPr>
        <p:txBody>
          <a:bodyPr vert="horz"/>
          <a:lstStyle>
            <a:lvl1pPr marL="0" indent="0">
              <a:buNone/>
              <a:defRPr sz="1350" cap="all" baseline="0">
                <a:solidFill>
                  <a:schemeClr val="bg1"/>
                </a:solidFill>
              </a:defRPr>
            </a:lvl1pPr>
            <a:lvl2pPr marL="342900" indent="0">
              <a:buNone/>
              <a:defRPr sz="1500">
                <a:solidFill>
                  <a:srgbClr val="FFFFFF"/>
                </a:solidFill>
              </a:defRPr>
            </a:lvl2pPr>
            <a:lvl3pPr marL="685800" indent="0">
              <a:buNone/>
              <a:defRPr sz="1500">
                <a:solidFill>
                  <a:srgbClr val="FFFFFF"/>
                </a:solidFill>
              </a:defRPr>
            </a:lvl3pPr>
            <a:lvl4pPr marL="1028700" indent="0">
              <a:buNone/>
              <a:defRPr sz="1500">
                <a:solidFill>
                  <a:srgbClr val="FFFFFF"/>
                </a:solidFill>
              </a:defRPr>
            </a:lvl4pPr>
            <a:lvl5pPr marL="1371600" indent="0">
              <a:buNone/>
              <a:defRPr sz="1500">
                <a:solidFill>
                  <a:srgbClr val="FFFFFF"/>
                </a:solidFill>
              </a:defRPr>
            </a:lvl5pPr>
          </a:lstStyle>
          <a:p>
            <a:pPr lvl="0"/>
            <a:r>
              <a:rPr lang="en-US" dirty="0"/>
              <a:t>Click to edit Master text styles</a:t>
            </a:r>
          </a:p>
        </p:txBody>
      </p:sp>
      <p:sp>
        <p:nvSpPr>
          <p:cNvPr id="13" name="Content Placeholder 2"/>
          <p:cNvSpPr>
            <a:spLocks noGrp="1"/>
          </p:cNvSpPr>
          <p:nvPr>
            <p:ph sz="quarter" idx="12"/>
          </p:nvPr>
        </p:nvSpPr>
        <p:spPr>
          <a:xfrm>
            <a:off x="276433" y="1356134"/>
            <a:ext cx="6168629" cy="3375025"/>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7" name="TextBox 6">
            <a:extLst>
              <a:ext uri="{FF2B5EF4-FFF2-40B4-BE49-F238E27FC236}">
                <a16:creationId xmlns:a16="http://schemas.microsoft.com/office/drawing/2014/main" id="{8EC4B5C6-9685-F940-A9F1-5F3F8027325E}"/>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DB981BF0-6EBD-E141-B4AE-8C69E7ABF1EB}"/>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4872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2 Lines Text, Image/Graphic">
    <p:spTree>
      <p:nvGrpSpPr>
        <p:cNvPr id="1" name=""/>
        <p:cNvGrpSpPr/>
        <p:nvPr/>
      </p:nvGrpSpPr>
      <p:grpSpPr>
        <a:xfrm>
          <a:off x="0" y="0"/>
          <a:ext cx="0" cy="0"/>
          <a:chOff x="0" y="0"/>
          <a:chExt cx="0" cy="0"/>
        </a:xfrm>
      </p:grpSpPr>
      <p:sp>
        <p:nvSpPr>
          <p:cNvPr id="7" name="Text Placeholder 2"/>
          <p:cNvSpPr>
            <a:spLocks noGrp="1"/>
          </p:cNvSpPr>
          <p:nvPr>
            <p:ph type="body" sz="quarter" idx="11"/>
          </p:nvPr>
        </p:nvSpPr>
        <p:spPr>
          <a:xfrm>
            <a:off x="270990" y="1250848"/>
            <a:ext cx="6239857" cy="811408"/>
          </a:xfrm>
          <a:prstGeom prst="rect">
            <a:avLst/>
          </a:prstGeom>
        </p:spPr>
        <p:txBody>
          <a:bodyPr vert="horz"/>
          <a:lstStyle>
            <a:lvl1pPr marL="0" indent="0">
              <a:buNone/>
              <a:defRPr sz="1500" baseline="0">
                <a:solidFill>
                  <a:srgbClr val="FFFFFF"/>
                </a:solidFill>
              </a:defRPr>
            </a:lvl1pPr>
            <a:lvl2pPr marL="342900" indent="0">
              <a:buNone/>
              <a:defRPr sz="1500">
                <a:solidFill>
                  <a:srgbClr val="FFFFFF"/>
                </a:solidFill>
              </a:defRPr>
            </a:lvl2pPr>
            <a:lvl3pPr marL="685800" indent="0">
              <a:buNone/>
              <a:defRPr sz="1500">
                <a:solidFill>
                  <a:srgbClr val="FFFFFF"/>
                </a:solidFill>
              </a:defRPr>
            </a:lvl3pPr>
            <a:lvl4pPr marL="1028700" indent="0">
              <a:buNone/>
              <a:defRPr sz="1500">
                <a:solidFill>
                  <a:srgbClr val="FFFFFF"/>
                </a:solidFill>
              </a:defRPr>
            </a:lvl4pPr>
            <a:lvl5pPr marL="1371600" indent="0">
              <a:buNone/>
              <a:defRPr sz="1500">
                <a:solidFill>
                  <a:srgbClr val="FFFFFF"/>
                </a:solidFill>
              </a:defRPr>
            </a:lvl5pPr>
          </a:lstStyle>
          <a:p>
            <a:pPr lvl="0"/>
            <a:r>
              <a:rPr lang="en-US" dirty="0"/>
              <a:t>Click to edit Master text styles</a:t>
            </a:r>
          </a:p>
        </p:txBody>
      </p:sp>
      <p:sp>
        <p:nvSpPr>
          <p:cNvPr id="11" name="Text Placeholder 12"/>
          <p:cNvSpPr>
            <a:spLocks noGrp="1"/>
          </p:cNvSpPr>
          <p:nvPr>
            <p:ph type="body" sz="quarter" idx="13"/>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4" name="Content Placeholder 2"/>
          <p:cNvSpPr>
            <a:spLocks noGrp="1"/>
          </p:cNvSpPr>
          <p:nvPr>
            <p:ph sz="quarter" idx="14"/>
          </p:nvPr>
        </p:nvSpPr>
        <p:spPr>
          <a:xfrm>
            <a:off x="267637" y="2103484"/>
            <a:ext cx="6168629" cy="2647950"/>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dirty="0"/>
              <a:t>Click to edit Master text styles</a:t>
            </a:r>
          </a:p>
        </p:txBody>
      </p:sp>
      <p:sp>
        <p:nvSpPr>
          <p:cNvPr id="8" name="TextBox 7">
            <a:extLst>
              <a:ext uri="{FF2B5EF4-FFF2-40B4-BE49-F238E27FC236}">
                <a16:creationId xmlns:a16="http://schemas.microsoft.com/office/drawing/2014/main" id="{8A7EF7A7-DF97-7049-9B0E-9FDB4A353478}"/>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9" name="Picture 8">
            <a:extLst>
              <a:ext uri="{FF2B5EF4-FFF2-40B4-BE49-F238E27FC236}">
                <a16:creationId xmlns:a16="http://schemas.microsoft.com/office/drawing/2014/main" id="{7DDAE487-8419-E740-8D72-591FC75E1949}"/>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191293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A0D8"/>
            </a:gs>
            <a:gs pos="100000">
              <a:srgbClr val="008DCE"/>
            </a:gs>
          </a:gsLst>
          <a:lin ang="42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737" r:id="rId1"/>
    <p:sldLayoutId id="2147493738" r:id="rId2"/>
    <p:sldLayoutId id="2147493739" r:id="rId3"/>
    <p:sldLayoutId id="2147493750" r:id="rId4"/>
    <p:sldLayoutId id="2147493751" r:id="rId5"/>
    <p:sldLayoutId id="2147493752" r:id="rId6"/>
    <p:sldLayoutId id="2147493753" r:id="rId7"/>
    <p:sldLayoutId id="2147493754" r:id="rId8"/>
    <p:sldLayoutId id="2147493755" r:id="rId9"/>
    <p:sldLayoutId id="2147493756" r:id="rId10"/>
    <p:sldLayoutId id="2147493757" r:id="rId11"/>
    <p:sldLayoutId id="2147493758" r:id="rId12"/>
    <p:sldLayoutId id="2147493759" r:id="rId13"/>
    <p:sldLayoutId id="2147493760" r:id="rId14"/>
    <p:sldLayoutId id="2147493761" r:id="rId15"/>
    <p:sldLayoutId id="2147493762" r:id="rId16"/>
    <p:sldLayoutId id="2147493763" r:id="rId17"/>
    <p:sldLayoutId id="2147493764" r:id="rId18"/>
    <p:sldLayoutId id="2147493765" r:id="rId19"/>
    <p:sldLayoutId id="2147493769" r:id="rId20"/>
    <p:sldLayoutId id="2147493770" r:id="rId21"/>
    <p:sldLayoutId id="2147493771" r:id="rId22"/>
    <p:sldLayoutId id="2147493772" r:id="rId23"/>
  </p:sldLayoutIdLst>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2pPr>
      <a:lvl3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3pPr>
      <a:lvl4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4pPr>
      <a:lvl5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2072702"/>
            <a:ext cx="2349938" cy="998095"/>
          </a:xfrm>
        </p:spPr>
        <p:txBody>
          <a:bodyPr/>
          <a:lstStyle/>
          <a:p>
            <a:r>
              <a:rPr lang="en-US" dirty="0"/>
              <a:t>Mentor Training</a:t>
            </a:r>
          </a:p>
          <a:p>
            <a:endParaRPr lang="en-US" dirty="0"/>
          </a:p>
          <a:p>
            <a:r>
              <a:rPr lang="en-US" dirty="0"/>
              <a:t>October 2022</a:t>
            </a:r>
          </a:p>
          <a:p>
            <a:endParaRPr lang="en-US" dirty="0"/>
          </a:p>
        </p:txBody>
      </p:sp>
      <p:pic>
        <p:nvPicPr>
          <p:cNvPr id="8" name="Picture 7" descr="A picture containing shape&#10;&#10;Description automatically generated">
            <a:extLst>
              <a:ext uri="{FF2B5EF4-FFF2-40B4-BE49-F238E27FC236}">
                <a16:creationId xmlns:a16="http://schemas.microsoft.com/office/drawing/2014/main" id="{7EC825F3-BF1C-46CE-A6A4-26B336A88FEE}"/>
              </a:ext>
            </a:extLst>
          </p:cNvPr>
          <p:cNvPicPr>
            <a:picLocks noChangeAspect="1"/>
          </p:cNvPicPr>
          <p:nvPr/>
        </p:nvPicPr>
        <p:blipFill>
          <a:blip r:embed="rId2"/>
          <a:stretch>
            <a:fillRect/>
          </a:stretch>
        </p:blipFill>
        <p:spPr>
          <a:xfrm>
            <a:off x="1524000" y="167702"/>
            <a:ext cx="3810000" cy="1905000"/>
          </a:xfrm>
          <a:prstGeom prst="rect">
            <a:avLst/>
          </a:prstGeom>
        </p:spPr>
      </p:pic>
    </p:spTree>
    <p:extLst>
      <p:ext uri="{BB962C8B-B14F-4D97-AF65-F5344CB8AC3E}">
        <p14:creationId xmlns:p14="http://schemas.microsoft.com/office/powerpoint/2010/main" val="14448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90C419-2C92-422E-BD00-F3BF3CC304AD}"/>
              </a:ext>
            </a:extLst>
          </p:cNvPr>
          <p:cNvSpPr>
            <a:spLocks noGrp="1"/>
          </p:cNvSpPr>
          <p:nvPr>
            <p:ph type="body" sz="quarter" idx="10"/>
          </p:nvPr>
        </p:nvSpPr>
        <p:spPr>
          <a:xfrm>
            <a:off x="685799" y="1175657"/>
            <a:ext cx="5487591" cy="1739117"/>
          </a:xfrm>
        </p:spPr>
        <p:txBody>
          <a:bodyPr/>
          <a:lstStyle/>
          <a:p>
            <a:r>
              <a:rPr lang="en-US" dirty="0"/>
              <a:t>Remember: transfer of knowledge is a two-way street. Your knowledge and experience is just as valuable to your mentee, as your mentee’s knowledge and experience is to you!</a:t>
            </a:r>
          </a:p>
        </p:txBody>
      </p:sp>
      <p:pic>
        <p:nvPicPr>
          <p:cNvPr id="3" name="Picture 2" descr="Logo&#10;&#10;Description automatically generated">
            <a:extLst>
              <a:ext uri="{FF2B5EF4-FFF2-40B4-BE49-F238E27FC236}">
                <a16:creationId xmlns:a16="http://schemas.microsoft.com/office/drawing/2014/main" id="{F33021B9-3A05-451C-BD52-8AF67607990D}"/>
              </a:ext>
            </a:extLst>
          </p:cNvPr>
          <p:cNvPicPr>
            <a:picLocks noChangeAspect="1"/>
          </p:cNvPicPr>
          <p:nvPr/>
        </p:nvPicPr>
        <p:blipFill>
          <a:blip r:embed="rId2"/>
          <a:stretch>
            <a:fillRect/>
          </a:stretch>
        </p:blipFill>
        <p:spPr>
          <a:xfrm>
            <a:off x="2476619" y="3238738"/>
            <a:ext cx="1904762" cy="1904762"/>
          </a:xfrm>
          <a:prstGeom prst="rect">
            <a:avLst/>
          </a:prstGeom>
        </p:spPr>
      </p:pic>
    </p:spTree>
    <p:extLst>
      <p:ext uri="{BB962C8B-B14F-4D97-AF65-F5344CB8AC3E}">
        <p14:creationId xmlns:p14="http://schemas.microsoft.com/office/powerpoint/2010/main" val="100170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D94AD-792F-430F-B90F-0AB1EB4BA6C4}"/>
              </a:ext>
            </a:extLst>
          </p:cNvPr>
          <p:cNvSpPr>
            <a:spLocks noGrp="1"/>
          </p:cNvSpPr>
          <p:nvPr>
            <p:ph type="body" sz="quarter" idx="10"/>
          </p:nvPr>
        </p:nvSpPr>
        <p:spPr>
          <a:xfrm>
            <a:off x="685799" y="2238221"/>
            <a:ext cx="5487591" cy="872625"/>
          </a:xfrm>
        </p:spPr>
        <p:txBody>
          <a:bodyPr/>
          <a:lstStyle/>
          <a:p>
            <a:r>
              <a:rPr lang="en-US" dirty="0"/>
              <a:t>Open Question: What do you wish to gain from this program?</a:t>
            </a:r>
          </a:p>
        </p:txBody>
      </p:sp>
    </p:spTree>
    <p:extLst>
      <p:ext uri="{BB962C8B-B14F-4D97-AF65-F5344CB8AC3E}">
        <p14:creationId xmlns:p14="http://schemas.microsoft.com/office/powerpoint/2010/main" val="334012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4D888-1172-4D98-B6EF-A0AAEABA0724}"/>
              </a:ext>
            </a:extLst>
          </p:cNvPr>
          <p:cNvSpPr>
            <a:spLocks noGrp="1"/>
          </p:cNvSpPr>
          <p:nvPr>
            <p:ph type="body" sz="quarter" idx="11"/>
          </p:nvPr>
        </p:nvSpPr>
        <p:spPr/>
        <p:txBody>
          <a:bodyPr/>
          <a:lstStyle/>
          <a:p>
            <a:r>
              <a:rPr lang="en-US" dirty="0">
                <a:solidFill>
                  <a:schemeClr val="bg1"/>
                </a:solidFill>
              </a:rPr>
              <a:t>Benefits of Being a Mentor</a:t>
            </a:r>
          </a:p>
        </p:txBody>
      </p:sp>
      <p:sp>
        <p:nvSpPr>
          <p:cNvPr id="3" name="Content Placeholder 2">
            <a:extLst>
              <a:ext uri="{FF2B5EF4-FFF2-40B4-BE49-F238E27FC236}">
                <a16:creationId xmlns:a16="http://schemas.microsoft.com/office/drawing/2014/main" id="{DC06B125-510D-4793-AD0B-93D5C2410EAF}"/>
              </a:ext>
            </a:extLst>
          </p:cNvPr>
          <p:cNvSpPr>
            <a:spLocks noGrp="1"/>
          </p:cNvSpPr>
          <p:nvPr>
            <p:ph sz="quarter" idx="12"/>
          </p:nvPr>
        </p:nvSpPr>
        <p:spPr/>
        <p:txBody>
          <a:bodyPr>
            <a:normAutofit fontScale="55000" lnSpcReduction="20000"/>
          </a:bodyPr>
          <a:lstStyle/>
          <a:p>
            <a:pPr marL="457200" indent="-457200">
              <a:buFont typeface="+mj-lt"/>
              <a:buAutoNum type="arabicParenR"/>
            </a:pPr>
            <a:r>
              <a:rPr lang="en-US" dirty="0"/>
              <a:t>Share your knowledge with an individual and gain exposure to new and differing perspectives. </a:t>
            </a:r>
          </a:p>
          <a:p>
            <a:pPr marL="457200" indent="-457200">
              <a:buFont typeface="+mj-lt"/>
              <a:buAutoNum type="arabicParenR"/>
            </a:pPr>
            <a:endParaRPr lang="en-US" dirty="0"/>
          </a:p>
          <a:p>
            <a:pPr marL="457200" indent="-457200">
              <a:buFont typeface="+mj-lt"/>
              <a:buAutoNum type="arabicParenR"/>
            </a:pPr>
            <a:r>
              <a:rPr lang="en-US" dirty="0"/>
              <a:t>Develop and improve leadership, management, communication, and personal skills.</a:t>
            </a:r>
          </a:p>
          <a:p>
            <a:pPr marL="457200" indent="-457200">
              <a:buFont typeface="+mj-lt"/>
              <a:buAutoNum type="arabicParenR"/>
            </a:pPr>
            <a:endParaRPr lang="en-US" dirty="0"/>
          </a:p>
          <a:p>
            <a:pPr marL="457200" indent="-457200">
              <a:buFont typeface="+mj-lt"/>
              <a:buAutoNum type="arabicParenR"/>
            </a:pPr>
            <a:r>
              <a:rPr lang="en-US" dirty="0"/>
              <a:t>Develop confidence in personal performance capabilities.</a:t>
            </a:r>
          </a:p>
          <a:p>
            <a:pPr marL="457200" indent="-457200">
              <a:buFont typeface="+mj-lt"/>
              <a:buAutoNum type="arabicParenR"/>
            </a:pPr>
            <a:endParaRPr lang="en-US" dirty="0"/>
          </a:p>
          <a:p>
            <a:pPr marL="457200" indent="-457200">
              <a:buFont typeface="+mj-lt"/>
              <a:buAutoNum type="arabicParenR"/>
            </a:pPr>
            <a:r>
              <a:rPr lang="en-US" dirty="0"/>
              <a:t>Personal fulfillment and satisfaction of helping others and contributing to the development of other individuals.</a:t>
            </a:r>
          </a:p>
          <a:p>
            <a:pPr marL="457200" indent="-457200">
              <a:buFont typeface="+mj-lt"/>
              <a:buAutoNum type="arabicParenR"/>
            </a:pPr>
            <a:endParaRPr lang="en-US" dirty="0"/>
          </a:p>
          <a:p>
            <a:pPr marL="457200" indent="-457200">
              <a:buFont typeface="+mj-lt"/>
              <a:buAutoNum type="arabicParenR"/>
            </a:pPr>
            <a:r>
              <a:rPr lang="en-US" dirty="0"/>
              <a:t>Build and broaden your network and learn from future individuals in the industry.</a:t>
            </a:r>
          </a:p>
          <a:p>
            <a:pPr marL="457200" indent="-457200">
              <a:buFont typeface="+mj-lt"/>
              <a:buAutoNum type="arabicParenR"/>
            </a:pPr>
            <a:endParaRPr lang="en-US" dirty="0"/>
          </a:p>
          <a:p>
            <a:pPr marL="457200" indent="-457200">
              <a:buFont typeface="+mj-lt"/>
              <a:buAutoNum type="arabicParenR"/>
            </a:pPr>
            <a:r>
              <a:rPr lang="en-US" dirty="0"/>
              <a:t>Supports use and development of key competencies leading to growth.</a:t>
            </a:r>
          </a:p>
          <a:p>
            <a:pPr marL="457200" indent="-457200">
              <a:buFont typeface="+mj-lt"/>
              <a:buAutoNum type="arabicParenR"/>
            </a:pPr>
            <a:endParaRPr lang="en-US" dirty="0"/>
          </a:p>
          <a:p>
            <a:endParaRPr lang="en-US" dirty="0"/>
          </a:p>
        </p:txBody>
      </p:sp>
    </p:spTree>
    <p:extLst>
      <p:ext uri="{BB962C8B-B14F-4D97-AF65-F5344CB8AC3E}">
        <p14:creationId xmlns:p14="http://schemas.microsoft.com/office/powerpoint/2010/main" val="182683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1BA9F6-3FAE-4CD6-92A9-3B4F128596D4}"/>
              </a:ext>
            </a:extLst>
          </p:cNvPr>
          <p:cNvSpPr>
            <a:spLocks noGrp="1"/>
          </p:cNvSpPr>
          <p:nvPr>
            <p:ph type="body" sz="quarter" idx="11"/>
          </p:nvPr>
        </p:nvSpPr>
        <p:spPr/>
        <p:txBody>
          <a:bodyPr/>
          <a:lstStyle/>
          <a:p>
            <a:r>
              <a:rPr lang="en-US" dirty="0">
                <a:solidFill>
                  <a:schemeClr val="bg1"/>
                </a:solidFill>
              </a:rPr>
              <a:t>Behaviors and Best Practices – Positive (+) </a:t>
            </a:r>
          </a:p>
          <a:p>
            <a:endParaRPr lang="en-US" dirty="0"/>
          </a:p>
        </p:txBody>
      </p:sp>
      <p:sp>
        <p:nvSpPr>
          <p:cNvPr id="3" name="Content Placeholder 2">
            <a:extLst>
              <a:ext uri="{FF2B5EF4-FFF2-40B4-BE49-F238E27FC236}">
                <a16:creationId xmlns:a16="http://schemas.microsoft.com/office/drawing/2014/main" id="{3883CCD2-55D2-43BF-B03A-2B50E493A604}"/>
              </a:ext>
            </a:extLst>
          </p:cNvPr>
          <p:cNvSpPr>
            <a:spLocks noGrp="1"/>
          </p:cNvSpPr>
          <p:nvPr>
            <p:ph sz="quarter" idx="12"/>
          </p:nvPr>
        </p:nvSpPr>
        <p:spPr/>
        <p:txBody>
          <a:bodyPr>
            <a:normAutofit fontScale="47500" lnSpcReduction="20000"/>
          </a:bodyPr>
          <a:lstStyle/>
          <a:p>
            <a:pPr marL="285750" indent="-285750">
              <a:buFont typeface="Arial" panose="020B0604020202020204" pitchFamily="34" charset="0"/>
              <a:buChar char="•"/>
            </a:pPr>
            <a:r>
              <a:rPr lang="en-US" sz="2500" dirty="0"/>
              <a:t>Offer support and encouragement to promote a nurturing environment for the mentee.</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Share personal experiences with the mentee, the successes as well as the failures, and reveal how the failures were overcome and the lessons learned.</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Provide challenges to stimulate thought processes and facilitate action in the mentee.</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Allow the mentee to work independently, but be a touchstone.</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Determine which methodologies work more effectively with the mentee when assessing his/her endeavors.  Critique and give positive reinforcement to motivate and to encourage critical thinking and self-reflection, but always be candid in your feedback.</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Be responsible to them, not for them.</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Give options rather than directions and take the time to provide guidance.</a:t>
            </a:r>
          </a:p>
          <a:p>
            <a:endParaRPr lang="en-US" dirty="0"/>
          </a:p>
        </p:txBody>
      </p:sp>
    </p:spTree>
    <p:extLst>
      <p:ext uri="{BB962C8B-B14F-4D97-AF65-F5344CB8AC3E}">
        <p14:creationId xmlns:p14="http://schemas.microsoft.com/office/powerpoint/2010/main" val="136711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E2877F-0800-485B-8200-9AC4816FA89A}"/>
              </a:ext>
            </a:extLst>
          </p:cNvPr>
          <p:cNvSpPr>
            <a:spLocks noGrp="1"/>
          </p:cNvSpPr>
          <p:nvPr>
            <p:ph type="body" sz="quarter" idx="11"/>
          </p:nvPr>
        </p:nvSpPr>
        <p:spPr/>
        <p:txBody>
          <a:bodyPr/>
          <a:lstStyle/>
          <a:p>
            <a:r>
              <a:rPr lang="en-US" dirty="0">
                <a:solidFill>
                  <a:schemeClr val="bg1"/>
                </a:solidFill>
              </a:rPr>
              <a:t>Behaviors and Best Practices – Negative (-) </a:t>
            </a:r>
          </a:p>
          <a:p>
            <a:endParaRPr lang="en-US" dirty="0"/>
          </a:p>
        </p:txBody>
      </p:sp>
      <p:sp>
        <p:nvSpPr>
          <p:cNvPr id="3" name="Content Placeholder 2">
            <a:extLst>
              <a:ext uri="{FF2B5EF4-FFF2-40B4-BE49-F238E27FC236}">
                <a16:creationId xmlns:a16="http://schemas.microsoft.com/office/drawing/2014/main" id="{DF6C097A-D247-47A8-BD46-33B50558D525}"/>
              </a:ext>
            </a:extLst>
          </p:cNvPr>
          <p:cNvSpPr>
            <a:spLocks noGrp="1"/>
          </p:cNvSpPr>
          <p:nvPr>
            <p:ph sz="quarter" idx="12"/>
          </p:nvPr>
        </p:nvSpPr>
        <p:spPr/>
        <p:txBody>
          <a:bodyPr>
            <a:normAutofit fontScale="70000" lnSpcReduction="20000"/>
          </a:bodyPr>
          <a:lstStyle/>
          <a:p>
            <a:pPr marL="285750" indent="-285750">
              <a:buFont typeface="Arial" panose="020B0604020202020204" pitchFamily="34" charset="0"/>
              <a:buChar char="•"/>
            </a:pPr>
            <a:r>
              <a:rPr lang="en-US" dirty="0"/>
              <a:t>Functioning as an expert on all issues. This behavior can project a condescending attitude, which can be an impediment to a good mentor/mentee relationship.</a:t>
            </a:r>
          </a:p>
          <a:p>
            <a:endParaRPr lang="en-US" dirty="0"/>
          </a:p>
          <a:p>
            <a:pPr marL="285750" indent="-285750">
              <a:buFont typeface="Arial" panose="020B0604020202020204" pitchFamily="34" charset="0"/>
              <a:buChar char="•"/>
            </a:pPr>
            <a:r>
              <a:rPr lang="en-US" dirty="0"/>
              <a:t>Too much emphasis on a "fun" environment that lends more to developing a friendship than to developing the skills of the mentee.</a:t>
            </a:r>
          </a:p>
          <a:p>
            <a:endParaRPr lang="en-US" dirty="0"/>
          </a:p>
          <a:p>
            <a:pPr marL="285750" indent="-285750">
              <a:buFont typeface="Arial" panose="020B0604020202020204" pitchFamily="34" charset="0"/>
              <a:buChar char="•"/>
            </a:pPr>
            <a:r>
              <a:rPr lang="en-US" dirty="0"/>
              <a:t>Motivating the mentee to reach beyond his/her immediate potential and not providing guidance on potential issues that can impact the final results. Directing the skills and activities of the mentee to attain the mentor's perception of what should be done can create animosity and false expectations.</a:t>
            </a:r>
          </a:p>
          <a:p>
            <a:endParaRPr lang="en-US" dirty="0"/>
          </a:p>
        </p:txBody>
      </p:sp>
    </p:spTree>
    <p:extLst>
      <p:ext uri="{BB962C8B-B14F-4D97-AF65-F5344CB8AC3E}">
        <p14:creationId xmlns:p14="http://schemas.microsoft.com/office/powerpoint/2010/main" val="160839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8B8C5A-A450-4CC5-8D87-2EED7C0F74B4}"/>
              </a:ext>
            </a:extLst>
          </p:cNvPr>
          <p:cNvSpPr>
            <a:spLocks noGrp="1"/>
          </p:cNvSpPr>
          <p:nvPr>
            <p:ph type="body" sz="quarter" idx="10"/>
          </p:nvPr>
        </p:nvSpPr>
        <p:spPr>
          <a:xfrm>
            <a:off x="685204" y="2169329"/>
            <a:ext cx="5487591" cy="804841"/>
          </a:xfrm>
        </p:spPr>
        <p:txBody>
          <a:bodyPr/>
          <a:lstStyle/>
          <a:p>
            <a:r>
              <a:rPr lang="en-US" dirty="0"/>
              <a:t>Short Video:  The secret to giving great feedback</a:t>
            </a:r>
          </a:p>
        </p:txBody>
      </p:sp>
    </p:spTree>
    <p:extLst>
      <p:ext uri="{BB962C8B-B14F-4D97-AF65-F5344CB8AC3E}">
        <p14:creationId xmlns:p14="http://schemas.microsoft.com/office/powerpoint/2010/main" val="296260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23BF08-AEF4-48F7-B3B3-D638D179296F}"/>
              </a:ext>
            </a:extLst>
          </p:cNvPr>
          <p:cNvSpPr>
            <a:spLocks noGrp="1"/>
          </p:cNvSpPr>
          <p:nvPr>
            <p:ph type="body" sz="quarter" idx="11"/>
          </p:nvPr>
        </p:nvSpPr>
        <p:spPr/>
        <p:txBody>
          <a:bodyPr/>
          <a:lstStyle/>
          <a:p>
            <a:r>
              <a:rPr lang="en-US" dirty="0">
                <a:solidFill>
                  <a:schemeClr val="bg1"/>
                </a:solidFill>
              </a:rPr>
              <a:t>Stages of a Mentoring Relationship</a:t>
            </a:r>
          </a:p>
        </p:txBody>
      </p:sp>
      <p:pic>
        <p:nvPicPr>
          <p:cNvPr id="16" name="Content Placeholder 15" descr="A picture containing text, ax, vector graphics&#10;&#10;Description automatically generated">
            <a:extLst>
              <a:ext uri="{FF2B5EF4-FFF2-40B4-BE49-F238E27FC236}">
                <a16:creationId xmlns:a16="http://schemas.microsoft.com/office/drawing/2014/main" id="{67A0AE90-B89D-49DC-ABA3-E0AFDDD17CF4}"/>
              </a:ext>
            </a:extLst>
          </p:cNvPr>
          <p:cNvPicPr>
            <a:picLocks noGrp="1" noChangeAspect="1"/>
          </p:cNvPicPr>
          <p:nvPr>
            <p:ph sz="quarter" idx="12"/>
          </p:nvPr>
        </p:nvPicPr>
        <p:blipFill>
          <a:blip r:embed="rId2"/>
          <a:stretch>
            <a:fillRect/>
          </a:stretch>
        </p:blipFill>
        <p:spPr>
          <a:xfrm>
            <a:off x="659734" y="1319213"/>
            <a:ext cx="5395656" cy="3375025"/>
          </a:xfrm>
        </p:spPr>
      </p:pic>
    </p:spTree>
    <p:extLst>
      <p:ext uri="{BB962C8B-B14F-4D97-AF65-F5344CB8AC3E}">
        <p14:creationId xmlns:p14="http://schemas.microsoft.com/office/powerpoint/2010/main" val="358664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E229FE-5736-4089-8A5D-F0BBFDEE1D49}"/>
              </a:ext>
            </a:extLst>
          </p:cNvPr>
          <p:cNvSpPr>
            <a:spLocks noGrp="1"/>
          </p:cNvSpPr>
          <p:nvPr>
            <p:ph type="body" sz="quarter" idx="11"/>
          </p:nvPr>
        </p:nvSpPr>
        <p:spPr/>
        <p:txBody>
          <a:bodyPr/>
          <a:lstStyle/>
          <a:p>
            <a:r>
              <a:rPr lang="en-US" dirty="0">
                <a:solidFill>
                  <a:schemeClr val="bg1"/>
                </a:solidFill>
              </a:rPr>
              <a:t>General Mentor Guidelines </a:t>
            </a:r>
          </a:p>
        </p:txBody>
      </p:sp>
      <p:sp>
        <p:nvSpPr>
          <p:cNvPr id="3" name="Content Placeholder 2">
            <a:extLst>
              <a:ext uri="{FF2B5EF4-FFF2-40B4-BE49-F238E27FC236}">
                <a16:creationId xmlns:a16="http://schemas.microsoft.com/office/drawing/2014/main" id="{01A74D3E-738E-44E4-A1F6-A31860FCE3DA}"/>
              </a:ext>
            </a:extLst>
          </p:cNvPr>
          <p:cNvSpPr>
            <a:spLocks noGrp="1"/>
          </p:cNvSpPr>
          <p:nvPr>
            <p:ph sz="quarter" idx="12"/>
          </p:nvPr>
        </p:nvSpPr>
        <p:spPr/>
        <p:txBody>
          <a:bodyPr>
            <a:normAutofit fontScale="70000" lnSpcReduction="20000"/>
          </a:bodyPr>
          <a:lstStyle/>
          <a:p>
            <a:pPr marL="457200" indent="-457200">
              <a:buFont typeface="+mj-lt"/>
              <a:buAutoNum type="arabicParenR"/>
            </a:pPr>
            <a:r>
              <a:rPr lang="en-US" dirty="0"/>
              <a:t>Work with your Mentee to schedule meetings to occur on a regular basis and put them on the calendar.</a:t>
            </a:r>
          </a:p>
          <a:p>
            <a:pPr marL="457200" indent="-457200">
              <a:buFont typeface="+mj-lt"/>
              <a:buAutoNum type="arabicParenR"/>
            </a:pPr>
            <a:endParaRPr lang="en-US" dirty="0"/>
          </a:p>
          <a:p>
            <a:pPr marL="457200" indent="-457200">
              <a:buFont typeface="+mj-lt"/>
              <a:buAutoNum type="arabicParenR"/>
            </a:pPr>
            <a:r>
              <a:rPr lang="en-US" dirty="0"/>
              <a:t>Commit your time to these regular meetings.</a:t>
            </a:r>
          </a:p>
          <a:p>
            <a:pPr marL="457200" indent="-457200">
              <a:buFont typeface="+mj-lt"/>
              <a:buAutoNum type="arabicParenR"/>
            </a:pPr>
            <a:endParaRPr lang="en-US" dirty="0"/>
          </a:p>
          <a:p>
            <a:pPr marL="457200" indent="-457200">
              <a:buFont typeface="+mj-lt"/>
              <a:buAutoNum type="arabicParenR"/>
            </a:pPr>
            <a:r>
              <a:rPr lang="en-US" dirty="0"/>
              <a:t>Develop the relationship.  It is a 12-month commitment.</a:t>
            </a:r>
          </a:p>
          <a:p>
            <a:pPr marL="457200" indent="-457200">
              <a:buFont typeface="+mj-lt"/>
              <a:buAutoNum type="arabicParenR"/>
            </a:pPr>
            <a:endParaRPr lang="en-US" dirty="0"/>
          </a:p>
          <a:p>
            <a:pPr marL="457200" indent="-457200">
              <a:buFont typeface="+mj-lt"/>
              <a:buAutoNum type="arabicParenR"/>
            </a:pPr>
            <a:r>
              <a:rPr lang="en-US" dirty="0"/>
              <a:t>Gain your manager/advisors support in the program.</a:t>
            </a:r>
          </a:p>
          <a:p>
            <a:pPr marL="457200" indent="-457200">
              <a:buFont typeface="+mj-lt"/>
              <a:buAutoNum type="arabicParenR"/>
            </a:pPr>
            <a:endParaRPr lang="en-US" dirty="0"/>
          </a:p>
          <a:p>
            <a:pPr marL="457200" indent="-457200">
              <a:buFont typeface="+mj-lt"/>
              <a:buAutoNum type="arabicParenR"/>
            </a:pPr>
            <a:r>
              <a:rPr lang="en-US" dirty="0"/>
              <a:t>Commit to confidentiality and respect for privacy.</a:t>
            </a:r>
          </a:p>
          <a:p>
            <a:pPr marL="457200" indent="-457200">
              <a:buFont typeface="+mj-lt"/>
              <a:buAutoNum type="arabicParenR"/>
            </a:pPr>
            <a:endParaRPr lang="en-US" dirty="0"/>
          </a:p>
          <a:p>
            <a:pPr marL="457200" indent="-457200">
              <a:buFont typeface="+mj-lt"/>
              <a:buAutoNum type="arabicParenR"/>
            </a:pPr>
            <a:r>
              <a:rPr lang="en-US" dirty="0"/>
              <a:t>Balance delivering information with listening.</a:t>
            </a:r>
          </a:p>
          <a:p>
            <a:endParaRPr lang="en-US" dirty="0"/>
          </a:p>
        </p:txBody>
      </p:sp>
    </p:spTree>
    <p:extLst>
      <p:ext uri="{BB962C8B-B14F-4D97-AF65-F5344CB8AC3E}">
        <p14:creationId xmlns:p14="http://schemas.microsoft.com/office/powerpoint/2010/main" val="3042516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E229FE-5736-4089-8A5D-F0BBFDEE1D49}"/>
              </a:ext>
            </a:extLst>
          </p:cNvPr>
          <p:cNvSpPr>
            <a:spLocks noGrp="1"/>
          </p:cNvSpPr>
          <p:nvPr>
            <p:ph type="body" sz="quarter" idx="11"/>
          </p:nvPr>
        </p:nvSpPr>
        <p:spPr/>
        <p:txBody>
          <a:bodyPr/>
          <a:lstStyle/>
          <a:p>
            <a:r>
              <a:rPr lang="en-US" dirty="0">
                <a:solidFill>
                  <a:schemeClr val="bg1"/>
                </a:solidFill>
              </a:rPr>
              <a:t>General Mentor Guidelines </a:t>
            </a:r>
          </a:p>
        </p:txBody>
      </p:sp>
      <p:sp>
        <p:nvSpPr>
          <p:cNvPr id="3" name="Content Placeholder 2">
            <a:extLst>
              <a:ext uri="{FF2B5EF4-FFF2-40B4-BE49-F238E27FC236}">
                <a16:creationId xmlns:a16="http://schemas.microsoft.com/office/drawing/2014/main" id="{01A74D3E-738E-44E4-A1F6-A31860FCE3DA}"/>
              </a:ext>
            </a:extLst>
          </p:cNvPr>
          <p:cNvSpPr>
            <a:spLocks noGrp="1"/>
          </p:cNvSpPr>
          <p:nvPr>
            <p:ph sz="quarter" idx="12"/>
          </p:nvPr>
        </p:nvSpPr>
        <p:spPr/>
        <p:txBody>
          <a:bodyPr>
            <a:normAutofit fontScale="62500" lnSpcReduction="20000"/>
          </a:bodyPr>
          <a:lstStyle/>
          <a:p>
            <a:pPr marL="457200" indent="-457200">
              <a:buFont typeface="+mj-lt"/>
              <a:buAutoNum type="arabicParenR" startAt="7"/>
            </a:pPr>
            <a:r>
              <a:rPr lang="en-US" dirty="0"/>
              <a:t>Be part of an environment where potential and motivation are realized and options are discussed in a positive tone.</a:t>
            </a:r>
          </a:p>
          <a:p>
            <a:pPr marL="457200" indent="-457200">
              <a:buFont typeface="+mj-lt"/>
              <a:buAutoNum type="arabicParenR" startAt="7"/>
            </a:pPr>
            <a:endParaRPr lang="en-US" dirty="0"/>
          </a:p>
          <a:p>
            <a:pPr marL="457200" indent="-457200">
              <a:buFont typeface="+mj-lt"/>
              <a:buAutoNum type="arabicParenR" startAt="7"/>
            </a:pPr>
            <a:r>
              <a:rPr lang="en-US" dirty="0"/>
              <a:t>Prepare specific goals for your time together.</a:t>
            </a:r>
          </a:p>
          <a:p>
            <a:pPr marL="457200" indent="-457200">
              <a:buFont typeface="+mj-lt"/>
              <a:buAutoNum type="arabicParenR" startAt="7"/>
            </a:pPr>
            <a:endParaRPr lang="en-US" dirty="0"/>
          </a:p>
          <a:p>
            <a:pPr marL="457200" indent="-457200">
              <a:buFont typeface="+mj-lt"/>
              <a:buAutoNum type="arabicParenR" startAt="7"/>
            </a:pPr>
            <a:r>
              <a:rPr lang="en-US" dirty="0"/>
              <a:t>Don’t just expect results without participation and effort.</a:t>
            </a:r>
          </a:p>
          <a:p>
            <a:pPr marL="457200" indent="-457200">
              <a:buFont typeface="+mj-lt"/>
              <a:buAutoNum type="arabicParenR" startAt="7"/>
            </a:pPr>
            <a:endParaRPr lang="en-US" dirty="0"/>
          </a:p>
          <a:p>
            <a:pPr marL="457200" indent="-457200">
              <a:buFont typeface="+mj-lt"/>
              <a:buAutoNum type="arabicParenR" startAt="7"/>
            </a:pPr>
            <a:r>
              <a:rPr lang="en-US" dirty="0"/>
              <a:t>Share successes and failures.</a:t>
            </a:r>
          </a:p>
          <a:p>
            <a:pPr marL="457200" indent="-457200">
              <a:buFont typeface="+mj-lt"/>
              <a:buAutoNum type="arabicParenR" startAt="7"/>
            </a:pPr>
            <a:endParaRPr lang="en-US" dirty="0"/>
          </a:p>
          <a:p>
            <a:pPr marL="457200" indent="-457200">
              <a:buFont typeface="+mj-lt"/>
              <a:buAutoNum type="arabicParenR" startAt="7"/>
            </a:pPr>
            <a:r>
              <a:rPr lang="en-US" dirty="0"/>
              <a:t>Use a step-by-step process to build on accomplishments.</a:t>
            </a:r>
          </a:p>
          <a:p>
            <a:pPr marL="457200" indent="-457200">
              <a:buFont typeface="+mj-lt"/>
              <a:buAutoNum type="arabicParenR" startAt="7"/>
            </a:pPr>
            <a:endParaRPr lang="en-US" dirty="0"/>
          </a:p>
          <a:p>
            <a:pPr marL="457200" indent="-457200">
              <a:buFont typeface="+mj-lt"/>
              <a:buAutoNum type="arabicParenR" startAt="7"/>
            </a:pPr>
            <a:r>
              <a:rPr lang="en-US" dirty="0"/>
              <a:t>Attend all meetings.</a:t>
            </a:r>
          </a:p>
          <a:p>
            <a:pPr marL="457200" indent="-457200">
              <a:buFont typeface="+mj-lt"/>
              <a:buAutoNum type="arabicParenR" startAt="7"/>
            </a:pPr>
            <a:endParaRPr lang="en-US" dirty="0"/>
          </a:p>
          <a:p>
            <a:pPr marL="457200" indent="-457200">
              <a:buFont typeface="+mj-lt"/>
              <a:buAutoNum type="arabicParenR" startAt="7"/>
            </a:pPr>
            <a:r>
              <a:rPr lang="en-US" dirty="0"/>
              <a:t>Be engaged and enjoy the process!</a:t>
            </a:r>
          </a:p>
          <a:p>
            <a:endParaRPr lang="en-US" dirty="0"/>
          </a:p>
        </p:txBody>
      </p:sp>
    </p:spTree>
    <p:extLst>
      <p:ext uri="{BB962C8B-B14F-4D97-AF65-F5344CB8AC3E}">
        <p14:creationId xmlns:p14="http://schemas.microsoft.com/office/powerpoint/2010/main" val="2686749558"/>
      </p:ext>
    </p:extLst>
  </p:cSld>
  <p:clrMapOvr>
    <a:masterClrMapping/>
  </p:clrMapOvr>
</p:sld>
</file>

<file path=ppt/theme/theme1.xml><?xml version="1.0" encoding="utf-8"?>
<a:theme xmlns:a="http://schemas.openxmlformats.org/drawingml/2006/main" name="NEI_Powerpoint_Template_Dark_Wide_2019">
  <a:themeElements>
    <a:clrScheme name="NEI Dark PowerPoint Presentation">
      <a:dk1>
        <a:srgbClr val="031927"/>
      </a:dk1>
      <a:lt1>
        <a:sysClr val="window" lastClr="FFFFFF"/>
      </a:lt1>
      <a:dk2>
        <a:srgbClr val="1F6EB7"/>
      </a:dk2>
      <a:lt2>
        <a:srgbClr val="179CD6"/>
      </a:lt2>
      <a:accent1>
        <a:srgbClr val="3DC2CF"/>
      </a:accent1>
      <a:accent2>
        <a:srgbClr val="3DBC95"/>
      </a:accent2>
      <a:accent3>
        <a:srgbClr val="7EC563"/>
      </a:accent3>
      <a:accent4>
        <a:srgbClr val="143862"/>
      </a:accent4>
      <a:accent5>
        <a:srgbClr val="3EA0AA"/>
      </a:accent5>
      <a:accent6>
        <a:srgbClr val="F79646"/>
      </a:accent6>
      <a:hlink>
        <a:srgbClr val="444444"/>
      </a:hlink>
      <a:folHlink>
        <a:srgbClr val="6775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9C2A40CB48BD4DA68B2DC67ADC4D2A" ma:contentTypeVersion="15" ma:contentTypeDescription="Create a new document." ma:contentTypeScope="" ma:versionID="ff37e82933b0143f2145f157ee7e7569">
  <xsd:schema xmlns:xsd="http://www.w3.org/2001/XMLSchema" xmlns:xs="http://www.w3.org/2001/XMLSchema" xmlns:p="http://schemas.microsoft.com/office/2006/metadata/properties" xmlns:ns1="http://schemas.microsoft.com/sharepoint/v3" xmlns:ns3="d4642a65-0259-4627-9104-e5163e3bfa7f" xmlns:ns4="c01c7c2d-a1ce-4356-8960-d589ab557c5d" targetNamespace="http://schemas.microsoft.com/office/2006/metadata/properties" ma:root="true" ma:fieldsID="db21d7253fdf8389bc8cbb9df493ba87" ns1:_="" ns3:_="" ns4:_="">
    <xsd:import namespace="http://schemas.microsoft.com/sharepoint/v3"/>
    <xsd:import namespace="d4642a65-0259-4627-9104-e5163e3bfa7f"/>
    <xsd:import namespace="c01c7c2d-a1ce-4356-8960-d589ab557c5d"/>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OCR" minOccurs="0"/>
                <xsd:element ref="ns3:MediaServiceLocation"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642a65-0259-4627-9104-e5163e3bfa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1c7c2d-a1ce-4356-8960-d589ab557c5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3982763-7F91-4D1B-93D8-D791BEFCE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4642a65-0259-4627-9104-e5163e3bfa7f"/>
    <ds:schemaRef ds:uri="c01c7c2d-a1ce-4356-8960-d589ab557c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516526-1205-4C45-8C24-DA7A2EA98085}">
  <ds:schemaRefs>
    <ds:schemaRef ds:uri="http://schemas.microsoft.com/sharepoint/v3/contenttype/forms"/>
  </ds:schemaRefs>
</ds:datastoreItem>
</file>

<file path=customXml/itemProps3.xml><?xml version="1.0" encoding="utf-8"?>
<ds:datastoreItem xmlns:ds="http://schemas.openxmlformats.org/officeDocument/2006/customXml" ds:itemID="{64FC0708-3739-44E3-B6F3-AC13C3786E9C}">
  <ds:schemaRefs>
    <ds:schemaRef ds:uri="d4642a65-0259-4627-9104-e5163e3bfa7f"/>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
    <ds:schemaRef ds:uri="c01c7c2d-a1ce-4356-8960-d589ab557c5d"/>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NEI_Powerpoint_Template_Dark_Wide_2019.potx</Template>
  <TotalTime>1186</TotalTime>
  <Words>534</Words>
  <Application>Microsoft Office PowerPoint</Application>
  <PresentationFormat>Custom</PresentationFormat>
  <Paragraphs>69</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NEI_Powerpoint_Template_Dark_Wide_2019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neibuild</dc:creator>
  <cp:lastModifiedBy>Collins, Price Alexander</cp:lastModifiedBy>
  <cp:revision>51</cp:revision>
  <dcterms:created xsi:type="dcterms:W3CDTF">2018-10-25T14:47:21Z</dcterms:created>
  <dcterms:modified xsi:type="dcterms:W3CDTF">2022-09-22T14:24:56Z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0x010100A19C2A40CB48BD4DA68B2DC67ADC4D2A</vt:lpwstr>
  </property>
</Properties>
</file>