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1" r:id="rId4"/>
  </p:sldMasterIdLst>
  <p:notesMasterIdLst>
    <p:notesMasterId r:id="rId14"/>
  </p:notesMasterIdLst>
  <p:handoutMasterIdLst>
    <p:handoutMasterId r:id="rId15"/>
  </p:handoutMasterIdLst>
  <p:sldIdLst>
    <p:sldId id="258" r:id="rId5"/>
    <p:sldId id="270" r:id="rId6"/>
    <p:sldId id="267" r:id="rId7"/>
    <p:sldId id="266" r:id="rId8"/>
    <p:sldId id="276" r:id="rId9"/>
    <p:sldId id="272" r:id="rId10"/>
    <p:sldId id="268" r:id="rId11"/>
    <p:sldId id="269" r:id="rId12"/>
    <p:sldId id="277" r:id="rId13"/>
  </p:sldIdLst>
  <p:sldSz cx="6858000" cy="51435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4" userDrawn="1">
          <p15:clr>
            <a:srgbClr val="A4A3A4"/>
          </p15:clr>
        </p15:guide>
        <p15:guide id="2" pos="31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153762"/>
    <a:srgbClr val="00A0D8"/>
    <a:srgbClr val="179DCE"/>
    <a:srgbClr val="008DCE"/>
    <a:srgbClr val="179CD6"/>
    <a:srgbClr val="A6A6A6"/>
    <a:srgbClr val="FDFDFD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03A162-D39C-40E7-A32C-3F8CBD6EC7CD}" v="4" dt="2022-10-04T12:21:26.6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1325" autoAdjust="0"/>
  </p:normalViewPr>
  <p:slideViewPr>
    <p:cSldViewPr snapToGrid="0" snapToObjects="1" showGuides="1">
      <p:cViewPr varScale="1">
        <p:scale>
          <a:sx n="144" d="100"/>
          <a:sy n="144" d="100"/>
        </p:scale>
        <p:origin x="1692" y="114"/>
      </p:cViewPr>
      <p:guideLst>
        <p:guide orient="horz" pos="104"/>
        <p:guide pos="31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lins, Price A:(Exelon Nuclear)" userId="80d3ee61-e45c-4ed3-8be1-17260e200e46" providerId="ADAL" clId="{6D47D74F-3D26-4399-B8CA-BA481612B9F7}"/>
    <pc:docChg chg="undo custSel addSld delSld modSld">
      <pc:chgData name="Collins, Price A:(Exelon Nuclear)" userId="80d3ee61-e45c-4ed3-8be1-17260e200e46" providerId="ADAL" clId="{6D47D74F-3D26-4399-B8CA-BA481612B9F7}" dt="2021-07-21T19:57:41.126" v="256" actId="20577"/>
      <pc:docMkLst>
        <pc:docMk/>
      </pc:docMkLst>
      <pc:sldChg chg="modSp mod">
        <pc:chgData name="Collins, Price A:(Exelon Nuclear)" userId="80d3ee61-e45c-4ed3-8be1-17260e200e46" providerId="ADAL" clId="{6D47D74F-3D26-4399-B8CA-BA481612B9F7}" dt="2021-06-28T13:18:54.544" v="33" actId="207"/>
        <pc:sldMkLst>
          <pc:docMk/>
          <pc:sldMk cId="144484339" sldId="258"/>
        </pc:sldMkLst>
        <pc:spChg chg="mod">
          <ac:chgData name="Collins, Price A:(Exelon Nuclear)" userId="80d3ee61-e45c-4ed3-8be1-17260e200e46" providerId="ADAL" clId="{6D47D74F-3D26-4399-B8CA-BA481612B9F7}" dt="2021-06-28T13:07:47.069" v="14" actId="20577"/>
          <ac:spMkLst>
            <pc:docMk/>
            <pc:sldMk cId="144484339" sldId="258"/>
            <ac:spMk id="4" creationId="{00000000-0000-0000-0000-000000000000}"/>
          </ac:spMkLst>
        </pc:spChg>
        <pc:spChg chg="mod">
          <ac:chgData name="Collins, Price A:(Exelon Nuclear)" userId="80d3ee61-e45c-4ed3-8be1-17260e200e46" providerId="ADAL" clId="{6D47D74F-3D26-4399-B8CA-BA481612B9F7}" dt="2021-06-28T13:18:54.544" v="33" actId="207"/>
          <ac:spMkLst>
            <pc:docMk/>
            <pc:sldMk cId="144484339" sldId="258"/>
            <ac:spMk id="6" creationId="{00000000-0000-0000-0000-000000000000}"/>
          </ac:spMkLst>
        </pc:spChg>
      </pc:sldChg>
      <pc:sldChg chg="delSp modSp del">
        <pc:chgData name="Collins, Price A:(Exelon Nuclear)" userId="80d3ee61-e45c-4ed3-8be1-17260e200e46" providerId="ADAL" clId="{6D47D74F-3D26-4399-B8CA-BA481612B9F7}" dt="2021-06-28T13:08:43.006" v="20" actId="47"/>
        <pc:sldMkLst>
          <pc:docMk/>
          <pc:sldMk cId="738503243" sldId="259"/>
        </pc:sldMkLst>
        <pc:spChg chg="del">
          <ac:chgData name="Collins, Price A:(Exelon Nuclear)" userId="80d3ee61-e45c-4ed3-8be1-17260e200e46" providerId="ADAL" clId="{6D47D74F-3D26-4399-B8CA-BA481612B9F7}" dt="2021-06-14T14:59:30.750" v="4"/>
          <ac:spMkLst>
            <pc:docMk/>
            <pc:sldMk cId="738503243" sldId="259"/>
            <ac:spMk id="5" creationId="{00000000-0000-0000-0000-000000000000}"/>
          </ac:spMkLst>
        </pc:spChg>
        <pc:spChg chg="mod">
          <ac:chgData name="Collins, Price A:(Exelon Nuclear)" userId="80d3ee61-e45c-4ed3-8be1-17260e200e46" providerId="ADAL" clId="{6D47D74F-3D26-4399-B8CA-BA481612B9F7}" dt="2021-06-16T12:25:58.623" v="6"/>
          <ac:spMkLst>
            <pc:docMk/>
            <pc:sldMk cId="738503243" sldId="259"/>
            <ac:spMk id="6" creationId="{00000000-0000-0000-0000-000000000000}"/>
          </ac:spMkLst>
        </pc:spChg>
        <pc:spChg chg="mod">
          <ac:chgData name="Collins, Price A:(Exelon Nuclear)" userId="80d3ee61-e45c-4ed3-8be1-17260e200e46" providerId="ADAL" clId="{6D47D74F-3D26-4399-B8CA-BA481612B9F7}" dt="2021-06-16T12:25:56.711" v="5"/>
          <ac:spMkLst>
            <pc:docMk/>
            <pc:sldMk cId="738503243" sldId="259"/>
            <ac:spMk id="7" creationId="{00000000-0000-0000-0000-000000000000}"/>
          </ac:spMkLst>
        </pc:spChg>
        <pc:spChg chg="mod">
          <ac:chgData name="Collins, Price A:(Exelon Nuclear)" userId="80d3ee61-e45c-4ed3-8be1-17260e200e46" providerId="ADAL" clId="{6D47D74F-3D26-4399-B8CA-BA481612B9F7}" dt="2021-06-16T12:25:56.711" v="5"/>
          <ac:spMkLst>
            <pc:docMk/>
            <pc:sldMk cId="738503243" sldId="259"/>
            <ac:spMk id="8" creationId="{00000000-0000-0000-0000-000000000000}"/>
          </ac:spMkLst>
        </pc:spChg>
        <pc:spChg chg="del">
          <ac:chgData name="Collins, Price A:(Exelon Nuclear)" userId="80d3ee61-e45c-4ed3-8be1-17260e200e46" providerId="ADAL" clId="{6D47D74F-3D26-4399-B8CA-BA481612B9F7}" dt="2021-06-14T14:59:30.750" v="4"/>
          <ac:spMkLst>
            <pc:docMk/>
            <pc:sldMk cId="738503243" sldId="259"/>
            <ac:spMk id="9" creationId="{00000000-0000-0000-0000-000000000000}"/>
          </ac:spMkLst>
        </pc:spChg>
      </pc:sldChg>
      <pc:sldChg chg="del">
        <pc:chgData name="Collins, Price A:(Exelon Nuclear)" userId="80d3ee61-e45c-4ed3-8be1-17260e200e46" providerId="ADAL" clId="{6D47D74F-3D26-4399-B8CA-BA481612B9F7}" dt="2021-06-28T13:08:37.852" v="15" actId="47"/>
        <pc:sldMkLst>
          <pc:docMk/>
          <pc:sldMk cId="178436271" sldId="261"/>
        </pc:sldMkLst>
      </pc:sldChg>
      <pc:sldChg chg="del">
        <pc:chgData name="Collins, Price A:(Exelon Nuclear)" userId="80d3ee61-e45c-4ed3-8be1-17260e200e46" providerId="ADAL" clId="{6D47D74F-3D26-4399-B8CA-BA481612B9F7}" dt="2021-06-28T13:08:38.855" v="16" actId="47"/>
        <pc:sldMkLst>
          <pc:docMk/>
          <pc:sldMk cId="888247974" sldId="262"/>
        </pc:sldMkLst>
      </pc:sldChg>
      <pc:sldChg chg="del">
        <pc:chgData name="Collins, Price A:(Exelon Nuclear)" userId="80d3ee61-e45c-4ed3-8be1-17260e200e46" providerId="ADAL" clId="{6D47D74F-3D26-4399-B8CA-BA481612B9F7}" dt="2021-06-28T13:08:39.696" v="17" actId="47"/>
        <pc:sldMkLst>
          <pc:docMk/>
          <pc:sldMk cId="3994573811" sldId="263"/>
        </pc:sldMkLst>
      </pc:sldChg>
      <pc:sldChg chg="del">
        <pc:chgData name="Collins, Price A:(Exelon Nuclear)" userId="80d3ee61-e45c-4ed3-8be1-17260e200e46" providerId="ADAL" clId="{6D47D74F-3D26-4399-B8CA-BA481612B9F7}" dt="2021-06-30T14:47:58.545" v="36" actId="47"/>
        <pc:sldMkLst>
          <pc:docMk/>
          <pc:sldMk cId="3472908929" sldId="264"/>
        </pc:sldMkLst>
      </pc:sldChg>
      <pc:sldChg chg="del">
        <pc:chgData name="Collins, Price A:(Exelon Nuclear)" userId="80d3ee61-e45c-4ed3-8be1-17260e200e46" providerId="ADAL" clId="{6D47D74F-3D26-4399-B8CA-BA481612B9F7}" dt="2021-06-28T13:08:40.679" v="18" actId="47"/>
        <pc:sldMkLst>
          <pc:docMk/>
          <pc:sldMk cId="2543749815" sldId="265"/>
        </pc:sldMkLst>
      </pc:sldChg>
      <pc:sldChg chg="modSp mod">
        <pc:chgData name="Collins, Price A:(Exelon Nuclear)" userId="80d3ee61-e45c-4ed3-8be1-17260e200e46" providerId="ADAL" clId="{6D47D74F-3D26-4399-B8CA-BA481612B9F7}" dt="2021-07-20T12:53:11.658" v="39" actId="6549"/>
        <pc:sldMkLst>
          <pc:docMk/>
          <pc:sldMk cId="1826836739" sldId="267"/>
        </pc:sldMkLst>
        <pc:spChg chg="mod">
          <ac:chgData name="Collins, Price A:(Exelon Nuclear)" userId="80d3ee61-e45c-4ed3-8be1-17260e200e46" providerId="ADAL" clId="{6D47D74F-3D26-4399-B8CA-BA481612B9F7}" dt="2021-07-20T12:53:11.658" v="39" actId="6549"/>
          <ac:spMkLst>
            <pc:docMk/>
            <pc:sldMk cId="1826836739" sldId="267"/>
            <ac:spMk id="3" creationId="{DC06B125-510D-4793-AD0B-93D5C2410EAF}"/>
          </ac:spMkLst>
        </pc:spChg>
      </pc:sldChg>
      <pc:sldChg chg="modSp mod">
        <pc:chgData name="Collins, Price A:(Exelon Nuclear)" userId="80d3ee61-e45c-4ed3-8be1-17260e200e46" providerId="ADAL" clId="{6D47D74F-3D26-4399-B8CA-BA481612B9F7}" dt="2021-07-21T19:57:41.126" v="256" actId="20577"/>
        <pc:sldMkLst>
          <pc:docMk/>
          <pc:sldMk cId="3042516522" sldId="268"/>
        </pc:sldMkLst>
        <pc:spChg chg="mod">
          <ac:chgData name="Collins, Price A:(Exelon Nuclear)" userId="80d3ee61-e45c-4ed3-8be1-17260e200e46" providerId="ADAL" clId="{6D47D74F-3D26-4399-B8CA-BA481612B9F7}" dt="2021-07-21T19:57:41.126" v="256" actId="20577"/>
          <ac:spMkLst>
            <pc:docMk/>
            <pc:sldMk cId="3042516522" sldId="268"/>
            <ac:spMk id="3" creationId="{01A74D3E-738E-44E4-A1F6-A31860FCE3DA}"/>
          </ac:spMkLst>
        </pc:spChg>
      </pc:sldChg>
      <pc:sldChg chg="modSp add del mod">
        <pc:chgData name="Collins, Price A:(Exelon Nuclear)" userId="80d3ee61-e45c-4ed3-8be1-17260e200e46" providerId="ADAL" clId="{6D47D74F-3D26-4399-B8CA-BA481612B9F7}" dt="2021-06-30T13:57:12.298" v="35"/>
        <pc:sldMkLst>
          <pc:docMk/>
          <pc:sldMk cId="3340121377" sldId="270"/>
        </pc:sldMkLst>
        <pc:spChg chg="mod">
          <ac:chgData name="Collins, Price A:(Exelon Nuclear)" userId="80d3ee61-e45c-4ed3-8be1-17260e200e46" providerId="ADAL" clId="{6D47D74F-3D26-4399-B8CA-BA481612B9F7}" dt="2021-06-14T14:58:03.457" v="3" actId="13926"/>
          <ac:spMkLst>
            <pc:docMk/>
            <pc:sldMk cId="3340121377" sldId="270"/>
            <ac:spMk id="2" creationId="{7FFD94AD-792F-430F-B90F-0AB1EB4BA6C4}"/>
          </ac:spMkLst>
        </pc:spChg>
      </pc:sldChg>
      <pc:sldChg chg="del">
        <pc:chgData name="Collins, Price A:(Exelon Nuclear)" userId="80d3ee61-e45c-4ed3-8be1-17260e200e46" providerId="ADAL" clId="{6D47D74F-3D26-4399-B8CA-BA481612B9F7}" dt="2021-06-28T13:08:44.392" v="21" actId="47"/>
        <pc:sldMkLst>
          <pc:docMk/>
          <pc:sldMk cId="2345200096" sldId="271"/>
        </pc:sldMkLst>
      </pc:sldChg>
      <pc:sldChg chg="new del">
        <pc:chgData name="Collins, Price A:(Exelon Nuclear)" userId="80d3ee61-e45c-4ed3-8be1-17260e200e46" providerId="ADAL" clId="{6D47D74F-3D26-4399-B8CA-BA481612B9F7}" dt="2021-06-16T12:26:06.791" v="8" actId="680"/>
        <pc:sldMkLst>
          <pc:docMk/>
          <pc:sldMk cId="3674979908" sldId="273"/>
        </pc:sldMkLst>
      </pc:sldChg>
      <pc:sldChg chg="modSp new mod">
        <pc:chgData name="Collins, Price A:(Exelon Nuclear)" userId="80d3ee61-e45c-4ed3-8be1-17260e200e46" providerId="ADAL" clId="{6D47D74F-3D26-4399-B8CA-BA481612B9F7}" dt="2021-07-20T13:02:42.271" v="246" actId="14100"/>
        <pc:sldMkLst>
          <pc:docMk/>
          <pc:sldMk cId="1001709851" sldId="277"/>
        </pc:sldMkLst>
        <pc:spChg chg="mod">
          <ac:chgData name="Collins, Price A:(Exelon Nuclear)" userId="80d3ee61-e45c-4ed3-8be1-17260e200e46" providerId="ADAL" clId="{6D47D74F-3D26-4399-B8CA-BA481612B9F7}" dt="2021-07-20T13:02:42.271" v="246" actId="14100"/>
          <ac:spMkLst>
            <pc:docMk/>
            <pc:sldMk cId="1001709851" sldId="277"/>
            <ac:spMk id="2" creationId="{9790C419-2C92-422E-BD00-F3BF3CC304AD}"/>
          </ac:spMkLst>
        </pc:spChg>
      </pc:sldChg>
    </pc:docChg>
  </pc:docChgLst>
  <pc:docChgLst>
    <pc:chgData name="Collins, Price Alexander" userId="c213db06-f6dd-4443-b377-7fe2d592d4bb" providerId="ADAL" clId="{0903A162-D39C-40E7-A32C-3F8CBD6EC7CD}"/>
    <pc:docChg chg="custSel modSld">
      <pc:chgData name="Collins, Price Alexander" userId="c213db06-f6dd-4443-b377-7fe2d592d4bb" providerId="ADAL" clId="{0903A162-D39C-40E7-A32C-3F8CBD6EC7CD}" dt="2022-10-03T10:59:17.169" v="34" actId="20577"/>
      <pc:docMkLst>
        <pc:docMk/>
      </pc:docMkLst>
      <pc:sldChg chg="addSp delSp modSp mod">
        <pc:chgData name="Collins, Price Alexander" userId="c213db06-f6dd-4443-b377-7fe2d592d4bb" providerId="ADAL" clId="{0903A162-D39C-40E7-A32C-3F8CBD6EC7CD}" dt="2022-10-03T10:59:17.169" v="34" actId="20577"/>
        <pc:sldMkLst>
          <pc:docMk/>
          <pc:sldMk cId="144484339" sldId="258"/>
        </pc:sldMkLst>
        <pc:spChg chg="add del mod">
          <ac:chgData name="Collins, Price Alexander" userId="c213db06-f6dd-4443-b377-7fe2d592d4bb" providerId="ADAL" clId="{0903A162-D39C-40E7-A32C-3F8CBD6EC7CD}" dt="2022-09-22T14:21:54.001" v="18" actId="478"/>
          <ac:spMkLst>
            <pc:docMk/>
            <pc:sldMk cId="144484339" sldId="258"/>
            <ac:spMk id="3" creationId="{37C86217-DAC8-4BBA-9069-26C292DAE001}"/>
          </ac:spMkLst>
        </pc:spChg>
        <pc:spChg chg="del mod">
          <ac:chgData name="Collins, Price Alexander" userId="c213db06-f6dd-4443-b377-7fe2d592d4bb" providerId="ADAL" clId="{0903A162-D39C-40E7-A32C-3F8CBD6EC7CD}" dt="2022-09-22T14:22:00.015" v="21" actId="478"/>
          <ac:spMkLst>
            <pc:docMk/>
            <pc:sldMk cId="144484339" sldId="258"/>
            <ac:spMk id="4" creationId="{00000000-0000-0000-0000-000000000000}"/>
          </ac:spMkLst>
        </pc:spChg>
        <pc:spChg chg="del">
          <ac:chgData name="Collins, Price Alexander" userId="c213db06-f6dd-4443-b377-7fe2d592d4bb" providerId="ADAL" clId="{0903A162-D39C-40E7-A32C-3F8CBD6EC7CD}" dt="2022-09-22T14:21:56.053" v="19" actId="478"/>
          <ac:spMkLst>
            <pc:docMk/>
            <pc:sldMk cId="144484339" sldId="258"/>
            <ac:spMk id="5" creationId="{00000000-0000-0000-0000-000000000000}"/>
          </ac:spMkLst>
        </pc:spChg>
        <pc:spChg chg="del mod">
          <ac:chgData name="Collins, Price Alexander" userId="c213db06-f6dd-4443-b377-7fe2d592d4bb" providerId="ADAL" clId="{0903A162-D39C-40E7-A32C-3F8CBD6EC7CD}" dt="2022-09-22T14:21:53.316" v="17" actId="478"/>
          <ac:spMkLst>
            <pc:docMk/>
            <pc:sldMk cId="144484339" sldId="258"/>
            <ac:spMk id="6" creationId="{00000000-0000-0000-0000-000000000000}"/>
          </ac:spMkLst>
        </pc:spChg>
        <pc:spChg chg="add del mod">
          <ac:chgData name="Collins, Price Alexander" userId="c213db06-f6dd-4443-b377-7fe2d592d4bb" providerId="ADAL" clId="{0903A162-D39C-40E7-A32C-3F8CBD6EC7CD}" dt="2022-09-22T14:21:58.643" v="20" actId="478"/>
          <ac:spMkLst>
            <pc:docMk/>
            <pc:sldMk cId="144484339" sldId="258"/>
            <ac:spMk id="8" creationId="{E48A4451-266F-45C8-A2DC-5031AAB965F3}"/>
          </ac:spMkLst>
        </pc:spChg>
        <pc:spChg chg="add mod">
          <ac:chgData name="Collins, Price Alexander" userId="c213db06-f6dd-4443-b377-7fe2d592d4bb" providerId="ADAL" clId="{0903A162-D39C-40E7-A32C-3F8CBD6EC7CD}" dt="2022-10-03T10:59:17.169" v="34" actId="20577"/>
          <ac:spMkLst>
            <pc:docMk/>
            <pc:sldMk cId="144484339" sldId="258"/>
            <ac:spMk id="9" creationId="{FCDD3213-3209-46E1-B62C-A0162B7F6ED9}"/>
          </ac:spMkLst>
        </pc:spChg>
        <pc:picChg chg="add mod">
          <ac:chgData name="Collins, Price Alexander" userId="c213db06-f6dd-4443-b377-7fe2d592d4bb" providerId="ADAL" clId="{0903A162-D39C-40E7-A32C-3F8CBD6EC7CD}" dt="2022-09-22T14:22:52.075" v="24" actId="1076"/>
          <ac:picMkLst>
            <pc:docMk/>
            <pc:sldMk cId="144484339" sldId="258"/>
            <ac:picMk id="10" creationId="{70B38249-D6BA-4A6A-AC26-01E39BE42FC8}"/>
          </ac:picMkLst>
        </pc:picChg>
      </pc:sldChg>
      <pc:sldChg chg="modSp mod">
        <pc:chgData name="Collins, Price Alexander" userId="c213db06-f6dd-4443-b377-7fe2d592d4bb" providerId="ADAL" clId="{0903A162-D39C-40E7-A32C-3F8CBD6EC7CD}" dt="2022-09-22T14:07:35.558" v="5" actId="120"/>
        <pc:sldMkLst>
          <pc:docMk/>
          <pc:sldMk cId="3723398098" sldId="266"/>
        </pc:sldMkLst>
        <pc:spChg chg="mod">
          <ac:chgData name="Collins, Price Alexander" userId="c213db06-f6dd-4443-b377-7fe2d592d4bb" providerId="ADAL" clId="{0903A162-D39C-40E7-A32C-3F8CBD6EC7CD}" dt="2022-09-22T14:07:35.558" v="5" actId="120"/>
          <ac:spMkLst>
            <pc:docMk/>
            <pc:sldMk cId="3723398098" sldId="266"/>
            <ac:spMk id="3" creationId="{1EE13446-EEA3-4455-8F86-4375E9C8E8FD}"/>
          </ac:spMkLst>
        </pc:spChg>
      </pc:sldChg>
      <pc:sldChg chg="modSp mod">
        <pc:chgData name="Collins, Price Alexander" userId="c213db06-f6dd-4443-b377-7fe2d592d4bb" providerId="ADAL" clId="{0903A162-D39C-40E7-A32C-3F8CBD6EC7CD}" dt="2022-09-22T14:07:28.448" v="2" actId="123"/>
        <pc:sldMkLst>
          <pc:docMk/>
          <pc:sldMk cId="1826836739" sldId="267"/>
        </pc:sldMkLst>
        <pc:spChg chg="mod">
          <ac:chgData name="Collins, Price Alexander" userId="c213db06-f6dd-4443-b377-7fe2d592d4bb" providerId="ADAL" clId="{0903A162-D39C-40E7-A32C-3F8CBD6EC7CD}" dt="2022-09-22T14:07:28.448" v="2" actId="123"/>
          <ac:spMkLst>
            <pc:docMk/>
            <pc:sldMk cId="1826836739" sldId="267"/>
            <ac:spMk id="3" creationId="{DC06B125-510D-4793-AD0B-93D5C2410EAF}"/>
          </ac:spMkLst>
        </pc:spChg>
      </pc:sldChg>
      <pc:sldChg chg="addSp modSp mod">
        <pc:chgData name="Collins, Price Alexander" userId="c213db06-f6dd-4443-b377-7fe2d592d4bb" providerId="ADAL" clId="{0903A162-D39C-40E7-A32C-3F8CBD6EC7CD}" dt="2022-09-22T14:24:40.221" v="30" actId="1076"/>
        <pc:sldMkLst>
          <pc:docMk/>
          <pc:sldMk cId="1001709851" sldId="277"/>
        </pc:sldMkLst>
        <pc:picChg chg="add mod">
          <ac:chgData name="Collins, Price Alexander" userId="c213db06-f6dd-4443-b377-7fe2d592d4bb" providerId="ADAL" clId="{0903A162-D39C-40E7-A32C-3F8CBD6EC7CD}" dt="2022-09-22T14:24:40.221" v="30" actId="1076"/>
          <ac:picMkLst>
            <pc:docMk/>
            <pc:sldMk cId="1001709851" sldId="277"/>
            <ac:picMk id="4" creationId="{47AA8AC8-630E-4AB4-B5FC-26FE52992E3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6ED0350-ED11-F34D-B097-597B7147489F}" type="datetimeFigureOut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3F5B958-F00F-FA40-B093-67A7DA543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00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060C5A4-3791-A046-99EB-2F5BB100353C}" type="datetimeFigureOut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DC2707-9DE4-7449-8607-4EE2BD6CD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71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DC2707-9DE4-7449-8607-4EE2BD6CDD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7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DC2707-9DE4-7449-8607-4EE2BD6CDD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32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DC2707-9DE4-7449-8607-4EE2BD6CDD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34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https://www.youtube.com/watch?v=wtl5UrrgU8c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DC2707-9DE4-7449-8607-4EE2BD6CDD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4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98004" y="2193922"/>
            <a:ext cx="5661990" cy="1732282"/>
          </a:xfrm>
          <a:prstGeom prst="rect">
            <a:avLst/>
          </a:prstGeom>
        </p:spPr>
        <p:txBody>
          <a:bodyPr vert="horz"/>
          <a:lstStyle>
            <a:lvl1pPr marL="0" indent="0" algn="ctr">
              <a:spcBef>
                <a:spcPts val="0"/>
              </a:spcBef>
              <a:buNone/>
              <a:defRPr sz="3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14F76D-4F4B-7740-8C60-FFE0974F00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6267" y="351231"/>
            <a:ext cx="4463030" cy="17321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5E7E24-FFF7-AA48-9A6E-1D8E244B60F0}"/>
              </a:ext>
            </a:extLst>
          </p:cNvPr>
          <p:cNvSpPr/>
          <p:nvPr userDrawn="1"/>
        </p:nvSpPr>
        <p:spPr>
          <a:xfrm>
            <a:off x="0" y="4480560"/>
            <a:ext cx="6858000" cy="662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A141B9-999F-E240-A87F-F4DB61AC1F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4538" y="4581144"/>
            <a:ext cx="2652213" cy="51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39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73688" y="1249366"/>
            <a:ext cx="3049354" cy="4541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81782" y="1703485"/>
            <a:ext cx="3041253" cy="298440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bg1"/>
                </a:solidFill>
              </a:defRPr>
            </a:lvl2pPr>
            <a:lvl3pPr marL="685800" indent="0">
              <a:buNone/>
              <a:defRPr sz="1500">
                <a:solidFill>
                  <a:schemeClr val="bg1"/>
                </a:solidFill>
              </a:defRPr>
            </a:lvl3pPr>
            <a:lvl4pPr marL="1028700" indent="0">
              <a:buNone/>
              <a:defRPr sz="1500">
                <a:solidFill>
                  <a:schemeClr val="bg1"/>
                </a:solidFill>
              </a:defRPr>
            </a:lvl4pPr>
            <a:lvl5pPr marL="13716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68999" y="271708"/>
            <a:ext cx="5190815" cy="9728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10375C"/>
                </a:solidFill>
                <a:latin typeface="+mj-lt"/>
              </a:defRPr>
            </a:lvl1pPr>
            <a:lvl2pPr marL="342900" indent="0"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431382" y="1253672"/>
            <a:ext cx="3082624" cy="4541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439475" y="1707791"/>
            <a:ext cx="3074435" cy="298440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bg1"/>
                </a:solidFill>
              </a:defRPr>
            </a:lvl2pPr>
            <a:lvl3pPr marL="685800" indent="0">
              <a:buNone/>
              <a:defRPr sz="1500">
                <a:solidFill>
                  <a:schemeClr val="bg1"/>
                </a:solidFill>
              </a:defRPr>
            </a:lvl3pPr>
            <a:lvl4pPr marL="1028700" indent="0">
              <a:buNone/>
              <a:defRPr sz="1500">
                <a:solidFill>
                  <a:schemeClr val="bg1"/>
                </a:solidFill>
              </a:defRPr>
            </a:lvl4pPr>
            <a:lvl5pPr marL="13716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41B15E-EC96-CB40-BDD3-815B34FDB8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7073" y="4792663"/>
            <a:ext cx="1569293" cy="16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3" rIns="68565" bIns="3428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indent="0" algn="r" defTabSz="34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©2021 U.S.</a:t>
            </a:r>
            <a:r>
              <a:rPr lang="en-US" sz="600" baseline="0" dirty="0">
                <a:solidFill>
                  <a:schemeClr val="bg1"/>
                </a:solidFill>
                <a:latin typeface="Arial" charset="0"/>
                <a:cs typeface="Arial" charset="0"/>
              </a:rPr>
              <a:t> Women in Nuclear     </a:t>
            </a:r>
            <a:fld id="{9A6F701A-433E-4542-8096-16FD041B1432}" type="slidenum">
              <a:rPr lang="en-US" sz="600" smtClean="0">
                <a:solidFill>
                  <a:schemeClr val="bg1"/>
                </a:solidFill>
                <a:latin typeface="Arial" charset="0"/>
                <a:cs typeface="Arial" charset="0"/>
              </a:rPr>
              <a:pPr marL="0" marR="0" indent="0" algn="r" defTabSz="3417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53DEE1-292E-3D47-8084-29F24742BC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9814" y="135016"/>
            <a:ext cx="1303366" cy="10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0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68999" y="271708"/>
            <a:ext cx="5190815" cy="9728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73688" y="1249366"/>
            <a:ext cx="3049354" cy="4541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81782" y="1957485"/>
            <a:ext cx="3041253" cy="2984404"/>
          </a:xfrm>
          <a:prstGeom prst="rect">
            <a:avLst/>
          </a:prstGeom>
        </p:spPr>
        <p:txBody>
          <a:bodyPr vert="horz"/>
          <a:lstStyle>
            <a:lvl1pPr marL="175022" indent="-17502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charset="2"/>
              <a:buChar char="§"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bg1"/>
                </a:solidFill>
              </a:defRPr>
            </a:lvl2pPr>
            <a:lvl3pPr marL="685800" indent="0">
              <a:buNone/>
              <a:defRPr sz="1500">
                <a:solidFill>
                  <a:schemeClr val="bg1"/>
                </a:solidFill>
              </a:defRPr>
            </a:lvl3pPr>
            <a:lvl4pPr marL="1028700" indent="0">
              <a:buNone/>
              <a:defRPr sz="1500">
                <a:solidFill>
                  <a:schemeClr val="bg1"/>
                </a:solidFill>
              </a:defRPr>
            </a:lvl4pPr>
            <a:lvl5pPr marL="13716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431382" y="1253672"/>
            <a:ext cx="3082624" cy="4541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439475" y="1961791"/>
            <a:ext cx="3074435" cy="2984404"/>
          </a:xfrm>
          <a:prstGeom prst="rect">
            <a:avLst/>
          </a:prstGeom>
        </p:spPr>
        <p:txBody>
          <a:bodyPr vert="horz"/>
          <a:lstStyle>
            <a:lvl1pPr marL="175022" indent="-17502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charset="2"/>
              <a:buChar char="§"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bg1"/>
                </a:solidFill>
              </a:defRPr>
            </a:lvl2pPr>
            <a:lvl3pPr marL="685800" indent="0">
              <a:buNone/>
              <a:defRPr sz="1500">
                <a:solidFill>
                  <a:schemeClr val="bg1"/>
                </a:solidFill>
              </a:defRPr>
            </a:lvl3pPr>
            <a:lvl4pPr marL="1028700" indent="0">
              <a:buNone/>
              <a:defRPr sz="1500">
                <a:solidFill>
                  <a:schemeClr val="bg1"/>
                </a:solidFill>
              </a:defRPr>
            </a:lvl4pPr>
            <a:lvl5pPr marL="13716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F2D182-DF41-264E-8513-F3FC7DC8ED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7073" y="4792663"/>
            <a:ext cx="1569293" cy="16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3" rIns="68565" bIns="3428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indent="0" algn="r" defTabSz="34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©2021 U.S.</a:t>
            </a:r>
            <a:r>
              <a:rPr lang="en-US" sz="600" baseline="0" dirty="0">
                <a:solidFill>
                  <a:schemeClr val="bg1"/>
                </a:solidFill>
                <a:latin typeface="Arial" charset="0"/>
                <a:cs typeface="Arial" charset="0"/>
              </a:rPr>
              <a:t> Women in Nuclear     </a:t>
            </a:r>
            <a:fld id="{9A6F701A-433E-4542-8096-16FD041B1432}" type="slidenum">
              <a:rPr lang="en-US" sz="600" smtClean="0">
                <a:solidFill>
                  <a:schemeClr val="bg1"/>
                </a:solidFill>
                <a:latin typeface="Arial" charset="0"/>
                <a:cs typeface="Arial" charset="0"/>
              </a:rPr>
              <a:pPr marL="0" marR="0" indent="0" algn="r" defTabSz="3417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DE3E83-8862-824A-8CE7-2E22D73842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9814" y="135016"/>
            <a:ext cx="1303366" cy="10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65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Bullet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68999" y="271708"/>
            <a:ext cx="5190815" cy="9728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10375C"/>
                </a:solidFill>
                <a:latin typeface="+mj-lt"/>
              </a:defRPr>
            </a:lvl1pPr>
            <a:lvl2pPr marL="342900" indent="0"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81782" y="1244601"/>
            <a:ext cx="3041253" cy="3443289"/>
          </a:xfrm>
          <a:prstGeom prst="rect">
            <a:avLst/>
          </a:prstGeom>
        </p:spPr>
        <p:txBody>
          <a:bodyPr vert="horz"/>
          <a:lstStyle>
            <a:lvl1pPr marL="175022" indent="-17502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charset="2"/>
              <a:buChar char="§"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bg1"/>
                </a:solidFill>
              </a:defRPr>
            </a:lvl2pPr>
            <a:lvl3pPr marL="685800" indent="0">
              <a:buNone/>
              <a:defRPr sz="1500">
                <a:solidFill>
                  <a:schemeClr val="bg1"/>
                </a:solidFill>
              </a:defRPr>
            </a:lvl3pPr>
            <a:lvl4pPr marL="1028700" indent="0">
              <a:buNone/>
              <a:defRPr sz="1500">
                <a:solidFill>
                  <a:schemeClr val="bg1"/>
                </a:solidFill>
              </a:defRPr>
            </a:lvl4pPr>
            <a:lvl5pPr marL="13716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439475" y="1248907"/>
            <a:ext cx="3074435" cy="3443289"/>
          </a:xfrm>
          <a:prstGeom prst="rect">
            <a:avLst/>
          </a:prstGeom>
        </p:spPr>
        <p:txBody>
          <a:bodyPr vert="horz"/>
          <a:lstStyle>
            <a:lvl1pPr marL="175022" indent="-17502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charset="2"/>
              <a:buChar char="§"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bg1"/>
                </a:solidFill>
              </a:defRPr>
            </a:lvl2pPr>
            <a:lvl3pPr marL="685800" indent="0">
              <a:buNone/>
              <a:defRPr sz="1500">
                <a:solidFill>
                  <a:schemeClr val="bg1"/>
                </a:solidFill>
              </a:defRPr>
            </a:lvl3pPr>
            <a:lvl4pPr marL="1028700" indent="0">
              <a:buNone/>
              <a:defRPr sz="1500">
                <a:solidFill>
                  <a:schemeClr val="bg1"/>
                </a:solidFill>
              </a:defRPr>
            </a:lvl4pPr>
            <a:lvl5pPr marL="13716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E70ADB-9417-9F42-9166-DF7247DDC4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7073" y="4792663"/>
            <a:ext cx="1569293" cy="16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3" rIns="68565" bIns="3428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indent="0" algn="r" defTabSz="34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©2021 U.S.</a:t>
            </a:r>
            <a:r>
              <a:rPr lang="en-US" sz="600" baseline="0" dirty="0">
                <a:solidFill>
                  <a:schemeClr val="bg1"/>
                </a:solidFill>
                <a:latin typeface="Arial" charset="0"/>
                <a:cs typeface="Arial" charset="0"/>
              </a:rPr>
              <a:t> Women in Nuclear     </a:t>
            </a:r>
            <a:fld id="{9A6F701A-433E-4542-8096-16FD041B1432}" type="slidenum">
              <a:rPr lang="en-US" sz="600" smtClean="0">
                <a:solidFill>
                  <a:schemeClr val="bg1"/>
                </a:solidFill>
                <a:latin typeface="Arial" charset="0"/>
                <a:cs typeface="Arial" charset="0"/>
              </a:rPr>
              <a:pPr marL="0" marR="0" indent="0" algn="r" defTabSz="3417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65B28A-1D08-1E49-A398-1427F1E27D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9814" y="135016"/>
            <a:ext cx="1303366" cy="10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age,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73689" y="1249366"/>
            <a:ext cx="6247364" cy="4541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8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0236" y="1711183"/>
            <a:ext cx="6250818" cy="1570183"/>
          </a:xfrm>
          <a:prstGeom prst="rect">
            <a:avLst/>
          </a:prstGeom>
        </p:spPr>
        <p:txBody>
          <a:bodyPr vert="horz"/>
          <a:lstStyle>
            <a:lvl1pPr marL="172641" indent="-17264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charset="2"/>
              <a:buChar char="§"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bg1"/>
                </a:solidFill>
              </a:defRPr>
            </a:lvl2pPr>
            <a:lvl3pPr marL="685800" indent="0">
              <a:buNone/>
              <a:defRPr sz="1500">
                <a:solidFill>
                  <a:schemeClr val="bg1"/>
                </a:solidFill>
              </a:defRPr>
            </a:lvl3pPr>
            <a:lvl4pPr marL="1028700" indent="0">
              <a:buNone/>
              <a:defRPr sz="1500">
                <a:solidFill>
                  <a:schemeClr val="bg1"/>
                </a:solidFill>
              </a:defRPr>
            </a:lvl4pPr>
            <a:lvl5pPr marL="13716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73689" y="3750881"/>
            <a:ext cx="6247365" cy="933832"/>
          </a:xfrm>
          <a:prstGeom prst="rect">
            <a:avLst/>
          </a:prstGeom>
        </p:spPr>
        <p:txBody>
          <a:bodyPr vert="horz"/>
          <a:lstStyle>
            <a:lvl1pPr marL="172641" indent="-17264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charset="2"/>
              <a:buChar char="§"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bg1"/>
                </a:solidFill>
              </a:defRPr>
            </a:lvl2pPr>
            <a:lvl3pPr marL="685800" indent="0">
              <a:buNone/>
              <a:defRPr sz="1500">
                <a:solidFill>
                  <a:schemeClr val="bg1"/>
                </a:solidFill>
              </a:defRPr>
            </a:lvl3pPr>
            <a:lvl4pPr marL="1028700" indent="0">
              <a:buNone/>
              <a:defRPr sz="1500">
                <a:solidFill>
                  <a:schemeClr val="bg1"/>
                </a:solidFill>
              </a:defRPr>
            </a:lvl4pPr>
            <a:lvl5pPr marL="13716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68998" y="3289063"/>
            <a:ext cx="6252056" cy="4541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8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268999" y="271708"/>
            <a:ext cx="5190815" cy="9728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10375C"/>
                </a:solidFill>
                <a:latin typeface="+mj-lt"/>
              </a:defRPr>
            </a:lvl1pPr>
            <a:lvl2pPr marL="342900" indent="0"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97E012-DC7E-1A49-B4EC-FA738755BB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7073" y="4792663"/>
            <a:ext cx="1569293" cy="16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3" rIns="68565" bIns="3428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indent="0" algn="r" defTabSz="34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©2021 U.S.</a:t>
            </a:r>
            <a:r>
              <a:rPr lang="en-US" sz="600" baseline="0" dirty="0">
                <a:solidFill>
                  <a:schemeClr val="bg1"/>
                </a:solidFill>
                <a:latin typeface="Arial" charset="0"/>
                <a:cs typeface="Arial" charset="0"/>
              </a:rPr>
              <a:t> Women in Nuclear     </a:t>
            </a:r>
            <a:fld id="{9A6F701A-433E-4542-8096-16FD041B1432}" type="slidenum">
              <a:rPr lang="en-US" sz="600" smtClean="0">
                <a:solidFill>
                  <a:schemeClr val="bg1"/>
                </a:solidFill>
                <a:latin typeface="Arial" charset="0"/>
                <a:cs typeface="Arial" charset="0"/>
              </a:rPr>
              <a:pPr marL="0" marR="0" indent="0" algn="r" defTabSz="3417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A1F26B-19FD-6842-A0F4-E542861F4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9814" y="135016"/>
            <a:ext cx="1303366" cy="10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38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0236" y="1244601"/>
            <a:ext cx="6250818" cy="3548159"/>
          </a:xfrm>
          <a:prstGeom prst="rect">
            <a:avLst/>
          </a:prstGeom>
        </p:spPr>
        <p:txBody>
          <a:bodyPr vert="horz"/>
          <a:lstStyle>
            <a:lvl1pPr marL="172641" indent="-17264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charset="2"/>
              <a:buChar char="§"/>
              <a:defRPr sz="1500">
                <a:solidFill>
                  <a:schemeClr val="bg1"/>
                </a:solidFill>
              </a:defRPr>
            </a:lvl1pPr>
            <a:lvl2pPr marL="600075" indent="-257175">
              <a:buClr>
                <a:schemeClr val="accent4"/>
              </a:buClr>
              <a:buFont typeface="Wingdings" charset="2"/>
              <a:buChar char="§"/>
              <a:defRPr sz="1500">
                <a:solidFill>
                  <a:schemeClr val="bg1"/>
                </a:solidFill>
              </a:defRPr>
            </a:lvl2pPr>
            <a:lvl3pPr marL="942975" indent="-257175">
              <a:buClr>
                <a:schemeClr val="accent4"/>
              </a:buClr>
              <a:buSzPct val="50000"/>
              <a:buFont typeface="Wingdings" charset="2"/>
              <a:buChar char="§"/>
              <a:defRPr sz="1500" baseline="0">
                <a:solidFill>
                  <a:schemeClr val="bg1"/>
                </a:solidFill>
              </a:defRPr>
            </a:lvl3pPr>
            <a:lvl4pPr marL="1028700" indent="0">
              <a:buNone/>
              <a:defRPr sz="1500">
                <a:solidFill>
                  <a:schemeClr val="bg1"/>
                </a:solidFill>
              </a:defRPr>
            </a:lvl4pPr>
            <a:lvl5pPr marL="13716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268999" y="271708"/>
            <a:ext cx="5190815" cy="9728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10375C"/>
                </a:solidFill>
                <a:latin typeface="+mj-lt"/>
              </a:defRPr>
            </a:lvl1pPr>
            <a:lvl2pPr marL="342900" indent="0"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61B82-1499-F740-995F-10F4F698E7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7073" y="4792663"/>
            <a:ext cx="1569293" cy="16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3" rIns="68565" bIns="3428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indent="0" algn="r" defTabSz="34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©2021 U.S.</a:t>
            </a:r>
            <a:r>
              <a:rPr lang="en-US" sz="600" baseline="0" dirty="0">
                <a:solidFill>
                  <a:schemeClr val="bg1"/>
                </a:solidFill>
                <a:latin typeface="Arial" charset="0"/>
                <a:cs typeface="Arial" charset="0"/>
              </a:rPr>
              <a:t> Women in Nuclear     </a:t>
            </a:r>
            <a:fld id="{9A6F701A-433E-4542-8096-16FD041B1432}" type="slidenum">
              <a:rPr lang="en-US" sz="600" smtClean="0">
                <a:solidFill>
                  <a:schemeClr val="bg1"/>
                </a:solidFill>
                <a:latin typeface="Arial" charset="0"/>
                <a:cs typeface="Arial" charset="0"/>
              </a:rPr>
              <a:pPr marL="0" marR="0" indent="0" algn="r" defTabSz="3417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90443D-33C0-2849-A480-369AA8B84E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9814" y="135016"/>
            <a:ext cx="1303366" cy="10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64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68246" y="1249366"/>
            <a:ext cx="6247364" cy="4541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8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0236" y="1711183"/>
            <a:ext cx="6250818" cy="1570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bg1"/>
                </a:solidFill>
              </a:defRPr>
            </a:lvl2pPr>
            <a:lvl3pPr marL="685800" indent="0">
              <a:buNone/>
              <a:defRPr sz="1500">
                <a:solidFill>
                  <a:schemeClr val="bg1"/>
                </a:solidFill>
              </a:defRPr>
            </a:lvl3pPr>
            <a:lvl4pPr marL="1028700" indent="0">
              <a:buNone/>
              <a:defRPr sz="1500">
                <a:solidFill>
                  <a:schemeClr val="bg1"/>
                </a:solidFill>
              </a:defRPr>
            </a:lvl4pPr>
            <a:lvl5pPr marL="13716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68246" y="3794626"/>
            <a:ext cx="6247365" cy="93383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bg1"/>
                </a:solidFill>
              </a:defRPr>
            </a:lvl2pPr>
            <a:lvl3pPr marL="685800" indent="0">
              <a:buNone/>
              <a:defRPr sz="1500">
                <a:solidFill>
                  <a:schemeClr val="bg1"/>
                </a:solidFill>
              </a:defRPr>
            </a:lvl3pPr>
            <a:lvl4pPr marL="1028700" indent="0">
              <a:buNone/>
              <a:defRPr sz="1500">
                <a:solidFill>
                  <a:schemeClr val="bg1"/>
                </a:solidFill>
              </a:defRPr>
            </a:lvl4pPr>
            <a:lvl5pPr marL="13716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68998" y="3332808"/>
            <a:ext cx="6252056" cy="4541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8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268999" y="271708"/>
            <a:ext cx="5190815" cy="9728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10375C"/>
                </a:solidFill>
                <a:latin typeface="+mj-lt"/>
              </a:defRPr>
            </a:lvl1pPr>
            <a:lvl2pPr marL="342900" indent="0"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B60F79-F727-7E44-8E32-B3C0007B3F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7073" y="4792663"/>
            <a:ext cx="1569293" cy="16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3" rIns="68565" bIns="3428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indent="0" algn="r" defTabSz="34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©2021 U.S.</a:t>
            </a:r>
            <a:r>
              <a:rPr lang="en-US" sz="600" baseline="0" dirty="0">
                <a:solidFill>
                  <a:schemeClr val="bg1"/>
                </a:solidFill>
                <a:latin typeface="Arial" charset="0"/>
                <a:cs typeface="Arial" charset="0"/>
              </a:rPr>
              <a:t> Women in Nuclear     </a:t>
            </a:r>
            <a:fld id="{9A6F701A-433E-4542-8096-16FD041B1432}" type="slidenum">
              <a:rPr lang="en-US" sz="600" smtClean="0">
                <a:solidFill>
                  <a:schemeClr val="bg1"/>
                </a:solidFill>
                <a:latin typeface="Arial" charset="0"/>
                <a:cs typeface="Arial" charset="0"/>
              </a:rPr>
              <a:pPr marL="0" marR="0" indent="0" algn="r" defTabSz="3417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A21FEC-2709-B446-AE86-46DDDCD1C2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9814" y="135016"/>
            <a:ext cx="1303366" cy="10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61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0236" y="1244601"/>
            <a:ext cx="6250818" cy="354815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Clr>
                <a:schemeClr val="bg2"/>
              </a:buClr>
              <a:buFont typeface="Arial"/>
              <a:buNone/>
              <a:defRPr sz="1500">
                <a:solidFill>
                  <a:schemeClr val="bg1"/>
                </a:solidFill>
              </a:defRPr>
            </a:lvl2pPr>
            <a:lvl3pPr marL="685800" indent="0">
              <a:buClr>
                <a:schemeClr val="bg2"/>
              </a:buClr>
              <a:buSzPct val="50000"/>
              <a:buFont typeface="Wingdings" charset="2"/>
              <a:buNone/>
              <a:defRPr sz="1500" baseline="0">
                <a:solidFill>
                  <a:schemeClr val="bg1"/>
                </a:solidFill>
              </a:defRPr>
            </a:lvl3pPr>
            <a:lvl4pPr marL="1028700" indent="0">
              <a:buNone/>
              <a:defRPr sz="1500">
                <a:solidFill>
                  <a:schemeClr val="bg1"/>
                </a:solidFill>
              </a:defRPr>
            </a:lvl4pPr>
            <a:lvl5pPr marL="13716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268999" y="271708"/>
            <a:ext cx="5190815" cy="9728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10375C"/>
                </a:solidFill>
                <a:latin typeface="+mj-lt"/>
              </a:defRPr>
            </a:lvl1pPr>
            <a:lvl2pPr marL="342900" indent="0"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DA99EB-5DBC-714D-BAF7-1F08C4FEA40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7073" y="4792663"/>
            <a:ext cx="1569293" cy="16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3" rIns="68565" bIns="3428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indent="0" algn="r" defTabSz="34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©2021 U.S.</a:t>
            </a:r>
            <a:r>
              <a:rPr lang="en-US" sz="600" baseline="0" dirty="0">
                <a:solidFill>
                  <a:schemeClr val="bg1"/>
                </a:solidFill>
                <a:latin typeface="Arial" charset="0"/>
                <a:cs typeface="Arial" charset="0"/>
              </a:rPr>
              <a:t> Women in Nuclear     </a:t>
            </a:r>
            <a:fld id="{9A6F701A-433E-4542-8096-16FD041B1432}" type="slidenum">
              <a:rPr lang="en-US" sz="600" smtClean="0">
                <a:solidFill>
                  <a:schemeClr val="bg1"/>
                </a:solidFill>
                <a:latin typeface="Arial" charset="0"/>
                <a:cs typeface="Arial" charset="0"/>
              </a:rPr>
              <a:pPr marL="0" marR="0" indent="0" algn="r" defTabSz="3417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394FA0-6104-404E-B7EA-5A685A0D39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9814" y="135016"/>
            <a:ext cx="1303366" cy="10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69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,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68999" y="271708"/>
            <a:ext cx="5190815" cy="5866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10375C"/>
                </a:solidFill>
                <a:latin typeface="+mj-lt"/>
              </a:defRPr>
            </a:lvl1pPr>
            <a:lvl2pPr marL="342900" indent="0"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2"/>
          </p:nvPr>
        </p:nvSpPr>
        <p:spPr>
          <a:xfrm>
            <a:off x="278523" y="995003"/>
            <a:ext cx="6168629" cy="37029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5pPr marL="13716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5A6838-8BC3-0944-940C-0564EC471E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7073" y="4792663"/>
            <a:ext cx="1569293" cy="16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3" rIns="68565" bIns="3428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indent="0" algn="r" defTabSz="34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©2021 U.S.</a:t>
            </a:r>
            <a:r>
              <a:rPr lang="en-US" sz="600" baseline="0" dirty="0">
                <a:solidFill>
                  <a:schemeClr val="bg1"/>
                </a:solidFill>
                <a:latin typeface="Arial" charset="0"/>
                <a:cs typeface="Arial" charset="0"/>
              </a:rPr>
              <a:t> Women in Nuclear     </a:t>
            </a:r>
            <a:fld id="{9A6F701A-433E-4542-8096-16FD041B1432}" type="slidenum">
              <a:rPr lang="en-US" sz="600" smtClean="0">
                <a:solidFill>
                  <a:schemeClr val="bg1"/>
                </a:solidFill>
                <a:latin typeface="Arial" charset="0"/>
                <a:cs typeface="Arial" charset="0"/>
              </a:rPr>
              <a:pPr marL="0" marR="0" indent="0" algn="r" defTabSz="3417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AF8D16-0CD9-1F48-B14F-207AA43F67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9814" y="135016"/>
            <a:ext cx="1303366" cy="10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19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 Left, Imag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64103" y="983452"/>
            <a:ext cx="3058932" cy="373346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bg1"/>
                </a:solidFill>
              </a:defRPr>
            </a:lvl2pPr>
            <a:lvl3pPr marL="685800" indent="0">
              <a:buNone/>
              <a:defRPr sz="1500">
                <a:solidFill>
                  <a:schemeClr val="bg1"/>
                </a:solidFill>
              </a:defRPr>
            </a:lvl3pPr>
            <a:lvl4pPr marL="1028700" indent="0">
              <a:buNone/>
              <a:defRPr sz="1500">
                <a:solidFill>
                  <a:schemeClr val="bg1"/>
                </a:solidFill>
              </a:defRPr>
            </a:lvl4pPr>
            <a:lvl5pPr marL="13716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68999" y="271708"/>
            <a:ext cx="5190815" cy="5866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10375C"/>
                </a:solidFill>
                <a:latin typeface="+mj-lt"/>
              </a:defRPr>
            </a:lvl1pPr>
            <a:lvl2pPr marL="342900" indent="0"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2"/>
          </p:nvPr>
        </p:nvSpPr>
        <p:spPr>
          <a:xfrm>
            <a:off x="3423228" y="983452"/>
            <a:ext cx="3097826" cy="37334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5pPr marL="13716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C8EF23-D1B9-1543-ACEE-FD4CF03D58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7073" y="4792663"/>
            <a:ext cx="1569293" cy="16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3" rIns="68565" bIns="3428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indent="0" algn="r" defTabSz="34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©2021 U.S.</a:t>
            </a:r>
            <a:r>
              <a:rPr lang="en-US" sz="600" baseline="0" dirty="0">
                <a:solidFill>
                  <a:schemeClr val="bg1"/>
                </a:solidFill>
                <a:latin typeface="Arial" charset="0"/>
                <a:cs typeface="Arial" charset="0"/>
              </a:rPr>
              <a:t> Women in Nuclear     </a:t>
            </a:r>
            <a:fld id="{9A6F701A-433E-4542-8096-16FD041B1432}" type="slidenum">
              <a:rPr lang="en-US" sz="600" smtClean="0">
                <a:solidFill>
                  <a:schemeClr val="bg1"/>
                </a:solidFill>
                <a:latin typeface="Arial" charset="0"/>
                <a:cs typeface="Arial" charset="0"/>
              </a:rPr>
              <a:pPr marL="0" marR="0" indent="0" algn="r" defTabSz="3417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36AC4B-F86F-0E4F-B1FA-3996219215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9814" y="135016"/>
            <a:ext cx="1303366" cy="10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41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to Left, Imag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64102" y="976195"/>
            <a:ext cx="3058933" cy="3733465"/>
          </a:xfrm>
          <a:prstGeom prst="rect">
            <a:avLst/>
          </a:prstGeom>
        </p:spPr>
        <p:txBody>
          <a:bodyPr vert="horz"/>
          <a:lstStyle>
            <a:lvl1pPr marL="172641" indent="-172641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bg1"/>
                </a:solidFill>
              </a:defRPr>
            </a:lvl2pPr>
            <a:lvl3pPr marL="685800" indent="0">
              <a:buNone/>
              <a:defRPr sz="1500">
                <a:solidFill>
                  <a:schemeClr val="bg1"/>
                </a:solidFill>
              </a:defRPr>
            </a:lvl3pPr>
            <a:lvl4pPr marL="1028700" indent="0">
              <a:buNone/>
              <a:defRPr sz="1500">
                <a:solidFill>
                  <a:schemeClr val="bg1"/>
                </a:solidFill>
              </a:defRPr>
            </a:lvl4pPr>
            <a:lvl5pPr marL="13716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68998" y="271708"/>
            <a:ext cx="5141202" cy="5866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2"/>
          </p:nvPr>
        </p:nvSpPr>
        <p:spPr>
          <a:xfrm>
            <a:off x="3423228" y="976195"/>
            <a:ext cx="3097826" cy="37334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5pPr marL="13716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6F13EF-0266-C14D-8DF9-153188654BD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7073" y="4792663"/>
            <a:ext cx="1569293" cy="16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3" rIns="68565" bIns="3428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indent="0" algn="r" defTabSz="34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©2021 U.S.</a:t>
            </a:r>
            <a:r>
              <a:rPr lang="en-US" sz="600" baseline="0" dirty="0">
                <a:solidFill>
                  <a:schemeClr val="bg1"/>
                </a:solidFill>
                <a:latin typeface="Arial" charset="0"/>
                <a:cs typeface="Arial" charset="0"/>
              </a:rPr>
              <a:t> Women in Nuclear     </a:t>
            </a:r>
            <a:fld id="{9A6F701A-433E-4542-8096-16FD041B1432}" type="slidenum">
              <a:rPr lang="en-US" sz="600" smtClean="0">
                <a:solidFill>
                  <a:schemeClr val="bg1"/>
                </a:solidFill>
                <a:latin typeface="Arial" charset="0"/>
                <a:cs typeface="Arial" charset="0"/>
              </a:rPr>
              <a:pPr marL="0" marR="0" indent="0" algn="r" defTabSz="3417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BE8612-02A4-B448-B3FC-BABD786CEB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9814" y="135016"/>
            <a:ext cx="1303366" cy="10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7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470" y="2184701"/>
            <a:ext cx="5774183" cy="940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300" baseline="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79957" y="3125499"/>
            <a:ext cx="5774183" cy="914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cap="all" spc="188" baseline="0">
                <a:solidFill>
                  <a:schemeClr val="bg1"/>
                </a:solidFill>
              </a:defRPr>
            </a:lvl1pPr>
            <a:lvl2pPr marL="342900" indent="0">
              <a:buNone/>
              <a:defRPr sz="1800">
                <a:solidFill>
                  <a:srgbClr val="FFFFFF"/>
                </a:solidFill>
              </a:defRPr>
            </a:lvl2pPr>
            <a:lvl3pPr marL="685800" indent="0">
              <a:buNone/>
              <a:defRPr sz="1800">
                <a:solidFill>
                  <a:srgbClr val="FFFFFF"/>
                </a:solidFill>
              </a:defRPr>
            </a:lvl3pPr>
            <a:lvl4pPr marL="1028700" indent="0">
              <a:buNone/>
              <a:defRPr sz="1800">
                <a:solidFill>
                  <a:srgbClr val="FFFFFF"/>
                </a:solidFill>
              </a:defRPr>
            </a:lvl4pPr>
            <a:lvl5pPr marL="1371600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D8CC8E-4EE2-4647-8553-AEA17FB7F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470" y="439117"/>
            <a:ext cx="4057650" cy="1574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C84921-335A-1D4F-869B-42F197AEA8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7073" y="4792663"/>
            <a:ext cx="1569293" cy="16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3" rIns="68565" bIns="3428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indent="0" algn="r" defTabSz="34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©2020 U.S.</a:t>
            </a:r>
            <a:r>
              <a:rPr lang="en-US" sz="600" baseline="0" dirty="0">
                <a:solidFill>
                  <a:schemeClr val="bg1"/>
                </a:solidFill>
                <a:latin typeface="Arial" charset="0"/>
                <a:cs typeface="Arial" charset="0"/>
              </a:rPr>
              <a:t> Women in Nuclear     </a:t>
            </a:r>
            <a:fld id="{9A6F701A-433E-4542-8096-16FD041B1432}" type="slidenum">
              <a:rPr lang="en-US" sz="600" smtClean="0">
                <a:solidFill>
                  <a:schemeClr val="bg1"/>
                </a:solidFill>
                <a:latin typeface="Arial" charset="0"/>
                <a:cs typeface="Arial" charset="0"/>
              </a:rPr>
              <a:pPr marL="0" marR="0" indent="0" algn="r" defTabSz="3417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590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85799" y="2557383"/>
            <a:ext cx="5487591" cy="49744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here to edit Master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24E1D6-2FCF-6844-A145-6078DB87BE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9814" y="135016"/>
            <a:ext cx="1303366" cy="10116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381D52-69B5-BC4B-8B7E-F8A4975CE8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7900" y="1591349"/>
            <a:ext cx="466440" cy="62192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9FA0EA-895A-FD43-B9B2-99BF232DBE4B}"/>
              </a:ext>
            </a:extLst>
          </p:cNvPr>
          <p:cNvCxnSpPr/>
          <p:nvPr userDrawn="1"/>
        </p:nvCxnSpPr>
        <p:spPr>
          <a:xfrm>
            <a:off x="3098006" y="2390184"/>
            <a:ext cx="682229" cy="0"/>
          </a:xfrm>
          <a:prstGeom prst="line">
            <a:avLst/>
          </a:prstGeom>
          <a:ln>
            <a:solidFill>
              <a:srgbClr val="10375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107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034" y="1511642"/>
            <a:ext cx="483100" cy="680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E9F8FD-C904-1948-9F27-AFFDF0D10E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59814" y="135016"/>
            <a:ext cx="1303366" cy="1011689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861ACCA-1871-494B-A369-57FB96FF85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799" y="2557383"/>
            <a:ext cx="5487591" cy="49744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Coffee Break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F54AB9-7F73-4242-B0F2-D925D55C65FB}"/>
              </a:ext>
            </a:extLst>
          </p:cNvPr>
          <p:cNvCxnSpPr/>
          <p:nvPr userDrawn="1"/>
        </p:nvCxnSpPr>
        <p:spPr>
          <a:xfrm>
            <a:off x="3098006" y="2390184"/>
            <a:ext cx="682229" cy="0"/>
          </a:xfrm>
          <a:prstGeom prst="line">
            <a:avLst/>
          </a:prstGeom>
          <a:ln>
            <a:solidFill>
              <a:srgbClr val="10375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841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nch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785353-C71B-754B-878A-221583BD52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9814" y="135016"/>
            <a:ext cx="1303366" cy="1011689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D99B3D3-5279-D842-91F5-76EBAB7D13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799" y="2557383"/>
            <a:ext cx="5487591" cy="49744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Lunch Break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CA4C5A-F303-5040-898D-6A3C1C2E7DEA}"/>
              </a:ext>
            </a:extLst>
          </p:cNvPr>
          <p:cNvCxnSpPr/>
          <p:nvPr userDrawn="1"/>
        </p:nvCxnSpPr>
        <p:spPr>
          <a:xfrm>
            <a:off x="3098006" y="2390184"/>
            <a:ext cx="682229" cy="0"/>
          </a:xfrm>
          <a:prstGeom prst="line">
            <a:avLst/>
          </a:prstGeom>
          <a:ln>
            <a:solidFill>
              <a:srgbClr val="10375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FA175FA-63BC-1D4B-9BEA-D7390563FB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13605" y="1475753"/>
            <a:ext cx="430790" cy="74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52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Open Are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68998" y="271708"/>
            <a:ext cx="5184746" cy="5866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008DCE"/>
                </a:solidFill>
                <a:latin typeface="+mj-lt"/>
              </a:defRPr>
            </a:lvl1pPr>
            <a:lvl2pPr marL="342900" indent="0"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E453D7-FB10-AD49-A834-8492390C83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7073" y="4792663"/>
            <a:ext cx="1569293" cy="16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3" rIns="68565" bIns="3428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indent="0" algn="r" defTabSz="34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0070C0"/>
                </a:solidFill>
                <a:latin typeface="Arial" charset="0"/>
                <a:cs typeface="Arial" charset="0"/>
              </a:rPr>
              <a:t>©2021 U.S.</a:t>
            </a:r>
            <a:r>
              <a:rPr lang="en-US" sz="600" baseline="0" dirty="0">
                <a:solidFill>
                  <a:srgbClr val="0070C0"/>
                </a:solidFill>
                <a:latin typeface="Arial" charset="0"/>
                <a:cs typeface="Arial" charset="0"/>
              </a:rPr>
              <a:t> Women in Nuclear     </a:t>
            </a:r>
            <a:fld id="{9A6F701A-433E-4542-8096-16FD041B1432}" type="slidenum">
              <a:rPr lang="en-US" sz="600" smtClean="0">
                <a:solidFill>
                  <a:srgbClr val="0070C0"/>
                </a:solidFill>
                <a:latin typeface="Arial" charset="0"/>
                <a:cs typeface="Arial" charset="0"/>
              </a:rPr>
              <a:pPr marL="0" marR="0" indent="0" algn="r" defTabSz="3417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A40A92-9166-C143-B810-BADBBC48E5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3744" y="127759"/>
            <a:ext cx="1327946" cy="103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79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/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92894" y="4724400"/>
            <a:ext cx="1514475" cy="16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5" tIns="34283" rIns="68565" bIns="3428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©2021 U.S.</a:t>
            </a:r>
            <a:r>
              <a:rPr lang="en-US" sz="600" baseline="0" dirty="0">
                <a:solidFill>
                  <a:schemeClr val="bg1"/>
                </a:solidFill>
                <a:latin typeface="Arial" charset="0"/>
                <a:cs typeface="Arial" charset="0"/>
              </a:rPr>
              <a:t> Women in Nuclear</a:t>
            </a:r>
            <a:endParaRPr lang="en-US" sz="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69126" y="1860994"/>
            <a:ext cx="2349938" cy="9980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1350">
                <a:solidFill>
                  <a:srgbClr val="FFFFFF"/>
                </a:solidFill>
              </a:defRPr>
            </a:lvl2pPr>
            <a:lvl3pPr marL="685800" indent="0">
              <a:buNone/>
              <a:defRPr sz="1350">
                <a:solidFill>
                  <a:srgbClr val="FFFFFF"/>
                </a:solidFill>
              </a:defRPr>
            </a:lvl3pPr>
            <a:lvl4pPr marL="1028700" indent="0">
              <a:buNone/>
              <a:defRPr sz="1350">
                <a:solidFill>
                  <a:srgbClr val="FFFFFF"/>
                </a:solidFill>
              </a:defRPr>
            </a:lvl4pPr>
            <a:lvl5pPr marL="1371600" indent="0">
              <a:buNone/>
              <a:defRPr sz="13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126" y="585788"/>
            <a:ext cx="2349938" cy="12367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aseline="0">
                <a:solidFill>
                  <a:srgbClr val="FFFFFF"/>
                </a:solidFill>
              </a:defRPr>
            </a:lvl1pPr>
            <a:lvl2pPr marL="342900" indent="0">
              <a:buNone/>
              <a:defRPr sz="2475">
                <a:solidFill>
                  <a:srgbClr val="FFFFFF"/>
                </a:solidFill>
              </a:defRPr>
            </a:lvl2pPr>
            <a:lvl3pPr marL="685800" indent="0">
              <a:buNone/>
              <a:defRPr sz="2475">
                <a:solidFill>
                  <a:srgbClr val="FFFFFF"/>
                </a:solidFill>
              </a:defRPr>
            </a:lvl3pPr>
            <a:lvl4pPr marL="1028700" indent="0">
              <a:buNone/>
              <a:defRPr sz="2475">
                <a:solidFill>
                  <a:srgbClr val="FFFFFF"/>
                </a:solidFill>
              </a:defRPr>
            </a:lvl4pPr>
            <a:lvl5pPr marL="1371600" indent="0">
              <a:buNone/>
              <a:defRPr sz="2475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69126" y="2881739"/>
            <a:ext cx="1961705" cy="3155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144" y="3248025"/>
            <a:ext cx="6865144" cy="108743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40D343-F8A1-F145-B77C-B1A3481649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2894" y="3308317"/>
            <a:ext cx="2480869" cy="96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4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+ 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76547" y="1116843"/>
            <a:ext cx="5361184" cy="186530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300" baseline="0">
                <a:solidFill>
                  <a:srgbClr val="10375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79848" y="4531796"/>
            <a:ext cx="5365503" cy="3155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76546" y="2995318"/>
            <a:ext cx="5368805" cy="50538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rgbClr val="FFFFFF"/>
                </a:solidFill>
              </a:defRPr>
            </a:lvl2pPr>
            <a:lvl3pPr marL="685800" indent="0">
              <a:buNone/>
              <a:defRPr sz="1350">
                <a:solidFill>
                  <a:srgbClr val="FFFFFF"/>
                </a:solidFill>
              </a:defRPr>
            </a:lvl3pPr>
            <a:lvl4pPr marL="1028700" indent="0">
              <a:buNone/>
              <a:defRPr sz="1350">
                <a:solidFill>
                  <a:srgbClr val="FFFFFF"/>
                </a:solidFill>
              </a:defRPr>
            </a:lvl4pPr>
            <a:lvl5pPr marL="1371600" indent="0">
              <a:buNone/>
              <a:defRPr sz="13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79848" y="3513032"/>
            <a:ext cx="5365502" cy="100935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50" baseline="0">
                <a:solidFill>
                  <a:srgbClr val="FFFFFF"/>
                </a:solidFill>
              </a:defRPr>
            </a:lvl1pPr>
            <a:lvl2pPr marL="557213" indent="-214313">
              <a:buClr>
                <a:schemeClr val="tx2">
                  <a:lumMod val="50000"/>
                </a:schemeClr>
              </a:buClr>
              <a:buFont typeface="Wingdings" charset="2"/>
              <a:buChar char="§"/>
              <a:defRPr sz="1350">
                <a:solidFill>
                  <a:srgbClr val="FFFFFF"/>
                </a:solidFill>
              </a:defRPr>
            </a:lvl2pPr>
            <a:lvl3pPr marL="900113" indent="-214313">
              <a:buClr>
                <a:schemeClr val="tx2">
                  <a:lumMod val="50000"/>
                </a:schemeClr>
              </a:buClr>
              <a:buFont typeface="Wingdings" charset="2"/>
              <a:buChar char="§"/>
              <a:defRPr sz="1350">
                <a:solidFill>
                  <a:srgbClr val="FFFFFF"/>
                </a:solidFill>
              </a:defRPr>
            </a:lvl3pPr>
            <a:lvl4pPr marL="1028700" indent="0">
              <a:buNone/>
              <a:defRPr sz="1350">
                <a:solidFill>
                  <a:srgbClr val="FFFFFF"/>
                </a:solidFill>
              </a:defRPr>
            </a:lvl4pPr>
            <a:lvl5pPr marL="1371600" indent="0">
              <a:buNone/>
              <a:defRPr sz="13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BDA9D-A486-B643-B468-4611EEEFF0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9814" y="135016"/>
            <a:ext cx="1303366" cy="10116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1ACD160-B6FD-2F4D-B156-03D642EB625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7073" y="4792663"/>
            <a:ext cx="1569293" cy="16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3" rIns="68565" bIns="3428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indent="0" algn="r" defTabSz="34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©2021 U.S.</a:t>
            </a:r>
            <a:r>
              <a:rPr lang="en-US" sz="600" baseline="0" dirty="0">
                <a:solidFill>
                  <a:schemeClr val="bg1"/>
                </a:solidFill>
                <a:latin typeface="Arial" charset="0"/>
                <a:cs typeface="Arial" charset="0"/>
              </a:rPr>
              <a:t> Women in Nuclear     </a:t>
            </a:r>
            <a:fld id="{9A6F701A-433E-4542-8096-16FD041B1432}" type="slidenum">
              <a:rPr lang="en-US" sz="600" smtClean="0">
                <a:solidFill>
                  <a:schemeClr val="bg1"/>
                </a:solidFill>
                <a:latin typeface="Arial" charset="0"/>
                <a:cs typeface="Arial" charset="0"/>
              </a:rPr>
              <a:pPr marL="0" marR="0" indent="0" algn="r" defTabSz="3417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56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3098006" y="3176588"/>
            <a:ext cx="682229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799" y="2417330"/>
            <a:ext cx="5487591" cy="49744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6891E6-F0C8-7440-8494-2451C0CC3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9814" y="135016"/>
            <a:ext cx="1303366" cy="10116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75185-1648-1841-B4E8-9D6ED7A80A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7073" y="4792663"/>
            <a:ext cx="1569293" cy="16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3" rIns="68565" bIns="3428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indent="0" algn="r" defTabSz="34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©2021 U.S.</a:t>
            </a:r>
            <a:r>
              <a:rPr lang="en-US" sz="600" baseline="0" dirty="0">
                <a:solidFill>
                  <a:schemeClr val="bg1"/>
                </a:solidFill>
                <a:latin typeface="Arial" charset="0"/>
                <a:cs typeface="Arial" charset="0"/>
              </a:rPr>
              <a:t> Women in Nuclear     </a:t>
            </a:r>
            <a:fld id="{9A6F701A-433E-4542-8096-16FD041B1432}" type="slidenum">
              <a:rPr lang="en-US" sz="600" smtClean="0">
                <a:solidFill>
                  <a:schemeClr val="bg1"/>
                </a:solidFill>
                <a:latin typeface="Arial" charset="0"/>
                <a:cs typeface="Arial" charset="0"/>
              </a:rPr>
              <a:pPr marL="0" marR="0" indent="0" algn="r" defTabSz="3417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36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098006" y="3176588"/>
            <a:ext cx="682229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799" y="2063268"/>
            <a:ext cx="5487591" cy="49744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2567435"/>
            <a:ext cx="5487590" cy="398987"/>
          </a:xfrm>
          <a:prstGeom prst="rect">
            <a:avLst/>
          </a:prstGeom>
        </p:spPr>
        <p:txBody>
          <a:bodyPr vert="horz"/>
          <a:lstStyle>
            <a:lvl1pPr marL="0" marR="0" indent="0" algn="ctr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350" cap="all" baseline="0">
                <a:solidFill>
                  <a:srgbClr val="10375C"/>
                </a:solidFill>
              </a:defRPr>
            </a:lvl1pPr>
            <a:lvl2pPr marL="342900" indent="0">
              <a:buNone/>
              <a:defRPr sz="1500">
                <a:solidFill>
                  <a:srgbClr val="FFFFFF"/>
                </a:solidFill>
              </a:defRPr>
            </a:lvl2pPr>
            <a:lvl3pPr marL="685800" indent="0">
              <a:buNone/>
              <a:defRPr sz="1500">
                <a:solidFill>
                  <a:srgbClr val="FFFFFF"/>
                </a:solidFill>
              </a:defRPr>
            </a:lvl3pPr>
            <a:lvl4pPr marL="1028700" indent="0">
              <a:buNone/>
              <a:defRPr sz="1500">
                <a:solidFill>
                  <a:srgbClr val="FFFFFF"/>
                </a:solidFill>
              </a:defRPr>
            </a:lvl4pPr>
            <a:lvl5pPr marL="1371600" indent="0">
              <a:buNone/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FABEFB-CFA1-1247-8CE2-E07278E8C4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9814" y="135016"/>
            <a:ext cx="1303366" cy="10116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325F83-2230-4642-8851-DCD3EDBC75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7073" y="4792663"/>
            <a:ext cx="1569293" cy="16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3" rIns="68565" bIns="3428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indent="0" algn="r" defTabSz="34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©2021 U.S.</a:t>
            </a:r>
            <a:r>
              <a:rPr lang="en-US" sz="600" baseline="0" dirty="0">
                <a:solidFill>
                  <a:schemeClr val="bg1"/>
                </a:solidFill>
                <a:latin typeface="Arial" charset="0"/>
                <a:cs typeface="Arial" charset="0"/>
              </a:rPr>
              <a:t> Women in Nuclear     </a:t>
            </a:r>
            <a:fld id="{9A6F701A-433E-4542-8096-16FD041B1432}" type="slidenum">
              <a:rPr lang="en-US" sz="600" smtClean="0">
                <a:solidFill>
                  <a:schemeClr val="bg1"/>
                </a:solidFill>
                <a:latin typeface="Arial" charset="0"/>
                <a:cs typeface="Arial" charset="0"/>
              </a:rPr>
              <a:pPr marL="0" marR="0" indent="0" algn="r" defTabSz="3417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21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o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147073" y="4792663"/>
            <a:ext cx="1569293" cy="16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3" rIns="68565" bIns="3428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indent="0" algn="r" defTabSz="34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©2021 U.S.</a:t>
            </a:r>
            <a:r>
              <a:rPr lang="en-US" sz="600" baseline="0" dirty="0">
                <a:solidFill>
                  <a:schemeClr val="bg1"/>
                </a:solidFill>
                <a:latin typeface="Arial" charset="0"/>
                <a:cs typeface="Arial" charset="0"/>
              </a:rPr>
              <a:t> Women in Nuclear     </a:t>
            </a:r>
            <a:fld id="{9A6F701A-433E-4542-8096-16FD041B1432}" type="slidenum">
              <a:rPr lang="en-US" sz="600" smtClean="0">
                <a:solidFill>
                  <a:schemeClr val="bg1"/>
                </a:solidFill>
                <a:latin typeface="Arial" charset="0"/>
                <a:cs typeface="Arial" charset="0"/>
              </a:rPr>
              <a:pPr marL="0" marR="0" indent="0" algn="r" defTabSz="3417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68999" y="271708"/>
            <a:ext cx="5190815" cy="9728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273080" y="1319743"/>
            <a:ext cx="6168629" cy="33750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5pPr marL="13716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59FF2F-CA60-B14D-809E-D1F52F599A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9814" y="135016"/>
            <a:ext cx="1303366" cy="10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74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+ Image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68998" y="271708"/>
            <a:ext cx="5130317" cy="5866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10375C"/>
                </a:solidFill>
                <a:latin typeface="+mj-lt"/>
              </a:defRPr>
            </a:lvl1pPr>
            <a:lvl2pPr marL="342900" indent="0"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6434" y="848283"/>
            <a:ext cx="5123755" cy="44634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50" cap="all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rgbClr val="FFFFFF"/>
                </a:solidFill>
              </a:defRPr>
            </a:lvl2pPr>
            <a:lvl3pPr marL="685800" indent="0">
              <a:buNone/>
              <a:defRPr sz="1500">
                <a:solidFill>
                  <a:srgbClr val="FFFFFF"/>
                </a:solidFill>
              </a:defRPr>
            </a:lvl3pPr>
            <a:lvl4pPr marL="1028700" indent="0">
              <a:buNone/>
              <a:defRPr sz="1500">
                <a:solidFill>
                  <a:srgbClr val="FFFFFF"/>
                </a:solidFill>
              </a:defRPr>
            </a:lvl4pPr>
            <a:lvl5pPr marL="1371600" indent="0">
              <a:buNone/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2"/>
          </p:nvPr>
        </p:nvSpPr>
        <p:spPr>
          <a:xfrm>
            <a:off x="276433" y="1356134"/>
            <a:ext cx="6168629" cy="33750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5pPr marL="13716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C4B5C6-9685-F940-A9F1-5F3F8027325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7073" y="4792663"/>
            <a:ext cx="1569293" cy="16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3" rIns="68565" bIns="3428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indent="0" algn="r" defTabSz="34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©2021 U.S.</a:t>
            </a:r>
            <a:r>
              <a:rPr lang="en-US" sz="600" baseline="0" dirty="0">
                <a:solidFill>
                  <a:schemeClr val="bg1"/>
                </a:solidFill>
                <a:latin typeface="Arial" charset="0"/>
                <a:cs typeface="Arial" charset="0"/>
              </a:rPr>
              <a:t> Women in Nuclear     </a:t>
            </a:r>
            <a:fld id="{9A6F701A-433E-4542-8096-16FD041B1432}" type="slidenum">
              <a:rPr lang="en-US" sz="600" smtClean="0">
                <a:solidFill>
                  <a:schemeClr val="bg1"/>
                </a:solidFill>
                <a:latin typeface="Arial" charset="0"/>
                <a:cs typeface="Arial" charset="0"/>
              </a:rPr>
              <a:pPr marL="0" marR="0" indent="0" algn="r" defTabSz="3417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981BF0-6EBD-E141-B4AE-8C69E7ABF1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9814" y="135016"/>
            <a:ext cx="1303366" cy="10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Lines Text, Image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0990" y="1250848"/>
            <a:ext cx="6239857" cy="811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00" baseline="0">
                <a:solidFill>
                  <a:srgbClr val="FFFFFF"/>
                </a:solidFill>
              </a:defRPr>
            </a:lvl1pPr>
            <a:lvl2pPr marL="342900" indent="0">
              <a:buNone/>
              <a:defRPr sz="1500">
                <a:solidFill>
                  <a:srgbClr val="FFFFFF"/>
                </a:solidFill>
              </a:defRPr>
            </a:lvl2pPr>
            <a:lvl3pPr marL="685800" indent="0">
              <a:buNone/>
              <a:defRPr sz="1500">
                <a:solidFill>
                  <a:srgbClr val="FFFFFF"/>
                </a:solidFill>
              </a:defRPr>
            </a:lvl3pPr>
            <a:lvl4pPr marL="1028700" indent="0">
              <a:buNone/>
              <a:defRPr sz="1500">
                <a:solidFill>
                  <a:srgbClr val="FFFFFF"/>
                </a:solidFill>
              </a:defRPr>
            </a:lvl4pPr>
            <a:lvl5pPr marL="1371600" indent="0">
              <a:buNone/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68999" y="271708"/>
            <a:ext cx="5190815" cy="9728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10375C"/>
                </a:solidFill>
                <a:latin typeface="+mj-lt"/>
              </a:defRPr>
            </a:lvl1pPr>
            <a:lvl2pPr marL="342900" indent="0"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4"/>
          </p:nvPr>
        </p:nvSpPr>
        <p:spPr>
          <a:xfrm>
            <a:off x="267637" y="2103484"/>
            <a:ext cx="6168629" cy="26479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5pPr marL="13716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7EF7A7-DF97-7049-9B0E-9FDB4A35347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7073" y="4792663"/>
            <a:ext cx="1569293" cy="16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3" rIns="68565" bIns="3428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indent="0" algn="r" defTabSz="34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©2021 U.S.</a:t>
            </a:r>
            <a:r>
              <a:rPr lang="en-US" sz="600" baseline="0" dirty="0">
                <a:solidFill>
                  <a:schemeClr val="bg1"/>
                </a:solidFill>
                <a:latin typeface="Arial" charset="0"/>
                <a:cs typeface="Arial" charset="0"/>
              </a:rPr>
              <a:t> Women in Nuclear     </a:t>
            </a:r>
            <a:fld id="{9A6F701A-433E-4542-8096-16FD041B1432}" type="slidenum">
              <a:rPr lang="en-US" sz="600" smtClean="0">
                <a:solidFill>
                  <a:schemeClr val="bg1"/>
                </a:solidFill>
                <a:latin typeface="Arial" charset="0"/>
                <a:cs typeface="Arial" charset="0"/>
              </a:rPr>
              <a:pPr marL="0" marR="0" indent="0" algn="r" defTabSz="3417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DAE487-8419-E740-8D72-591FC75E19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9814" y="135016"/>
            <a:ext cx="1303366" cy="10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3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A0D8"/>
            </a:gs>
            <a:gs pos="100000">
              <a:srgbClr val="008DCE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3737" r:id="rId1"/>
    <p:sldLayoutId id="2147493738" r:id="rId2"/>
    <p:sldLayoutId id="2147493739" r:id="rId3"/>
    <p:sldLayoutId id="2147493750" r:id="rId4"/>
    <p:sldLayoutId id="2147493751" r:id="rId5"/>
    <p:sldLayoutId id="2147493752" r:id="rId6"/>
    <p:sldLayoutId id="2147493753" r:id="rId7"/>
    <p:sldLayoutId id="2147493754" r:id="rId8"/>
    <p:sldLayoutId id="2147493755" r:id="rId9"/>
    <p:sldLayoutId id="2147493756" r:id="rId10"/>
    <p:sldLayoutId id="2147493757" r:id="rId11"/>
    <p:sldLayoutId id="2147493758" r:id="rId12"/>
    <p:sldLayoutId id="2147493759" r:id="rId13"/>
    <p:sldLayoutId id="2147493760" r:id="rId14"/>
    <p:sldLayoutId id="2147493761" r:id="rId15"/>
    <p:sldLayoutId id="2147493762" r:id="rId16"/>
    <p:sldLayoutId id="2147493763" r:id="rId17"/>
    <p:sldLayoutId id="2147493764" r:id="rId18"/>
    <p:sldLayoutId id="2147493765" r:id="rId19"/>
    <p:sldLayoutId id="2147493769" r:id="rId20"/>
    <p:sldLayoutId id="2147493770" r:id="rId21"/>
    <p:sldLayoutId id="2147493771" r:id="rId22"/>
    <p:sldLayoutId id="2147493772" r:id="rId23"/>
  </p:sldLayoutIdLs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CDD3213-3209-46E1-B62C-A0162B7F6E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072702"/>
            <a:ext cx="2349938" cy="998095"/>
          </a:xfrm>
        </p:spPr>
        <p:txBody>
          <a:bodyPr/>
          <a:lstStyle/>
          <a:p>
            <a:r>
              <a:rPr lang="en-US" dirty="0"/>
              <a:t>Mentee Training</a:t>
            </a:r>
          </a:p>
          <a:p>
            <a:endParaRPr lang="en-US" dirty="0"/>
          </a:p>
          <a:p>
            <a:r>
              <a:rPr lang="en-US" dirty="0"/>
              <a:t>October 2022</a:t>
            </a:r>
          </a:p>
          <a:p>
            <a:endParaRPr lang="en-US" dirty="0"/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70B38249-D6BA-4A6A-AC26-01E39BE42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702"/>
            <a:ext cx="381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4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FD94AD-792F-430F-B90F-0AB1EB4BA6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799" y="2238221"/>
            <a:ext cx="5487591" cy="872625"/>
          </a:xfrm>
        </p:spPr>
        <p:txBody>
          <a:bodyPr/>
          <a:lstStyle/>
          <a:p>
            <a:r>
              <a:rPr lang="en-US" dirty="0"/>
              <a:t>Open Question: What do you wish to gain from this program?</a:t>
            </a:r>
          </a:p>
        </p:txBody>
      </p:sp>
    </p:spTree>
    <p:extLst>
      <p:ext uri="{BB962C8B-B14F-4D97-AF65-F5344CB8AC3E}">
        <p14:creationId xmlns:p14="http://schemas.microsoft.com/office/powerpoint/2010/main" val="3340121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C4D888-1172-4D98-B6EF-A0AAEABA07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Benefits of Being a Mentee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6B125-510D-4793-AD0B-93D5C2410EA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55000" lnSpcReduction="20000"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en-US" dirty="0"/>
              <a:t>Work with an experienced mentor to understand and learn mutually agreed upon skills from someone who has proven expertise and success.</a:t>
            </a:r>
          </a:p>
          <a:p>
            <a:pPr marL="457200" indent="-457200" algn="just">
              <a:buFont typeface="+mj-lt"/>
              <a:buAutoNum type="arabicParenR"/>
            </a:pPr>
            <a:endParaRPr lang="en-US" dirty="0"/>
          </a:p>
          <a:p>
            <a:pPr marL="457200" indent="-457200" algn="just">
              <a:buFont typeface="+mj-lt"/>
              <a:buAutoNum type="arabicParenR"/>
            </a:pPr>
            <a:r>
              <a:rPr lang="en-US" dirty="0"/>
              <a:t>Establish a personal and a working relationship with a mentor.</a:t>
            </a:r>
          </a:p>
          <a:p>
            <a:pPr marL="457200" indent="-457200" algn="just">
              <a:buFont typeface="+mj-lt"/>
              <a:buAutoNum type="arabicParenR"/>
            </a:pPr>
            <a:endParaRPr lang="en-US" dirty="0"/>
          </a:p>
          <a:p>
            <a:pPr marL="457200" indent="-457200" algn="just">
              <a:buFont typeface="+mj-lt"/>
              <a:buAutoNum type="arabicParenR"/>
            </a:pPr>
            <a:r>
              <a:rPr lang="en-US" dirty="0"/>
              <a:t>Develop confidence in personal performance capabilities.</a:t>
            </a:r>
          </a:p>
          <a:p>
            <a:pPr marL="457200" indent="-457200" algn="just">
              <a:buFont typeface="+mj-lt"/>
              <a:buAutoNum type="arabicParenR"/>
            </a:pPr>
            <a:endParaRPr lang="en-US" dirty="0"/>
          </a:p>
          <a:p>
            <a:pPr marL="457200" indent="-457200" algn="just">
              <a:buFont typeface="+mj-lt"/>
              <a:buAutoNum type="arabicParenR"/>
            </a:pPr>
            <a:r>
              <a:rPr lang="en-US" dirty="0"/>
              <a:t>Have the opportunity to talk openly with an expert about personal and professional challenges, needs, and opportunities for success.</a:t>
            </a:r>
          </a:p>
          <a:p>
            <a:pPr marL="457200" indent="-457200" algn="just">
              <a:buFont typeface="+mj-lt"/>
              <a:buAutoNum type="arabicParenR"/>
            </a:pPr>
            <a:endParaRPr lang="en-US" dirty="0"/>
          </a:p>
          <a:p>
            <a:pPr marL="457200" indent="-457200" algn="just">
              <a:buFont typeface="+mj-lt"/>
              <a:buAutoNum type="arabicParenR"/>
            </a:pPr>
            <a:r>
              <a:rPr lang="en-US" dirty="0"/>
              <a:t>Ability to build a mentoring network community to share best practices and ideas to help enrich each other in the years following the formal experience.</a:t>
            </a:r>
          </a:p>
          <a:p>
            <a:pPr marL="457200" indent="-457200" algn="just">
              <a:buFont typeface="+mj-lt"/>
              <a:buAutoNum type="arabicParenR"/>
            </a:pPr>
            <a:endParaRPr lang="en-US" dirty="0"/>
          </a:p>
          <a:p>
            <a:pPr marL="457200" indent="-457200" algn="just">
              <a:buFont typeface="+mj-lt"/>
              <a:buAutoNum type="arabicParenR"/>
            </a:pPr>
            <a:r>
              <a:rPr lang="en-US" dirty="0"/>
              <a:t>Gain a greater conceptual perspective of organizational and performance issues, career opportunities, and consequences of mentee’s performance.</a:t>
            </a:r>
          </a:p>
          <a:p>
            <a:pPr marL="457200" indent="-457200" algn="just">
              <a:buFont typeface="+mj-lt"/>
              <a:buAutoNum type="arabicParenR"/>
            </a:pP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36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933849-2D13-45E9-A486-28B9127703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Positive (+)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13446-EEA3-4455-8F86-4375E9C8E8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Expressing a genuine interest in professional and personal growth.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Willingness to listen and put to work feedback and coaching from the mentor.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Commit to open communication that accentuates active listening and clear thought.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Demonstrate flexibility in an ever-changing environment.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Demonstrating good time management skills.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Open to trying new ideas and approaches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75E37-E74E-4207-9F42-88EC053D20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Behaviors and Best Practices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FDADD1-101C-47F1-87B1-363FAFDBBD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en-US" dirty="0"/>
              <a:t>Negative (-)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BAC87A-E793-4E2A-B54F-40FB631A02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Excessive focus on creating a ‘fun’ environment that lends more to developing a friendship and not developing skills.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Not taking initiative and relying solely on the mentor’s perception of what should be done.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Reliance on the mentor to drive the program/relationship.</a:t>
            </a:r>
          </a:p>
          <a:p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Expectation that completing the program will result in a promotion.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98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8B8C5A-A450-4CC5-8D87-2EED7C0F74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204" y="2169329"/>
            <a:ext cx="5487591" cy="804841"/>
          </a:xfrm>
        </p:spPr>
        <p:txBody>
          <a:bodyPr/>
          <a:lstStyle/>
          <a:p>
            <a:r>
              <a:rPr lang="en-US" dirty="0"/>
              <a:t>Short Video:  The secret to giving great feedback</a:t>
            </a:r>
          </a:p>
        </p:txBody>
      </p:sp>
    </p:spTree>
    <p:extLst>
      <p:ext uri="{BB962C8B-B14F-4D97-AF65-F5344CB8AC3E}">
        <p14:creationId xmlns:p14="http://schemas.microsoft.com/office/powerpoint/2010/main" val="296260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23BF08-AEF4-48F7-B3B3-D638D17929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Stages of a Mentoring Relationship</a:t>
            </a:r>
          </a:p>
        </p:txBody>
      </p:sp>
      <p:pic>
        <p:nvPicPr>
          <p:cNvPr id="16" name="Content Placeholder 15" descr="A picture containing text, ax, vector graphics&#10;&#10;Description automatically generated">
            <a:extLst>
              <a:ext uri="{FF2B5EF4-FFF2-40B4-BE49-F238E27FC236}">
                <a16:creationId xmlns:a16="http://schemas.microsoft.com/office/drawing/2014/main" id="{67A0AE90-B89D-49DC-ABA3-E0AFDDD17CF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59734" y="1319213"/>
            <a:ext cx="5395656" cy="3375025"/>
          </a:xfrm>
        </p:spPr>
      </p:pic>
    </p:spTree>
    <p:extLst>
      <p:ext uri="{BB962C8B-B14F-4D97-AF65-F5344CB8AC3E}">
        <p14:creationId xmlns:p14="http://schemas.microsoft.com/office/powerpoint/2010/main" val="3586642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E229FE-5736-4089-8A5D-F0BBFDEE1D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General Mentee Guidelines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74D3E-738E-44E4-A1F6-A31860FCE3D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Work with your Mentor to schedule meetings to occur on a regular basis and put them on the calendar.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Commit your time to these regular meetings.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Develop the relationship.  It is a 12-month commitment.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On-going manager/advisor support in the program.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Commit to confidentiality and respect for privacy.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Balance delivering information with listening.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516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E229FE-5736-4089-8A5D-F0BBFDEE1D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General Mentee Guidelines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74D3E-738E-44E4-A1F6-A31860FCE3D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arenR" startAt="7"/>
            </a:pPr>
            <a:r>
              <a:rPr lang="en-US" dirty="0"/>
              <a:t>Be part of an environment where potential and motivation are realized and options are discussed in a positive tone.</a:t>
            </a:r>
          </a:p>
          <a:p>
            <a:pPr marL="457200" indent="-457200">
              <a:buFont typeface="+mj-lt"/>
              <a:buAutoNum type="arabicParenR" startAt="7"/>
            </a:pPr>
            <a:endParaRPr lang="en-US" dirty="0"/>
          </a:p>
          <a:p>
            <a:pPr marL="457200" indent="-457200">
              <a:buFont typeface="+mj-lt"/>
              <a:buAutoNum type="arabicParenR" startAt="7"/>
            </a:pPr>
            <a:r>
              <a:rPr lang="en-US" dirty="0"/>
              <a:t>Prepare specific goals for your time together.</a:t>
            </a:r>
          </a:p>
          <a:p>
            <a:pPr marL="457200" indent="-457200">
              <a:buFont typeface="+mj-lt"/>
              <a:buAutoNum type="arabicParenR" startAt="7"/>
            </a:pPr>
            <a:endParaRPr lang="en-US" dirty="0"/>
          </a:p>
          <a:p>
            <a:pPr marL="457200" indent="-457200">
              <a:buFont typeface="+mj-lt"/>
              <a:buAutoNum type="arabicParenR" startAt="7"/>
            </a:pPr>
            <a:r>
              <a:rPr lang="en-US" dirty="0"/>
              <a:t>Don’t just expect results without participation and effort.</a:t>
            </a:r>
          </a:p>
          <a:p>
            <a:pPr marL="457200" indent="-457200">
              <a:buFont typeface="+mj-lt"/>
              <a:buAutoNum type="arabicParenR" startAt="7"/>
            </a:pPr>
            <a:endParaRPr lang="en-US" dirty="0"/>
          </a:p>
          <a:p>
            <a:pPr marL="457200" indent="-457200">
              <a:buFont typeface="+mj-lt"/>
              <a:buAutoNum type="arabicParenR" startAt="7"/>
            </a:pPr>
            <a:r>
              <a:rPr lang="en-US" dirty="0"/>
              <a:t>Share successes and failures.</a:t>
            </a:r>
          </a:p>
          <a:p>
            <a:pPr marL="457200" indent="-457200">
              <a:buFont typeface="+mj-lt"/>
              <a:buAutoNum type="arabicParenR" startAt="7"/>
            </a:pPr>
            <a:endParaRPr lang="en-US" dirty="0"/>
          </a:p>
          <a:p>
            <a:pPr marL="457200" indent="-457200">
              <a:buFont typeface="+mj-lt"/>
              <a:buAutoNum type="arabicParenR" startAt="7"/>
            </a:pPr>
            <a:r>
              <a:rPr lang="en-US" dirty="0"/>
              <a:t>Use a step-by-step process to build on accomplishments.</a:t>
            </a:r>
          </a:p>
          <a:p>
            <a:pPr marL="457200" indent="-457200">
              <a:buFont typeface="+mj-lt"/>
              <a:buAutoNum type="arabicParenR" startAt="7"/>
            </a:pPr>
            <a:endParaRPr lang="en-US" dirty="0"/>
          </a:p>
          <a:p>
            <a:pPr marL="457200" indent="-457200">
              <a:buFont typeface="+mj-lt"/>
              <a:buAutoNum type="arabicParenR" startAt="7"/>
            </a:pPr>
            <a:r>
              <a:rPr lang="en-US" dirty="0"/>
              <a:t>Attend all meetings.</a:t>
            </a:r>
          </a:p>
          <a:p>
            <a:pPr marL="457200" indent="-457200">
              <a:buFont typeface="+mj-lt"/>
              <a:buAutoNum type="arabicParenR" startAt="7"/>
            </a:pPr>
            <a:endParaRPr lang="en-US" dirty="0"/>
          </a:p>
          <a:p>
            <a:pPr marL="457200" indent="-457200">
              <a:buFont typeface="+mj-lt"/>
              <a:buAutoNum type="arabicParenR" startAt="7"/>
            </a:pPr>
            <a:r>
              <a:rPr lang="en-US" dirty="0"/>
              <a:t>Be engaged and enjoy the process!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49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90C419-2C92-422E-BD00-F3BF3CC304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799" y="1175657"/>
            <a:ext cx="5487591" cy="1739117"/>
          </a:xfrm>
        </p:spPr>
        <p:txBody>
          <a:bodyPr/>
          <a:lstStyle/>
          <a:p>
            <a:r>
              <a:rPr lang="en-US" dirty="0"/>
              <a:t>Remember: transfer of knowledge is a two-way street. Your knowledge and experience is just as valuable to your mentor, as your mentor’s knowledge and experience is to you!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7AA8AC8-630E-4AB4-B5FC-26FE52992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619" y="3238738"/>
            <a:ext cx="1904762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09851"/>
      </p:ext>
    </p:extLst>
  </p:cSld>
  <p:clrMapOvr>
    <a:masterClrMapping/>
  </p:clrMapOvr>
</p:sld>
</file>

<file path=ppt/theme/theme1.xml><?xml version="1.0" encoding="utf-8"?>
<a:theme xmlns:a="http://schemas.openxmlformats.org/drawingml/2006/main" name="NEI_Powerpoint_Template_Dark_Wide_2019">
  <a:themeElements>
    <a:clrScheme name="NEI Dark PowerPoint Presentation">
      <a:dk1>
        <a:srgbClr val="031927"/>
      </a:dk1>
      <a:lt1>
        <a:sysClr val="window" lastClr="FFFFFF"/>
      </a:lt1>
      <a:dk2>
        <a:srgbClr val="1F6EB7"/>
      </a:dk2>
      <a:lt2>
        <a:srgbClr val="179CD6"/>
      </a:lt2>
      <a:accent1>
        <a:srgbClr val="3DC2CF"/>
      </a:accent1>
      <a:accent2>
        <a:srgbClr val="3DBC95"/>
      </a:accent2>
      <a:accent3>
        <a:srgbClr val="7EC563"/>
      </a:accent3>
      <a:accent4>
        <a:srgbClr val="143862"/>
      </a:accent4>
      <a:accent5>
        <a:srgbClr val="3EA0AA"/>
      </a:accent5>
      <a:accent6>
        <a:srgbClr val="F79646"/>
      </a:accent6>
      <a:hlink>
        <a:srgbClr val="444444"/>
      </a:hlink>
      <a:folHlink>
        <a:srgbClr val="67757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9C2A40CB48BD4DA68B2DC67ADC4D2A" ma:contentTypeVersion="15" ma:contentTypeDescription="Create a new document." ma:contentTypeScope="" ma:versionID="ff37e82933b0143f2145f157ee7e7569">
  <xsd:schema xmlns:xsd="http://www.w3.org/2001/XMLSchema" xmlns:xs="http://www.w3.org/2001/XMLSchema" xmlns:p="http://schemas.microsoft.com/office/2006/metadata/properties" xmlns:ns1="http://schemas.microsoft.com/sharepoint/v3" xmlns:ns3="d4642a65-0259-4627-9104-e5163e3bfa7f" xmlns:ns4="c01c7c2d-a1ce-4356-8960-d589ab557c5d" targetNamespace="http://schemas.microsoft.com/office/2006/metadata/properties" ma:root="true" ma:fieldsID="db21d7253fdf8389bc8cbb9df493ba87" ns1:_="" ns3:_="" ns4:_="">
    <xsd:import namespace="http://schemas.microsoft.com/sharepoint/v3"/>
    <xsd:import namespace="d4642a65-0259-4627-9104-e5163e3bfa7f"/>
    <xsd:import namespace="c01c7c2d-a1ce-4356-8960-d589ab557c5d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642a65-0259-4627-9104-e5163e3bfa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c7c2d-a1ce-4356-8960-d589ab557c5d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982763-7F91-4D1B-93D8-D791BEFCE5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4642a65-0259-4627-9104-e5163e3bfa7f"/>
    <ds:schemaRef ds:uri="c01c7c2d-a1ce-4356-8960-d589ab557c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FC0708-3739-44E3-B6F3-AC13C3786E9C}">
  <ds:schemaRefs>
    <ds:schemaRef ds:uri="http://purl.org/dc/terms/"/>
    <ds:schemaRef ds:uri="http://schemas.microsoft.com/office/2006/documentManagement/types"/>
    <ds:schemaRef ds:uri="c01c7c2d-a1ce-4356-8960-d589ab557c5d"/>
    <ds:schemaRef ds:uri="d4642a65-0259-4627-9104-e5163e3bfa7f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A516526-1205-4C45-8C24-DA7A2EA980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NEI_Powerpoint_Template_Dark_Wide_2019.potx</Template>
  <TotalTime>818</TotalTime>
  <Words>445</Words>
  <Application>Microsoft Office PowerPoint</Application>
  <PresentationFormat>Custom</PresentationFormat>
  <Paragraphs>72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NEI_Powerpoint_Template_Dark_Wide_2019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neibuild</dc:creator>
  <cp:lastModifiedBy>Collins, Price Alexander</cp:lastModifiedBy>
  <cp:revision>50</cp:revision>
  <dcterms:created xsi:type="dcterms:W3CDTF">2018-10-25T14:47:21Z</dcterms:created>
  <dcterms:modified xsi:type="dcterms:W3CDTF">2022-10-04T12:21:37Z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0x010100A19C2A40CB48BD4DA68B2DC67ADC4D2A</vt:lpwstr>
  </property>
</Properties>
</file>