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Lst>
  <p:notesMasterIdLst>
    <p:notesMasterId r:id="rId24"/>
  </p:notesMasterIdLst>
  <p:handoutMasterIdLst>
    <p:handoutMasterId r:id="rId25"/>
  </p:handoutMasterIdLst>
  <p:sldIdLst>
    <p:sldId id="258" r:id="rId5"/>
    <p:sldId id="261" r:id="rId6"/>
    <p:sldId id="265" r:id="rId7"/>
    <p:sldId id="259" r:id="rId8"/>
    <p:sldId id="282" r:id="rId9"/>
    <p:sldId id="280" r:id="rId10"/>
    <p:sldId id="285" r:id="rId11"/>
    <p:sldId id="281" r:id="rId12"/>
    <p:sldId id="284" r:id="rId13"/>
    <p:sldId id="279" r:id="rId14"/>
    <p:sldId id="283" r:id="rId15"/>
    <p:sldId id="271" r:id="rId16"/>
    <p:sldId id="263" r:id="rId17"/>
    <p:sldId id="276" r:id="rId18"/>
    <p:sldId id="268" r:id="rId19"/>
    <p:sldId id="274" r:id="rId20"/>
    <p:sldId id="277" r:id="rId21"/>
    <p:sldId id="278" r:id="rId22"/>
    <p:sldId id="275" r:id="rId23"/>
  </p:sldIdLst>
  <p:sldSz cx="6858000" cy="5143500"/>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4" userDrawn="1">
          <p15:clr>
            <a:srgbClr val="A4A3A4"/>
          </p15:clr>
        </p15:guide>
        <p15:guide id="2" pos="31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Price A:(Exelon Nuclear)" initials="CPAN" lastIdx="2" clrIdx="0">
    <p:extLst>
      <p:ext uri="{19B8F6BF-5375-455C-9EA6-DF929625EA0E}">
        <p15:presenceInfo xmlns:p15="http://schemas.microsoft.com/office/powerpoint/2012/main" userId="S::E055612@exelonds.com::80d3ee61-e45c-4ed3-8be1-17260e200e46" providerId="AD"/>
      </p:ext>
    </p:extLst>
  </p:cmAuthor>
  <p:cmAuthor id="2" name="White, LaKisha E. (INPO)" initials="WLE(" lastIdx="1" clrIdx="1">
    <p:extLst>
      <p:ext uri="{19B8F6BF-5375-455C-9EA6-DF929625EA0E}">
        <p15:presenceInfo xmlns:p15="http://schemas.microsoft.com/office/powerpoint/2012/main" userId="S-1-5-21-2146773085-974651963-477964801-24783" providerId="AD"/>
      </p:ext>
    </p:extLst>
  </p:cmAuthor>
  <p:cmAuthor id="3" name="Barnes, Margie Everett" initials="BME" lastIdx="1" clrIdx="2">
    <p:extLst>
      <p:ext uri="{19B8F6BF-5375-455C-9EA6-DF929625EA0E}">
        <p15:presenceInfo xmlns:p15="http://schemas.microsoft.com/office/powerpoint/2012/main" userId="S::Margie.Barnes@duke-energy.com::ed9e37ca-6edc-430c-a837-8d9e39e46739" providerId="AD"/>
      </p:ext>
    </p:extLst>
  </p:cmAuthor>
  <p:cmAuthor id="4" name="Collins, Price Alexander" initials="CPA" lastIdx="1" clrIdx="3">
    <p:extLst>
      <p:ext uri="{19B8F6BF-5375-455C-9EA6-DF929625EA0E}">
        <p15:presenceInfo xmlns:p15="http://schemas.microsoft.com/office/powerpoint/2012/main" userId="S::Price.Collins@duke-energy.com::c213db06-f6dd-4443-b377-7fe2d592d4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153762"/>
    <a:srgbClr val="00A0D8"/>
    <a:srgbClr val="179DCE"/>
    <a:srgbClr val="008DCE"/>
    <a:srgbClr val="179CD6"/>
    <a:srgbClr val="A6A6A6"/>
    <a:srgbClr val="FDFDF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7D6BC-B907-4833-9B6A-23EA55685912}" v="78" dt="2022-10-06T15:34:38.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325" autoAdjust="0"/>
  </p:normalViewPr>
  <p:slideViewPr>
    <p:cSldViewPr snapToGrid="0" snapToObjects="1" showGuides="1">
      <p:cViewPr varScale="1">
        <p:scale>
          <a:sx n="137" d="100"/>
          <a:sy n="137" d="100"/>
        </p:scale>
        <p:origin x="1848" y="120"/>
      </p:cViewPr>
      <p:guideLst>
        <p:guide orient="horz" pos="104"/>
        <p:guide pos="3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Price Alexander" userId="c213db06-f6dd-4443-b377-7fe2d592d4bb" providerId="ADAL" clId="{3B17D6BC-B907-4833-9B6A-23EA55685912}"/>
    <pc:docChg chg="undo custSel addSld delSld modSld sldOrd">
      <pc:chgData name="Collins, Price Alexander" userId="c213db06-f6dd-4443-b377-7fe2d592d4bb" providerId="ADAL" clId="{3B17D6BC-B907-4833-9B6A-23EA55685912}" dt="2022-10-10T10:06:19.980" v="2374" actId="20577"/>
      <pc:docMkLst>
        <pc:docMk/>
      </pc:docMkLst>
      <pc:sldChg chg="addSp delSp modSp mod modNotesTx">
        <pc:chgData name="Collins, Price Alexander" userId="c213db06-f6dd-4443-b377-7fe2d592d4bb" providerId="ADAL" clId="{3B17D6BC-B907-4833-9B6A-23EA55685912}" dt="2022-10-06T15:49:53.725" v="2331" actId="20577"/>
        <pc:sldMkLst>
          <pc:docMk/>
          <pc:sldMk cId="144484339" sldId="258"/>
        </pc:sldMkLst>
        <pc:spChg chg="add del mod">
          <ac:chgData name="Collins, Price Alexander" userId="c213db06-f6dd-4443-b377-7fe2d592d4bb" providerId="ADAL" clId="{3B17D6BC-B907-4833-9B6A-23EA55685912}" dt="2022-09-22T14:22:06.393" v="324" actId="478"/>
          <ac:spMkLst>
            <pc:docMk/>
            <pc:sldMk cId="144484339" sldId="258"/>
            <ac:spMk id="3" creationId="{C55F896B-0FBB-444D-BF55-59188A312B12}"/>
          </ac:spMkLst>
        </pc:spChg>
        <pc:spChg chg="del mod">
          <ac:chgData name="Collins, Price Alexander" userId="c213db06-f6dd-4443-b377-7fe2d592d4bb" providerId="ADAL" clId="{3B17D6BC-B907-4833-9B6A-23EA55685912}" dt="2022-09-22T14:22:03.085" v="322" actId="478"/>
          <ac:spMkLst>
            <pc:docMk/>
            <pc:sldMk cId="144484339" sldId="258"/>
            <ac:spMk id="4" creationId="{00000000-0000-0000-0000-000000000000}"/>
          </ac:spMkLst>
        </pc:spChg>
        <pc:spChg chg="del">
          <ac:chgData name="Collins, Price Alexander" userId="c213db06-f6dd-4443-b377-7fe2d592d4bb" providerId="ADAL" clId="{3B17D6BC-B907-4833-9B6A-23EA55685912}" dt="2022-09-22T14:22:04.642" v="323" actId="478"/>
          <ac:spMkLst>
            <pc:docMk/>
            <pc:sldMk cId="144484339" sldId="258"/>
            <ac:spMk id="5" creationId="{00000000-0000-0000-0000-000000000000}"/>
          </ac:spMkLst>
        </pc:spChg>
        <pc:spChg chg="del mod">
          <ac:chgData name="Collins, Price Alexander" userId="c213db06-f6dd-4443-b377-7fe2d592d4bb" providerId="ADAL" clId="{3B17D6BC-B907-4833-9B6A-23EA55685912}" dt="2022-09-22T14:22:07.796" v="325" actId="478"/>
          <ac:spMkLst>
            <pc:docMk/>
            <pc:sldMk cId="144484339" sldId="258"/>
            <ac:spMk id="6" creationId="{00000000-0000-0000-0000-000000000000}"/>
          </ac:spMkLst>
        </pc:spChg>
        <pc:spChg chg="add del mod">
          <ac:chgData name="Collins, Price Alexander" userId="c213db06-f6dd-4443-b377-7fe2d592d4bb" providerId="ADAL" clId="{3B17D6BC-B907-4833-9B6A-23EA55685912}" dt="2022-09-22T14:22:08.436" v="326" actId="478"/>
          <ac:spMkLst>
            <pc:docMk/>
            <pc:sldMk cId="144484339" sldId="258"/>
            <ac:spMk id="8" creationId="{9150BD48-1DAB-4AD5-B8B7-70B771F1093D}"/>
          </ac:spMkLst>
        </pc:spChg>
        <pc:spChg chg="add mod">
          <ac:chgData name="Collins, Price Alexander" userId="c213db06-f6dd-4443-b377-7fe2d592d4bb" providerId="ADAL" clId="{3B17D6BC-B907-4833-9B6A-23EA55685912}" dt="2022-10-03T10:59:28.110" v="401" actId="20577"/>
          <ac:spMkLst>
            <pc:docMk/>
            <pc:sldMk cId="144484339" sldId="258"/>
            <ac:spMk id="9" creationId="{7082CC06-1CE0-4346-8E17-B5A282A0E946}"/>
          </ac:spMkLst>
        </pc:spChg>
        <pc:picChg chg="add mod">
          <ac:chgData name="Collins, Price Alexander" userId="c213db06-f6dd-4443-b377-7fe2d592d4bb" providerId="ADAL" clId="{3B17D6BC-B907-4833-9B6A-23EA55685912}" dt="2022-09-22T14:22:47.552" v="329" actId="1076"/>
          <ac:picMkLst>
            <pc:docMk/>
            <pc:sldMk cId="144484339" sldId="258"/>
            <ac:picMk id="10" creationId="{413D5595-DF6E-462B-ACF8-4AA91AB64CAE}"/>
          </ac:picMkLst>
        </pc:picChg>
      </pc:sldChg>
      <pc:sldChg chg="modSp mod">
        <pc:chgData name="Collins, Price Alexander" userId="c213db06-f6dd-4443-b377-7fe2d592d4bb" providerId="ADAL" clId="{3B17D6BC-B907-4833-9B6A-23EA55685912}" dt="2022-10-06T15:52:50.840" v="2368" actId="20577"/>
        <pc:sldMkLst>
          <pc:docMk/>
          <pc:sldMk cId="738503243" sldId="259"/>
        </pc:sldMkLst>
        <pc:spChg chg="mod">
          <ac:chgData name="Collins, Price Alexander" userId="c213db06-f6dd-4443-b377-7fe2d592d4bb" providerId="ADAL" clId="{3B17D6BC-B907-4833-9B6A-23EA55685912}" dt="2022-10-06T15:52:50.840" v="2368" actId="20577"/>
          <ac:spMkLst>
            <pc:docMk/>
            <pc:sldMk cId="738503243" sldId="259"/>
            <ac:spMk id="6" creationId="{00000000-0000-0000-0000-000000000000}"/>
          </ac:spMkLst>
        </pc:spChg>
        <pc:spChg chg="mod">
          <ac:chgData name="Collins, Price Alexander" userId="c213db06-f6dd-4443-b377-7fe2d592d4bb" providerId="ADAL" clId="{3B17D6BC-B907-4833-9B6A-23EA55685912}" dt="2022-09-22T14:14:11.404" v="300" actId="20577"/>
          <ac:spMkLst>
            <pc:docMk/>
            <pc:sldMk cId="738503243" sldId="259"/>
            <ac:spMk id="7" creationId="{00000000-0000-0000-0000-000000000000}"/>
          </ac:spMkLst>
        </pc:spChg>
        <pc:spChg chg="mod">
          <ac:chgData name="Collins, Price Alexander" userId="c213db06-f6dd-4443-b377-7fe2d592d4bb" providerId="ADAL" clId="{3B17D6BC-B907-4833-9B6A-23EA55685912}" dt="2022-10-03T11:09:44.322" v="551" actId="242"/>
          <ac:spMkLst>
            <pc:docMk/>
            <pc:sldMk cId="738503243" sldId="259"/>
            <ac:spMk id="8" creationId="{00000000-0000-0000-0000-000000000000}"/>
          </ac:spMkLst>
        </pc:spChg>
      </pc:sldChg>
      <pc:sldChg chg="del addCm modCm">
        <pc:chgData name="Collins, Price Alexander" userId="c213db06-f6dd-4443-b377-7fe2d592d4bb" providerId="ADAL" clId="{3B17D6BC-B907-4833-9B6A-23EA55685912}" dt="2022-10-03T11:10:39.163" v="552" actId="47"/>
        <pc:sldMkLst>
          <pc:docMk/>
          <pc:sldMk cId="888247974" sldId="262"/>
        </pc:sldMkLst>
      </pc:sldChg>
      <pc:sldChg chg="modSp mod">
        <pc:chgData name="Collins, Price Alexander" userId="c213db06-f6dd-4443-b377-7fe2d592d4bb" providerId="ADAL" clId="{3B17D6BC-B907-4833-9B6A-23EA55685912}" dt="2022-09-22T13:28:00.810" v="103" actId="20577"/>
        <pc:sldMkLst>
          <pc:docMk/>
          <pc:sldMk cId="3994573811" sldId="263"/>
        </pc:sldMkLst>
        <pc:spChg chg="mod">
          <ac:chgData name="Collins, Price Alexander" userId="c213db06-f6dd-4443-b377-7fe2d592d4bb" providerId="ADAL" clId="{3B17D6BC-B907-4833-9B6A-23EA55685912}" dt="2022-09-22T13:28:00.810" v="103" actId="20577"/>
          <ac:spMkLst>
            <pc:docMk/>
            <pc:sldMk cId="3994573811" sldId="263"/>
            <ac:spMk id="4" creationId="{33665C58-4772-40BC-9C5A-B5131870E98C}"/>
          </ac:spMkLst>
        </pc:spChg>
      </pc:sldChg>
      <pc:sldChg chg="modSp mod ord">
        <pc:chgData name="Collins, Price Alexander" userId="c213db06-f6dd-4443-b377-7fe2d592d4bb" providerId="ADAL" clId="{3B17D6BC-B907-4833-9B6A-23EA55685912}" dt="2022-10-06T15:44:25.332" v="2280"/>
        <pc:sldMkLst>
          <pc:docMk/>
          <pc:sldMk cId="2543749815" sldId="265"/>
        </pc:sldMkLst>
        <pc:spChg chg="mod">
          <ac:chgData name="Collins, Price Alexander" userId="c213db06-f6dd-4443-b377-7fe2d592d4bb" providerId="ADAL" clId="{3B17D6BC-B907-4833-9B6A-23EA55685912}" dt="2022-09-22T13:38:08.817" v="108" actId="13926"/>
          <ac:spMkLst>
            <pc:docMk/>
            <pc:sldMk cId="2543749815" sldId="265"/>
            <ac:spMk id="4" creationId="{EDDACE83-287F-4B5C-9293-208770545D80}"/>
          </ac:spMkLst>
        </pc:spChg>
      </pc:sldChg>
      <pc:sldChg chg="modSp mod">
        <pc:chgData name="Collins, Price Alexander" userId="c213db06-f6dd-4443-b377-7fe2d592d4bb" providerId="ADAL" clId="{3B17D6BC-B907-4833-9B6A-23EA55685912}" dt="2022-09-22T13:39:09.213" v="151" actId="313"/>
        <pc:sldMkLst>
          <pc:docMk/>
          <pc:sldMk cId="3042516522" sldId="268"/>
        </pc:sldMkLst>
        <pc:spChg chg="mod">
          <ac:chgData name="Collins, Price Alexander" userId="c213db06-f6dd-4443-b377-7fe2d592d4bb" providerId="ADAL" clId="{3B17D6BC-B907-4833-9B6A-23EA55685912}" dt="2022-09-22T13:39:09.213" v="151" actId="313"/>
          <ac:spMkLst>
            <pc:docMk/>
            <pc:sldMk cId="3042516522" sldId="268"/>
            <ac:spMk id="3" creationId="{01A74D3E-738E-44E4-A1F6-A31860FCE3DA}"/>
          </ac:spMkLst>
        </pc:spChg>
      </pc:sldChg>
      <pc:sldChg chg="modSp mod ord">
        <pc:chgData name="Collins, Price Alexander" userId="c213db06-f6dd-4443-b377-7fe2d592d4bb" providerId="ADAL" clId="{3B17D6BC-B907-4833-9B6A-23EA55685912}" dt="2022-10-06T15:50:41.745" v="2333"/>
        <pc:sldMkLst>
          <pc:docMk/>
          <pc:sldMk cId="2345200096" sldId="271"/>
        </pc:sldMkLst>
        <pc:spChg chg="mod">
          <ac:chgData name="Collins, Price Alexander" userId="c213db06-f6dd-4443-b377-7fe2d592d4bb" providerId="ADAL" clId="{3B17D6BC-B907-4833-9B6A-23EA55685912}" dt="2022-09-22T14:14:30.735" v="319" actId="20577"/>
          <ac:spMkLst>
            <pc:docMk/>
            <pc:sldMk cId="2345200096" sldId="271"/>
            <ac:spMk id="2" creationId="{761E8BB3-65A9-46D9-801F-B3D92A310794}"/>
          </ac:spMkLst>
        </pc:spChg>
      </pc:sldChg>
      <pc:sldChg chg="modSp mod">
        <pc:chgData name="Collins, Price Alexander" userId="c213db06-f6dd-4443-b377-7fe2d592d4bb" providerId="ADAL" clId="{3B17D6BC-B907-4833-9B6A-23EA55685912}" dt="2022-09-22T13:46:30.218" v="251" actId="20577"/>
        <pc:sldMkLst>
          <pc:docMk/>
          <pc:sldMk cId="603164960" sldId="275"/>
        </pc:sldMkLst>
        <pc:spChg chg="mod">
          <ac:chgData name="Collins, Price Alexander" userId="c213db06-f6dd-4443-b377-7fe2d592d4bb" providerId="ADAL" clId="{3B17D6BC-B907-4833-9B6A-23EA55685912}" dt="2022-09-22T13:46:30.218" v="251" actId="20577"/>
          <ac:spMkLst>
            <pc:docMk/>
            <pc:sldMk cId="603164960" sldId="275"/>
            <ac:spMk id="3" creationId="{717BE47D-AF14-4702-8406-77C89B3E507A}"/>
          </ac:spMkLst>
        </pc:spChg>
      </pc:sldChg>
      <pc:sldChg chg="modSp mod">
        <pc:chgData name="Collins, Price Alexander" userId="c213db06-f6dd-4443-b377-7fe2d592d4bb" providerId="ADAL" clId="{3B17D6BC-B907-4833-9B6A-23EA55685912}" dt="2022-09-22T13:42:54.227" v="189" actId="27636"/>
        <pc:sldMkLst>
          <pc:docMk/>
          <pc:sldMk cId="3498793583" sldId="277"/>
        </pc:sldMkLst>
        <pc:spChg chg="mod">
          <ac:chgData name="Collins, Price Alexander" userId="c213db06-f6dd-4443-b377-7fe2d592d4bb" providerId="ADAL" clId="{3B17D6BC-B907-4833-9B6A-23EA55685912}" dt="2022-09-22T13:42:54.227" v="189" actId="27636"/>
          <ac:spMkLst>
            <pc:docMk/>
            <pc:sldMk cId="3498793583" sldId="277"/>
            <ac:spMk id="3" creationId="{E40EEA65-5684-41F2-B2F4-AAC102674515}"/>
          </ac:spMkLst>
        </pc:spChg>
      </pc:sldChg>
      <pc:sldChg chg="modSp mod">
        <pc:chgData name="Collins, Price Alexander" userId="c213db06-f6dd-4443-b377-7fe2d592d4bb" providerId="ADAL" clId="{3B17D6BC-B907-4833-9B6A-23EA55685912}" dt="2022-09-22T13:46:20.960" v="250" actId="5793"/>
        <pc:sldMkLst>
          <pc:docMk/>
          <pc:sldMk cId="1713550233" sldId="278"/>
        </pc:sldMkLst>
        <pc:spChg chg="mod">
          <ac:chgData name="Collins, Price Alexander" userId="c213db06-f6dd-4443-b377-7fe2d592d4bb" providerId="ADAL" clId="{3B17D6BC-B907-4833-9B6A-23EA55685912}" dt="2022-09-22T13:46:20.960" v="250" actId="5793"/>
          <ac:spMkLst>
            <pc:docMk/>
            <pc:sldMk cId="1713550233" sldId="278"/>
            <ac:spMk id="3" creationId="{0E138ED3-4590-4035-A0E2-695A890D5C99}"/>
          </ac:spMkLst>
        </pc:spChg>
      </pc:sldChg>
      <pc:sldChg chg="new del">
        <pc:chgData name="Collins, Price Alexander" userId="c213db06-f6dd-4443-b377-7fe2d592d4bb" providerId="ADAL" clId="{3B17D6BC-B907-4833-9B6A-23EA55685912}" dt="2022-09-22T13:29:40.778" v="106" actId="47"/>
        <pc:sldMkLst>
          <pc:docMk/>
          <pc:sldMk cId="288484383" sldId="279"/>
        </pc:sldMkLst>
      </pc:sldChg>
      <pc:sldChg chg="addSp delSp modSp new mod ord modClrScheme chgLayout">
        <pc:chgData name="Collins, Price Alexander" userId="c213db06-f6dd-4443-b377-7fe2d592d4bb" providerId="ADAL" clId="{3B17D6BC-B907-4833-9B6A-23EA55685912}" dt="2022-10-10T10:06:11.655" v="2370"/>
        <pc:sldMkLst>
          <pc:docMk/>
          <pc:sldMk cId="3470933253" sldId="279"/>
        </pc:sldMkLst>
        <pc:spChg chg="del mod ord">
          <ac:chgData name="Collins, Price Alexander" userId="c213db06-f6dd-4443-b377-7fe2d592d4bb" providerId="ADAL" clId="{3B17D6BC-B907-4833-9B6A-23EA55685912}" dt="2022-10-03T11:12:25.019" v="577" actId="700"/>
          <ac:spMkLst>
            <pc:docMk/>
            <pc:sldMk cId="3470933253" sldId="279"/>
            <ac:spMk id="2" creationId="{4832CC23-7927-44A0-83A6-0590BBD86E0D}"/>
          </ac:spMkLst>
        </pc:spChg>
        <pc:spChg chg="mod ord">
          <ac:chgData name="Collins, Price Alexander" userId="c213db06-f6dd-4443-b377-7fe2d592d4bb" providerId="ADAL" clId="{3B17D6BC-B907-4833-9B6A-23EA55685912}" dt="2022-10-03T11:14:05.243" v="642" actId="122"/>
          <ac:spMkLst>
            <pc:docMk/>
            <pc:sldMk cId="3470933253" sldId="279"/>
            <ac:spMk id="3" creationId="{D3E603BF-E58A-4A25-B5D8-0E45FDE8C5AB}"/>
          </ac:spMkLst>
        </pc:spChg>
        <pc:spChg chg="del mod ord">
          <ac:chgData name="Collins, Price Alexander" userId="c213db06-f6dd-4443-b377-7fe2d592d4bb" providerId="ADAL" clId="{3B17D6BC-B907-4833-9B6A-23EA55685912}" dt="2022-10-03T11:12:25.019" v="577" actId="700"/>
          <ac:spMkLst>
            <pc:docMk/>
            <pc:sldMk cId="3470933253" sldId="279"/>
            <ac:spMk id="4" creationId="{445CC37D-128C-4C97-AC86-ED35FF25D63C}"/>
          </ac:spMkLst>
        </pc:spChg>
        <pc:spChg chg="add mod ord">
          <ac:chgData name="Collins, Price Alexander" userId="c213db06-f6dd-4443-b377-7fe2d592d4bb" providerId="ADAL" clId="{3B17D6BC-B907-4833-9B6A-23EA55685912}" dt="2022-10-03T11:21:05.743" v="879" actId="20577"/>
          <ac:spMkLst>
            <pc:docMk/>
            <pc:sldMk cId="3470933253" sldId="279"/>
            <ac:spMk id="5" creationId="{DF8C6F63-2AB2-4D7A-A656-0E036696EB9B}"/>
          </ac:spMkLst>
        </pc:spChg>
        <pc:spChg chg="add mod ord">
          <ac:chgData name="Collins, Price Alexander" userId="c213db06-f6dd-4443-b377-7fe2d592d4bb" providerId="ADAL" clId="{3B17D6BC-B907-4833-9B6A-23EA55685912}" dt="2022-10-10T10:06:11.655" v="2370"/>
          <ac:spMkLst>
            <pc:docMk/>
            <pc:sldMk cId="3470933253" sldId="279"/>
            <ac:spMk id="6" creationId="{CB5705F4-1482-4C5D-950D-54FA0E2F91CF}"/>
          </ac:spMkLst>
        </pc:spChg>
        <pc:spChg chg="add mod ord">
          <ac:chgData name="Collins, Price Alexander" userId="c213db06-f6dd-4443-b377-7fe2d592d4bb" providerId="ADAL" clId="{3B17D6BC-B907-4833-9B6A-23EA55685912}" dt="2022-10-03T11:14:07.670" v="643" actId="122"/>
          <ac:spMkLst>
            <pc:docMk/>
            <pc:sldMk cId="3470933253" sldId="279"/>
            <ac:spMk id="7" creationId="{CDB81AA8-98DD-4DFE-B1BC-D1A126C2FDBE}"/>
          </ac:spMkLst>
        </pc:spChg>
        <pc:spChg chg="add mod">
          <ac:chgData name="Collins, Price Alexander" userId="c213db06-f6dd-4443-b377-7fe2d592d4bb" providerId="ADAL" clId="{3B17D6BC-B907-4833-9B6A-23EA55685912}" dt="2022-10-04T11:49:46.353" v="2095" actId="20577"/>
          <ac:spMkLst>
            <pc:docMk/>
            <pc:sldMk cId="3470933253" sldId="279"/>
            <ac:spMk id="8" creationId="{CA0F6DDC-8FFF-40EC-8DD4-03AA1FDFED7D}"/>
          </ac:spMkLst>
        </pc:spChg>
        <pc:spChg chg="add del mod ord">
          <ac:chgData name="Collins, Price Alexander" userId="c213db06-f6dd-4443-b377-7fe2d592d4bb" providerId="ADAL" clId="{3B17D6BC-B907-4833-9B6A-23EA55685912}" dt="2022-10-03T18:04:08.177" v="1909" actId="478"/>
          <ac:spMkLst>
            <pc:docMk/>
            <pc:sldMk cId="3470933253" sldId="279"/>
            <ac:spMk id="8" creationId="{FFC05008-141E-4B47-8B80-1DC5B946FC93}"/>
          </ac:spMkLst>
        </pc:spChg>
        <pc:picChg chg="add mod">
          <ac:chgData name="Collins, Price Alexander" userId="c213db06-f6dd-4443-b377-7fe2d592d4bb" providerId="ADAL" clId="{3B17D6BC-B907-4833-9B6A-23EA55685912}" dt="2022-10-03T18:04:24.033" v="1923" actId="1076"/>
          <ac:picMkLst>
            <pc:docMk/>
            <pc:sldMk cId="3470933253" sldId="279"/>
            <ac:picMk id="9" creationId="{8E523E7B-8265-43A1-ADDA-66B0A8C35092}"/>
          </ac:picMkLst>
        </pc:picChg>
      </pc:sldChg>
      <pc:sldChg chg="addSp delSp modSp add mod">
        <pc:chgData name="Collins, Price Alexander" userId="c213db06-f6dd-4443-b377-7fe2d592d4bb" providerId="ADAL" clId="{3B17D6BC-B907-4833-9B6A-23EA55685912}" dt="2022-10-03T18:16:31.943" v="2072" actId="20577"/>
        <pc:sldMkLst>
          <pc:docMk/>
          <pc:sldMk cId="415940219" sldId="280"/>
        </pc:sldMkLst>
        <pc:spChg chg="mod">
          <ac:chgData name="Collins, Price Alexander" userId="c213db06-f6dd-4443-b377-7fe2d592d4bb" providerId="ADAL" clId="{3B17D6BC-B907-4833-9B6A-23EA55685912}" dt="2022-10-03T11:30:39.447" v="1059" actId="20577"/>
          <ac:spMkLst>
            <pc:docMk/>
            <pc:sldMk cId="415940219" sldId="280"/>
            <ac:spMk id="5" creationId="{DF8C6F63-2AB2-4D7A-A656-0E036696EB9B}"/>
          </ac:spMkLst>
        </pc:spChg>
        <pc:spChg chg="mod">
          <ac:chgData name="Collins, Price Alexander" userId="c213db06-f6dd-4443-b377-7fe2d592d4bb" providerId="ADAL" clId="{3B17D6BC-B907-4833-9B6A-23EA55685912}" dt="2022-10-03T18:16:31.943" v="2072" actId="20577"/>
          <ac:spMkLst>
            <pc:docMk/>
            <pc:sldMk cId="415940219" sldId="280"/>
            <ac:spMk id="6" creationId="{CB5705F4-1482-4C5D-950D-54FA0E2F91CF}"/>
          </ac:spMkLst>
        </pc:spChg>
        <pc:spChg chg="del">
          <ac:chgData name="Collins, Price Alexander" userId="c213db06-f6dd-4443-b377-7fe2d592d4bb" providerId="ADAL" clId="{3B17D6BC-B907-4833-9B6A-23EA55685912}" dt="2022-10-03T18:03:18.100" v="1892" actId="478"/>
          <ac:spMkLst>
            <pc:docMk/>
            <pc:sldMk cId="415940219" sldId="280"/>
            <ac:spMk id="8" creationId="{FFC05008-141E-4B47-8B80-1DC5B946FC93}"/>
          </ac:spMkLst>
        </pc:spChg>
        <pc:spChg chg="add mod">
          <ac:chgData name="Collins, Price Alexander" userId="c213db06-f6dd-4443-b377-7fe2d592d4bb" providerId="ADAL" clId="{3B17D6BC-B907-4833-9B6A-23EA55685912}" dt="2022-10-03T18:15:46.012" v="2012" actId="20577"/>
          <ac:spMkLst>
            <pc:docMk/>
            <pc:sldMk cId="415940219" sldId="280"/>
            <ac:spMk id="9" creationId="{AE846895-1661-4578-9505-6C4B304AE241}"/>
          </ac:spMkLst>
        </pc:spChg>
        <pc:picChg chg="add mod">
          <ac:chgData name="Collins, Price Alexander" userId="c213db06-f6dd-4443-b377-7fe2d592d4bb" providerId="ADAL" clId="{3B17D6BC-B907-4833-9B6A-23EA55685912}" dt="2022-10-03T18:03:37.732" v="1906" actId="1076"/>
          <ac:picMkLst>
            <pc:docMk/>
            <pc:sldMk cId="415940219" sldId="280"/>
            <ac:picMk id="2" creationId="{B58DDD7F-30D4-4641-A7CA-066F5208C305}"/>
          </ac:picMkLst>
        </pc:picChg>
      </pc:sldChg>
      <pc:sldChg chg="new del">
        <pc:chgData name="Collins, Price Alexander" userId="c213db06-f6dd-4443-b377-7fe2d592d4bb" providerId="ADAL" clId="{3B17D6BC-B907-4833-9B6A-23EA55685912}" dt="2022-09-22T13:29:43.431" v="107" actId="47"/>
        <pc:sldMkLst>
          <pc:docMk/>
          <pc:sldMk cId="545945129" sldId="280"/>
        </pc:sldMkLst>
      </pc:sldChg>
      <pc:sldChg chg="addSp delSp modSp add mod">
        <pc:chgData name="Collins, Price Alexander" userId="c213db06-f6dd-4443-b377-7fe2d592d4bb" providerId="ADAL" clId="{3B17D6BC-B907-4833-9B6A-23EA55685912}" dt="2022-10-03T18:16:23.336" v="2062" actId="20577"/>
        <pc:sldMkLst>
          <pc:docMk/>
          <pc:sldMk cId="1210536193" sldId="281"/>
        </pc:sldMkLst>
        <pc:spChg chg="mod">
          <ac:chgData name="Collins, Price Alexander" userId="c213db06-f6dd-4443-b377-7fe2d592d4bb" providerId="ADAL" clId="{3B17D6BC-B907-4833-9B6A-23EA55685912}" dt="2022-10-03T11:34:41.661" v="1223" actId="20577"/>
          <ac:spMkLst>
            <pc:docMk/>
            <pc:sldMk cId="1210536193" sldId="281"/>
            <ac:spMk id="5" creationId="{DF8C6F63-2AB2-4D7A-A656-0E036696EB9B}"/>
          </ac:spMkLst>
        </pc:spChg>
        <pc:spChg chg="mod">
          <ac:chgData name="Collins, Price Alexander" userId="c213db06-f6dd-4443-b377-7fe2d592d4bb" providerId="ADAL" clId="{3B17D6BC-B907-4833-9B6A-23EA55685912}" dt="2022-10-03T18:16:23.336" v="2062" actId="20577"/>
          <ac:spMkLst>
            <pc:docMk/>
            <pc:sldMk cId="1210536193" sldId="281"/>
            <ac:spMk id="6" creationId="{CB5705F4-1482-4C5D-950D-54FA0E2F91CF}"/>
          </ac:spMkLst>
        </pc:spChg>
        <pc:spChg chg="del">
          <ac:chgData name="Collins, Price Alexander" userId="c213db06-f6dd-4443-b377-7fe2d592d4bb" providerId="ADAL" clId="{3B17D6BC-B907-4833-9B6A-23EA55685912}" dt="2022-10-03T18:02:30.494" v="1879" actId="478"/>
          <ac:spMkLst>
            <pc:docMk/>
            <pc:sldMk cId="1210536193" sldId="281"/>
            <ac:spMk id="8" creationId="{FFC05008-141E-4B47-8B80-1DC5B946FC93}"/>
          </ac:spMkLst>
        </pc:spChg>
        <pc:spChg chg="add mod">
          <ac:chgData name="Collins, Price Alexander" userId="c213db06-f6dd-4443-b377-7fe2d592d4bb" providerId="ADAL" clId="{3B17D6BC-B907-4833-9B6A-23EA55685912}" dt="2022-10-03T18:16:03.090" v="2043" actId="20577"/>
          <ac:spMkLst>
            <pc:docMk/>
            <pc:sldMk cId="1210536193" sldId="281"/>
            <ac:spMk id="9" creationId="{04EE9761-2F9E-48F8-9464-6494FB531EC0}"/>
          </ac:spMkLst>
        </pc:spChg>
        <pc:picChg chg="add mod">
          <ac:chgData name="Collins, Price Alexander" userId="c213db06-f6dd-4443-b377-7fe2d592d4bb" providerId="ADAL" clId="{3B17D6BC-B907-4833-9B6A-23EA55685912}" dt="2022-10-03T18:03:43.412" v="1907" actId="1076"/>
          <ac:picMkLst>
            <pc:docMk/>
            <pc:sldMk cId="1210536193" sldId="281"/>
            <ac:picMk id="2" creationId="{376321F4-434C-4F3B-AA80-1AD9BFF03529}"/>
          </ac:picMkLst>
        </pc:picChg>
      </pc:sldChg>
      <pc:sldChg chg="addSp delSp modSp add mod ord">
        <pc:chgData name="Collins, Price Alexander" userId="c213db06-f6dd-4443-b377-7fe2d592d4bb" providerId="ADAL" clId="{3B17D6BC-B907-4833-9B6A-23EA55685912}" dt="2022-10-10T10:06:19.980" v="2374" actId="20577"/>
        <pc:sldMkLst>
          <pc:docMk/>
          <pc:sldMk cId="4090723244" sldId="282"/>
        </pc:sldMkLst>
        <pc:spChg chg="mod">
          <ac:chgData name="Collins, Price Alexander" userId="c213db06-f6dd-4443-b377-7fe2d592d4bb" providerId="ADAL" clId="{3B17D6BC-B907-4833-9B6A-23EA55685912}" dt="2022-10-03T11:36:04.855" v="1387" actId="5793"/>
          <ac:spMkLst>
            <pc:docMk/>
            <pc:sldMk cId="4090723244" sldId="282"/>
            <ac:spMk id="5" creationId="{DF8C6F63-2AB2-4D7A-A656-0E036696EB9B}"/>
          </ac:spMkLst>
        </pc:spChg>
        <pc:spChg chg="mod">
          <ac:chgData name="Collins, Price Alexander" userId="c213db06-f6dd-4443-b377-7fe2d592d4bb" providerId="ADAL" clId="{3B17D6BC-B907-4833-9B6A-23EA55685912}" dt="2022-10-10T10:06:19.980" v="2374" actId="20577"/>
          <ac:spMkLst>
            <pc:docMk/>
            <pc:sldMk cId="4090723244" sldId="282"/>
            <ac:spMk id="6" creationId="{CB5705F4-1482-4C5D-950D-54FA0E2F91CF}"/>
          </ac:spMkLst>
        </pc:spChg>
        <pc:spChg chg="del">
          <ac:chgData name="Collins, Price Alexander" userId="c213db06-f6dd-4443-b377-7fe2d592d4bb" providerId="ADAL" clId="{3B17D6BC-B907-4833-9B6A-23EA55685912}" dt="2022-10-03T18:08:37.586" v="1924" actId="478"/>
          <ac:spMkLst>
            <pc:docMk/>
            <pc:sldMk cId="4090723244" sldId="282"/>
            <ac:spMk id="8" creationId="{FFC05008-141E-4B47-8B80-1DC5B946FC93}"/>
          </ac:spMkLst>
        </pc:spChg>
        <pc:spChg chg="add mod">
          <ac:chgData name="Collins, Price Alexander" userId="c213db06-f6dd-4443-b377-7fe2d592d4bb" providerId="ADAL" clId="{3B17D6BC-B907-4833-9B6A-23EA55685912}" dt="2022-10-03T18:15:34.960" v="1986" actId="20577"/>
          <ac:spMkLst>
            <pc:docMk/>
            <pc:sldMk cId="4090723244" sldId="282"/>
            <ac:spMk id="9" creationId="{F85C47AF-F9A0-49A9-9ECD-3162C438DC3C}"/>
          </ac:spMkLst>
        </pc:spChg>
        <pc:picChg chg="add del mod">
          <ac:chgData name="Collins, Price Alexander" userId="c213db06-f6dd-4443-b377-7fe2d592d4bb" providerId="ADAL" clId="{3B17D6BC-B907-4833-9B6A-23EA55685912}" dt="2022-10-03T18:15:12.097" v="1971" actId="21"/>
          <ac:picMkLst>
            <pc:docMk/>
            <pc:sldMk cId="4090723244" sldId="282"/>
            <ac:picMk id="2" creationId="{8F3E7633-8135-4F62-B1A6-3403A6130370}"/>
          </ac:picMkLst>
        </pc:picChg>
        <pc:picChg chg="add mod">
          <ac:chgData name="Collins, Price Alexander" userId="c213db06-f6dd-4443-b377-7fe2d592d4bb" providerId="ADAL" clId="{3B17D6BC-B907-4833-9B6A-23EA55685912}" dt="2022-10-06T14:42:18.476" v="2126" actId="1076"/>
          <ac:picMkLst>
            <pc:docMk/>
            <pc:sldMk cId="4090723244" sldId="282"/>
            <ac:picMk id="4" creationId="{63D2507D-10D2-4B27-9305-2CEFC8F7D84F}"/>
          </ac:picMkLst>
        </pc:picChg>
      </pc:sldChg>
      <pc:sldChg chg="addSp delSp modSp add mod ord">
        <pc:chgData name="Collins, Price Alexander" userId="c213db06-f6dd-4443-b377-7fe2d592d4bb" providerId="ADAL" clId="{3B17D6BC-B907-4833-9B6A-23EA55685912}" dt="2022-10-10T10:06:06.128" v="2369"/>
        <pc:sldMkLst>
          <pc:docMk/>
          <pc:sldMk cId="3631754788" sldId="283"/>
        </pc:sldMkLst>
        <pc:spChg chg="add mod">
          <ac:chgData name="Collins, Price Alexander" userId="c213db06-f6dd-4443-b377-7fe2d592d4bb" providerId="ADAL" clId="{3B17D6BC-B907-4833-9B6A-23EA55685912}" dt="2022-10-03T18:14:55.848" v="1967" actId="1076"/>
          <ac:spMkLst>
            <pc:docMk/>
            <pc:sldMk cId="3631754788" sldId="283"/>
            <ac:spMk id="4" creationId="{5C823784-34AC-45C9-8EB9-FD78C5AFB2BB}"/>
          </ac:spMkLst>
        </pc:spChg>
        <pc:spChg chg="mod">
          <ac:chgData name="Collins, Price Alexander" userId="c213db06-f6dd-4443-b377-7fe2d592d4bb" providerId="ADAL" clId="{3B17D6BC-B907-4833-9B6A-23EA55685912}" dt="2022-10-03T11:39:16.291" v="1533" actId="20577"/>
          <ac:spMkLst>
            <pc:docMk/>
            <pc:sldMk cId="3631754788" sldId="283"/>
            <ac:spMk id="5" creationId="{DF8C6F63-2AB2-4D7A-A656-0E036696EB9B}"/>
          </ac:spMkLst>
        </pc:spChg>
        <pc:spChg chg="mod">
          <ac:chgData name="Collins, Price Alexander" userId="c213db06-f6dd-4443-b377-7fe2d592d4bb" providerId="ADAL" clId="{3B17D6BC-B907-4833-9B6A-23EA55685912}" dt="2022-10-10T10:06:06.128" v="2369"/>
          <ac:spMkLst>
            <pc:docMk/>
            <pc:sldMk cId="3631754788" sldId="283"/>
            <ac:spMk id="6" creationId="{CB5705F4-1482-4C5D-950D-54FA0E2F91CF}"/>
          </ac:spMkLst>
        </pc:spChg>
        <pc:spChg chg="del">
          <ac:chgData name="Collins, Price Alexander" userId="c213db06-f6dd-4443-b377-7fe2d592d4bb" providerId="ADAL" clId="{3B17D6BC-B907-4833-9B6A-23EA55685912}" dt="2022-10-03T18:01:43.014" v="1873" actId="478"/>
          <ac:spMkLst>
            <pc:docMk/>
            <pc:sldMk cId="3631754788" sldId="283"/>
            <ac:spMk id="8" creationId="{FFC05008-141E-4B47-8B80-1DC5B946FC93}"/>
          </ac:spMkLst>
        </pc:spChg>
        <pc:picChg chg="add mod">
          <ac:chgData name="Collins, Price Alexander" userId="c213db06-f6dd-4443-b377-7fe2d592d4bb" providerId="ADAL" clId="{3B17D6BC-B907-4833-9B6A-23EA55685912}" dt="2022-10-06T14:41:53.477" v="2098" actId="962"/>
          <ac:picMkLst>
            <pc:docMk/>
            <pc:sldMk cId="3631754788" sldId="283"/>
            <ac:picMk id="2" creationId="{FC4B4149-608E-4B1A-B36E-27DF899D5BA3}"/>
          </ac:picMkLst>
        </pc:picChg>
      </pc:sldChg>
      <pc:sldChg chg="addSp delSp modSp add mod">
        <pc:chgData name="Collins, Price Alexander" userId="c213db06-f6dd-4443-b377-7fe2d592d4bb" providerId="ADAL" clId="{3B17D6BC-B907-4833-9B6A-23EA55685912}" dt="2022-10-06T15:37:29.320" v="2256" actId="313"/>
        <pc:sldMkLst>
          <pc:docMk/>
          <pc:sldMk cId="625607238" sldId="284"/>
        </pc:sldMkLst>
        <pc:spChg chg="mod">
          <ac:chgData name="Collins, Price Alexander" userId="c213db06-f6dd-4443-b377-7fe2d592d4bb" providerId="ADAL" clId="{3B17D6BC-B907-4833-9B6A-23EA55685912}" dt="2022-10-06T15:37:29.320" v="2256" actId="313"/>
          <ac:spMkLst>
            <pc:docMk/>
            <pc:sldMk cId="625607238" sldId="284"/>
            <ac:spMk id="5" creationId="{DF8C6F63-2AB2-4D7A-A656-0E036696EB9B}"/>
          </ac:spMkLst>
        </pc:spChg>
        <pc:spChg chg="mod">
          <ac:chgData name="Collins, Price Alexander" userId="c213db06-f6dd-4443-b377-7fe2d592d4bb" providerId="ADAL" clId="{3B17D6BC-B907-4833-9B6A-23EA55685912}" dt="2022-10-03T18:16:17.808" v="2057" actId="6549"/>
          <ac:spMkLst>
            <pc:docMk/>
            <pc:sldMk cId="625607238" sldId="284"/>
            <ac:spMk id="6" creationId="{CB5705F4-1482-4C5D-950D-54FA0E2F91CF}"/>
          </ac:spMkLst>
        </pc:spChg>
        <pc:spChg chg="del">
          <ac:chgData name="Collins, Price Alexander" userId="c213db06-f6dd-4443-b377-7fe2d592d4bb" providerId="ADAL" clId="{3B17D6BC-B907-4833-9B6A-23EA55685912}" dt="2022-10-03T11:15:30.611" v="671" actId="478"/>
          <ac:spMkLst>
            <pc:docMk/>
            <pc:sldMk cId="625607238" sldId="284"/>
            <ac:spMk id="8" creationId="{FFC05008-141E-4B47-8B80-1DC5B946FC93}"/>
          </ac:spMkLst>
        </pc:spChg>
        <pc:spChg chg="add mod">
          <ac:chgData name="Collins, Price Alexander" userId="c213db06-f6dd-4443-b377-7fe2d592d4bb" providerId="ADAL" clId="{3B17D6BC-B907-4833-9B6A-23EA55685912}" dt="2022-10-03T18:16:12.439" v="2056" actId="20577"/>
          <ac:spMkLst>
            <pc:docMk/>
            <pc:sldMk cId="625607238" sldId="284"/>
            <ac:spMk id="9" creationId="{B0BD3F0A-2980-44B2-A3BE-1C044A7AA40C}"/>
          </ac:spMkLst>
        </pc:spChg>
        <pc:picChg chg="add del">
          <ac:chgData name="Collins, Price Alexander" userId="c213db06-f6dd-4443-b377-7fe2d592d4bb" providerId="ADAL" clId="{3B17D6BC-B907-4833-9B6A-23EA55685912}" dt="2022-10-03T11:15:20.386" v="666"/>
          <ac:picMkLst>
            <pc:docMk/>
            <pc:sldMk cId="625607238" sldId="284"/>
            <ac:picMk id="2" creationId="{EC3E6B6B-1333-4BB4-93E4-55E30F44BD84}"/>
          </ac:picMkLst>
        </pc:picChg>
        <pc:picChg chg="add mod">
          <ac:chgData name="Collins, Price Alexander" userId="c213db06-f6dd-4443-b377-7fe2d592d4bb" providerId="ADAL" clId="{3B17D6BC-B907-4833-9B6A-23EA55685912}" dt="2022-10-03T18:15:14.399" v="1972"/>
          <ac:picMkLst>
            <pc:docMk/>
            <pc:sldMk cId="625607238" sldId="284"/>
            <ac:picMk id="8" creationId="{6CDD1B24-C3F1-4FA4-8A63-F94DB949382D}"/>
          </ac:picMkLst>
        </pc:picChg>
        <pc:picChg chg="add del mod">
          <ac:chgData name="Collins, Price Alexander" userId="c213db06-f6dd-4443-b377-7fe2d592d4bb" providerId="ADAL" clId="{3B17D6BC-B907-4833-9B6A-23EA55685912}" dt="2022-10-03T11:15:24.790" v="670" actId="21"/>
          <ac:picMkLst>
            <pc:docMk/>
            <pc:sldMk cId="625607238" sldId="284"/>
            <ac:picMk id="9" creationId="{D4E5EACB-82D0-4AB3-82F7-938DB058682F}"/>
          </ac:picMkLst>
        </pc:picChg>
        <pc:picChg chg="add del mod">
          <ac:chgData name="Collins, Price Alexander" userId="c213db06-f6dd-4443-b377-7fe2d592d4bb" providerId="ADAL" clId="{3B17D6BC-B907-4833-9B6A-23EA55685912}" dt="2022-10-03T11:16:30.661" v="683" actId="478"/>
          <ac:picMkLst>
            <pc:docMk/>
            <pc:sldMk cId="625607238" sldId="284"/>
            <ac:picMk id="10" creationId="{65D80493-4146-45BD-9E0A-CC4FCEC5998C}"/>
          </ac:picMkLst>
        </pc:picChg>
        <pc:picChg chg="add del mod">
          <ac:chgData name="Collins, Price Alexander" userId="c213db06-f6dd-4443-b377-7fe2d592d4bb" providerId="ADAL" clId="{3B17D6BC-B907-4833-9B6A-23EA55685912}" dt="2022-10-03T11:17:57.202" v="713" actId="21"/>
          <ac:picMkLst>
            <pc:docMk/>
            <pc:sldMk cId="625607238" sldId="284"/>
            <ac:picMk id="11" creationId="{FCA9EA9B-5C70-41DC-B6C8-9D393DD7B515}"/>
          </ac:picMkLst>
        </pc:picChg>
      </pc:sldChg>
      <pc:sldChg chg="addSp delSp modSp add mod">
        <pc:chgData name="Collins, Price Alexander" userId="c213db06-f6dd-4443-b377-7fe2d592d4bb" providerId="ADAL" clId="{3B17D6BC-B907-4833-9B6A-23EA55685912}" dt="2022-10-03T18:16:28.328" v="2067" actId="20577"/>
        <pc:sldMkLst>
          <pc:docMk/>
          <pc:sldMk cId="366697080" sldId="285"/>
        </pc:sldMkLst>
        <pc:spChg chg="mod">
          <ac:chgData name="Collins, Price Alexander" userId="c213db06-f6dd-4443-b377-7fe2d592d4bb" providerId="ADAL" clId="{3B17D6BC-B907-4833-9B6A-23EA55685912}" dt="2022-10-03T14:13:06.116" v="1840" actId="5793"/>
          <ac:spMkLst>
            <pc:docMk/>
            <pc:sldMk cId="366697080" sldId="285"/>
            <ac:spMk id="5" creationId="{DF8C6F63-2AB2-4D7A-A656-0E036696EB9B}"/>
          </ac:spMkLst>
        </pc:spChg>
        <pc:spChg chg="mod">
          <ac:chgData name="Collins, Price Alexander" userId="c213db06-f6dd-4443-b377-7fe2d592d4bb" providerId="ADAL" clId="{3B17D6BC-B907-4833-9B6A-23EA55685912}" dt="2022-10-03T18:16:28.328" v="2067" actId="20577"/>
          <ac:spMkLst>
            <pc:docMk/>
            <pc:sldMk cId="366697080" sldId="285"/>
            <ac:spMk id="6" creationId="{CB5705F4-1482-4C5D-950D-54FA0E2F91CF}"/>
          </ac:spMkLst>
        </pc:spChg>
        <pc:spChg chg="add mod">
          <ac:chgData name="Collins, Price Alexander" userId="c213db06-f6dd-4443-b377-7fe2d592d4bb" providerId="ADAL" clId="{3B17D6BC-B907-4833-9B6A-23EA55685912}" dt="2022-10-03T18:15:55.747" v="2033" actId="20577"/>
          <ac:spMkLst>
            <pc:docMk/>
            <pc:sldMk cId="366697080" sldId="285"/>
            <ac:spMk id="8" creationId="{FC1E59B7-A8EC-45C2-92B2-A4413DE4F31C}"/>
          </ac:spMkLst>
        </pc:spChg>
        <pc:spChg chg="del">
          <ac:chgData name="Collins, Price Alexander" userId="c213db06-f6dd-4443-b377-7fe2d592d4bb" providerId="ADAL" clId="{3B17D6BC-B907-4833-9B6A-23EA55685912}" dt="2022-10-03T14:13:35.112" v="1841" actId="478"/>
          <ac:spMkLst>
            <pc:docMk/>
            <pc:sldMk cId="366697080" sldId="285"/>
            <ac:spMk id="8" creationId="{FFC05008-141E-4B47-8B80-1DC5B946FC93}"/>
          </ac:spMkLst>
        </pc:spChg>
        <pc:picChg chg="add mod">
          <ac:chgData name="Collins, Price Alexander" userId="c213db06-f6dd-4443-b377-7fe2d592d4bb" providerId="ADAL" clId="{3B17D6BC-B907-4833-9B6A-23EA55685912}" dt="2022-10-03T14:13:57.355" v="1872" actId="1076"/>
          <ac:picMkLst>
            <pc:docMk/>
            <pc:sldMk cId="366697080" sldId="285"/>
            <ac:picMk id="4" creationId="{0AFBEE84-EAC4-4BFD-A621-B5CF5FD88E3F}"/>
          </ac:picMkLst>
        </pc:picChg>
      </pc:sldChg>
    </pc:docChg>
  </pc:docChgLst>
  <pc:docChgLst>
    <pc:chgData name="Collins, Price A:(Exelon Nuclear)" userId="80d3ee61-e45c-4ed3-8be1-17260e200e46" providerId="ADAL" clId="{A31C8A35-F8EC-43D2-A8E1-6399D2C2AEBA}"/>
    <pc:docChg chg="custSel addSld delSld modSld">
      <pc:chgData name="Collins, Price A:(Exelon Nuclear)" userId="80d3ee61-e45c-4ed3-8be1-17260e200e46" providerId="ADAL" clId="{A31C8A35-F8EC-43D2-A8E1-6399D2C2AEBA}" dt="2021-07-22T20:08:45.672" v="1140" actId="20577"/>
      <pc:docMkLst>
        <pc:docMk/>
      </pc:docMkLst>
      <pc:sldChg chg="modSp mod modNotesTx">
        <pc:chgData name="Collins, Price A:(Exelon Nuclear)" userId="80d3ee61-e45c-4ed3-8be1-17260e200e46" providerId="ADAL" clId="{A31C8A35-F8EC-43D2-A8E1-6399D2C2AEBA}" dt="2021-07-13T17:13:52.206" v="320" actId="20577"/>
        <pc:sldMkLst>
          <pc:docMk/>
          <pc:sldMk cId="888247974" sldId="262"/>
        </pc:sldMkLst>
        <pc:spChg chg="mod">
          <ac:chgData name="Collins, Price A:(Exelon Nuclear)" userId="80d3ee61-e45c-4ed3-8be1-17260e200e46" providerId="ADAL" clId="{A31C8A35-F8EC-43D2-A8E1-6399D2C2AEBA}" dt="2021-07-13T17:13:28.357" v="277" actId="20577"/>
          <ac:spMkLst>
            <pc:docMk/>
            <pc:sldMk cId="888247974" sldId="262"/>
            <ac:spMk id="2" creationId="{7FFD94AD-792F-430F-B90F-0AB1EB4BA6C4}"/>
          </ac:spMkLst>
        </pc:spChg>
      </pc:sldChg>
      <pc:sldChg chg="modSp mod">
        <pc:chgData name="Collins, Price A:(Exelon Nuclear)" userId="80d3ee61-e45c-4ed3-8be1-17260e200e46" providerId="ADAL" clId="{A31C8A35-F8EC-43D2-A8E1-6399D2C2AEBA}" dt="2021-07-13T17:12:23.666" v="259" actId="115"/>
        <pc:sldMkLst>
          <pc:docMk/>
          <pc:sldMk cId="3994573811" sldId="263"/>
        </pc:sldMkLst>
        <pc:spChg chg="mod">
          <ac:chgData name="Collins, Price A:(Exelon Nuclear)" userId="80d3ee61-e45c-4ed3-8be1-17260e200e46" providerId="ADAL" clId="{A31C8A35-F8EC-43D2-A8E1-6399D2C2AEBA}" dt="2021-07-13T17:12:06.314" v="237" actId="20577"/>
          <ac:spMkLst>
            <pc:docMk/>
            <pc:sldMk cId="3994573811" sldId="263"/>
            <ac:spMk id="2" creationId="{63EEE9EA-9BB1-4F3A-8992-7F4C23DA32E7}"/>
          </ac:spMkLst>
        </pc:spChg>
        <pc:spChg chg="mod">
          <ac:chgData name="Collins, Price A:(Exelon Nuclear)" userId="80d3ee61-e45c-4ed3-8be1-17260e200e46" providerId="ADAL" clId="{A31C8A35-F8EC-43D2-A8E1-6399D2C2AEBA}" dt="2021-07-13T17:11:57.098" v="225"/>
          <ac:spMkLst>
            <pc:docMk/>
            <pc:sldMk cId="3994573811" sldId="263"/>
            <ac:spMk id="3" creationId="{AD8A3C6A-2992-4939-8971-D6D5B5957823}"/>
          </ac:spMkLst>
        </pc:spChg>
        <pc:spChg chg="mod">
          <ac:chgData name="Collins, Price A:(Exelon Nuclear)" userId="80d3ee61-e45c-4ed3-8be1-17260e200e46" providerId="ADAL" clId="{A31C8A35-F8EC-43D2-A8E1-6399D2C2AEBA}" dt="2021-07-13T17:11:57.098" v="225"/>
          <ac:spMkLst>
            <pc:docMk/>
            <pc:sldMk cId="3994573811" sldId="263"/>
            <ac:spMk id="4" creationId="{33665C58-4772-40BC-9C5A-B5131870E98C}"/>
          </ac:spMkLst>
        </pc:spChg>
        <pc:spChg chg="mod">
          <ac:chgData name="Collins, Price A:(Exelon Nuclear)" userId="80d3ee61-e45c-4ed3-8be1-17260e200e46" providerId="ADAL" clId="{A31C8A35-F8EC-43D2-A8E1-6399D2C2AEBA}" dt="2021-07-13T17:12:23.666" v="259" actId="115"/>
          <ac:spMkLst>
            <pc:docMk/>
            <pc:sldMk cId="3994573811" sldId="263"/>
            <ac:spMk id="5" creationId="{A0B574A6-7047-4C6A-B782-B0E229D9A8F3}"/>
          </ac:spMkLst>
        </pc:spChg>
        <pc:spChg chg="mod">
          <ac:chgData name="Collins, Price A:(Exelon Nuclear)" userId="80d3ee61-e45c-4ed3-8be1-17260e200e46" providerId="ADAL" clId="{A31C8A35-F8EC-43D2-A8E1-6399D2C2AEBA}" dt="2021-07-13T17:11:57.098" v="225"/>
          <ac:spMkLst>
            <pc:docMk/>
            <pc:sldMk cId="3994573811" sldId="263"/>
            <ac:spMk id="6" creationId="{7BD63A06-9310-4DCE-8765-071B1B7EF0B9}"/>
          </ac:spMkLst>
        </pc:spChg>
      </pc:sldChg>
      <pc:sldChg chg="modSp mod">
        <pc:chgData name="Collins, Price A:(Exelon Nuclear)" userId="80d3ee61-e45c-4ed3-8be1-17260e200e46" providerId="ADAL" clId="{A31C8A35-F8EC-43D2-A8E1-6399D2C2AEBA}" dt="2021-07-13T17:11:30.604" v="224" actId="20577"/>
        <pc:sldMkLst>
          <pc:docMk/>
          <pc:sldMk cId="3042516522" sldId="268"/>
        </pc:sldMkLst>
        <pc:spChg chg="mod">
          <ac:chgData name="Collins, Price A:(Exelon Nuclear)" userId="80d3ee61-e45c-4ed3-8be1-17260e200e46" providerId="ADAL" clId="{A31C8A35-F8EC-43D2-A8E1-6399D2C2AEBA}" dt="2021-07-13T17:11:30.604" v="224" actId="20577"/>
          <ac:spMkLst>
            <pc:docMk/>
            <pc:sldMk cId="3042516522" sldId="268"/>
            <ac:spMk id="3" creationId="{01A74D3E-738E-44E4-A1F6-A31860FCE3DA}"/>
          </ac:spMkLst>
        </pc:spChg>
      </pc:sldChg>
      <pc:sldChg chg="del">
        <pc:chgData name="Collins, Price A:(Exelon Nuclear)" userId="80d3ee61-e45c-4ed3-8be1-17260e200e46" providerId="ADAL" clId="{A31C8A35-F8EC-43D2-A8E1-6399D2C2AEBA}" dt="2021-07-13T17:22:01.432" v="321" actId="47"/>
        <pc:sldMkLst>
          <pc:docMk/>
          <pc:sldMk cId="2893640833" sldId="272"/>
        </pc:sldMkLst>
      </pc:sldChg>
      <pc:sldChg chg="modSp mod delCm">
        <pc:chgData name="Collins, Price A:(Exelon Nuclear)" userId="80d3ee61-e45c-4ed3-8be1-17260e200e46" providerId="ADAL" clId="{A31C8A35-F8EC-43D2-A8E1-6399D2C2AEBA}" dt="2021-07-20T12:29:04.354" v="341" actId="1592"/>
        <pc:sldMkLst>
          <pc:docMk/>
          <pc:sldMk cId="603164960" sldId="275"/>
        </pc:sldMkLst>
        <pc:spChg chg="mod">
          <ac:chgData name="Collins, Price A:(Exelon Nuclear)" userId="80d3ee61-e45c-4ed3-8be1-17260e200e46" providerId="ADAL" clId="{A31C8A35-F8EC-43D2-A8E1-6399D2C2AEBA}" dt="2021-07-13T17:10:53.314" v="213" actId="207"/>
          <ac:spMkLst>
            <pc:docMk/>
            <pc:sldMk cId="603164960" sldId="275"/>
            <ac:spMk id="3" creationId="{717BE47D-AF14-4702-8406-77C89B3E507A}"/>
          </ac:spMkLst>
        </pc:spChg>
      </pc:sldChg>
      <pc:sldChg chg="modSp new mod modNotesTx">
        <pc:chgData name="Collins, Price A:(Exelon Nuclear)" userId="80d3ee61-e45c-4ed3-8be1-17260e200e46" providerId="ADAL" clId="{A31C8A35-F8EC-43D2-A8E1-6399D2C2AEBA}" dt="2021-07-20T12:27:21.690" v="340" actId="1076"/>
        <pc:sldMkLst>
          <pc:docMk/>
          <pc:sldMk cId="2962600607" sldId="276"/>
        </pc:sldMkLst>
        <pc:spChg chg="mod">
          <ac:chgData name="Collins, Price A:(Exelon Nuclear)" userId="80d3ee61-e45c-4ed3-8be1-17260e200e46" providerId="ADAL" clId="{A31C8A35-F8EC-43D2-A8E1-6399D2C2AEBA}" dt="2021-07-20T12:27:21.690" v="340" actId="1076"/>
          <ac:spMkLst>
            <pc:docMk/>
            <pc:sldMk cId="2962600607" sldId="276"/>
            <ac:spMk id="2" creationId="{DC8B8C5A-A450-4CC5-8D87-2EED7C0F74B4}"/>
          </ac:spMkLst>
        </pc:spChg>
      </pc:sldChg>
      <pc:sldChg chg="modSp new mod">
        <pc:chgData name="Collins, Price A:(Exelon Nuclear)" userId="80d3ee61-e45c-4ed3-8be1-17260e200e46" providerId="ADAL" clId="{A31C8A35-F8EC-43D2-A8E1-6399D2C2AEBA}" dt="2021-07-22T20:05:48.954" v="1030" actId="27636"/>
        <pc:sldMkLst>
          <pc:docMk/>
          <pc:sldMk cId="3498793583" sldId="277"/>
        </pc:sldMkLst>
        <pc:spChg chg="mod">
          <ac:chgData name="Collins, Price A:(Exelon Nuclear)" userId="80d3ee61-e45c-4ed3-8be1-17260e200e46" providerId="ADAL" clId="{A31C8A35-F8EC-43D2-A8E1-6399D2C2AEBA}" dt="2021-07-21T20:08:03.492" v="361" actId="207"/>
          <ac:spMkLst>
            <pc:docMk/>
            <pc:sldMk cId="3498793583" sldId="277"/>
            <ac:spMk id="2" creationId="{8CA145B1-5380-4E19-BA31-06C17AA038F4}"/>
          </ac:spMkLst>
        </pc:spChg>
        <pc:spChg chg="mod">
          <ac:chgData name="Collins, Price A:(Exelon Nuclear)" userId="80d3ee61-e45c-4ed3-8be1-17260e200e46" providerId="ADAL" clId="{A31C8A35-F8EC-43D2-A8E1-6399D2C2AEBA}" dt="2021-07-22T20:05:48.954" v="1030" actId="27636"/>
          <ac:spMkLst>
            <pc:docMk/>
            <pc:sldMk cId="3498793583" sldId="277"/>
            <ac:spMk id="3" creationId="{E40EEA65-5684-41F2-B2F4-AAC102674515}"/>
          </ac:spMkLst>
        </pc:spChg>
      </pc:sldChg>
      <pc:sldChg chg="modSp new mod modNotesTx">
        <pc:chgData name="Collins, Price A:(Exelon Nuclear)" userId="80d3ee61-e45c-4ed3-8be1-17260e200e46" providerId="ADAL" clId="{A31C8A35-F8EC-43D2-A8E1-6399D2C2AEBA}" dt="2021-07-22T20:08:45.672" v="1140" actId="20577"/>
        <pc:sldMkLst>
          <pc:docMk/>
          <pc:sldMk cId="1713550233" sldId="278"/>
        </pc:sldMkLst>
        <pc:spChg chg="mod">
          <ac:chgData name="Collins, Price A:(Exelon Nuclear)" userId="80d3ee61-e45c-4ed3-8be1-17260e200e46" providerId="ADAL" clId="{A31C8A35-F8EC-43D2-A8E1-6399D2C2AEBA}" dt="2021-07-22T19:59:34.477" v="687" actId="207"/>
          <ac:spMkLst>
            <pc:docMk/>
            <pc:sldMk cId="1713550233" sldId="278"/>
            <ac:spMk id="2" creationId="{F6114719-D4C3-4FD6-B45D-EE3A331573DD}"/>
          </ac:spMkLst>
        </pc:spChg>
        <pc:spChg chg="mod">
          <ac:chgData name="Collins, Price A:(Exelon Nuclear)" userId="80d3ee61-e45c-4ed3-8be1-17260e200e46" providerId="ADAL" clId="{A31C8A35-F8EC-43D2-A8E1-6399D2C2AEBA}" dt="2021-07-22T20:03:32.264" v="976" actId="20577"/>
          <ac:spMkLst>
            <pc:docMk/>
            <pc:sldMk cId="1713550233" sldId="278"/>
            <ac:spMk id="3" creationId="{0E138ED3-4590-4035-A0E2-695A890D5C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6ED0350-ED11-F34D-B097-597B7147489F}" type="datetimeFigureOut">
              <a:rPr lang="en-US"/>
              <a:pPr>
                <a:defRPr/>
              </a:pPr>
              <a:t>10/10/2022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3F5B958-F00F-FA40-B093-67A7DA5435DE}" type="slidenum">
              <a:rPr lang="en-US"/>
              <a:pPr>
                <a:defRPr/>
              </a:pPr>
              <a:t>‹#›</a:t>
            </a:fld>
            <a:endParaRPr lang="en-US" dirty="0"/>
          </a:p>
        </p:txBody>
      </p:sp>
    </p:spTree>
    <p:extLst>
      <p:ext uri="{BB962C8B-B14F-4D97-AF65-F5344CB8AC3E}">
        <p14:creationId xmlns:p14="http://schemas.microsoft.com/office/powerpoint/2010/main" val="127320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060C5A4-3791-A046-99EB-2F5BB100353C}" type="datetimeFigureOut">
              <a:rPr lang="en-US"/>
              <a:pPr>
                <a:defRPr/>
              </a:pPr>
              <a:t>10/10/2022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DC2707-9DE4-7449-8607-4EE2BD6CDD5A}" type="slidenum">
              <a:rPr lang="en-US"/>
              <a:pPr>
                <a:defRPr/>
              </a:pPr>
              <a:t>‹#›</a:t>
            </a:fld>
            <a:endParaRPr lang="en-US" dirty="0"/>
          </a:p>
        </p:txBody>
      </p:sp>
    </p:spTree>
    <p:extLst>
      <p:ext uri="{BB962C8B-B14F-4D97-AF65-F5344CB8AC3E}">
        <p14:creationId xmlns:p14="http://schemas.microsoft.com/office/powerpoint/2010/main" val="16374719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state the session(s) will be recorded</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1</a:t>
            </a:fld>
            <a:endParaRPr lang="en-US" dirty="0"/>
          </a:p>
        </p:txBody>
      </p:sp>
    </p:spTree>
    <p:extLst>
      <p:ext uri="{BB962C8B-B14F-4D97-AF65-F5344CB8AC3E}">
        <p14:creationId xmlns:p14="http://schemas.microsoft.com/office/powerpoint/2010/main" val="175014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WIN Mentoring program is a partnership designed to provide a forum for the exchange of knowledge, talents, material, and insights in a combined effort to nurture and enhance professional growth.  The mentoring program will provide the mentees and mentors with the necessary tools to be highly successful in leveraging relationships that foster career growth for individuals in the nuclear energy and technology fields.  The participants in the program also develop solid leadership and interpersonal skills.</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12</a:t>
            </a:fld>
            <a:endParaRPr lang="en-US" dirty="0"/>
          </a:p>
        </p:txBody>
      </p:sp>
    </p:spTree>
    <p:extLst>
      <p:ext uri="{BB962C8B-B14F-4D97-AF65-F5344CB8AC3E}">
        <p14:creationId xmlns:p14="http://schemas.microsoft.com/office/powerpoint/2010/main" val="226198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https://www.youtube.com/watch?v=jJVBMVllBww </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14</a:t>
            </a:fld>
            <a:endParaRPr lang="en-US" dirty="0"/>
          </a:p>
        </p:txBody>
      </p:sp>
    </p:spTree>
    <p:extLst>
      <p:ext uri="{BB962C8B-B14F-4D97-AF65-F5344CB8AC3E}">
        <p14:creationId xmlns:p14="http://schemas.microsoft.com/office/powerpoint/2010/main" val="264904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to participants to speak up if they feel a pairing is not going well/time commitments/job changes </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18</a:t>
            </a:fld>
            <a:endParaRPr lang="en-US" dirty="0"/>
          </a:p>
        </p:txBody>
      </p:sp>
    </p:spTree>
    <p:extLst>
      <p:ext uri="{BB962C8B-B14F-4D97-AF65-F5344CB8AC3E}">
        <p14:creationId xmlns:p14="http://schemas.microsoft.com/office/powerpoint/2010/main" val="23681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98004" y="2193922"/>
            <a:ext cx="5661990" cy="1732282"/>
          </a:xfrm>
          <a:prstGeom prst="rect">
            <a:avLst/>
          </a:prstGeom>
        </p:spPr>
        <p:txBody>
          <a:bodyPr vert="horz"/>
          <a:lstStyle>
            <a:lvl1pPr marL="0" indent="0" algn="ctr">
              <a:spcBef>
                <a:spcPts val="0"/>
              </a:spcBef>
              <a:buNone/>
              <a:defRPr sz="3300" baseline="0">
                <a:solidFill>
                  <a:schemeClr val="bg1"/>
                </a:solidFill>
                <a:latin typeface="+mj-lt"/>
              </a:defRPr>
            </a:lvl1pPr>
          </a:lstStyle>
          <a:p>
            <a:pPr lvl="0"/>
            <a:r>
              <a:rPr lang="en-US" dirty="0"/>
              <a:t>Click to edit Master text styles</a:t>
            </a:r>
          </a:p>
        </p:txBody>
      </p:sp>
      <p:pic>
        <p:nvPicPr>
          <p:cNvPr id="2" name="Picture 1">
            <a:extLst>
              <a:ext uri="{FF2B5EF4-FFF2-40B4-BE49-F238E27FC236}">
                <a16:creationId xmlns:a16="http://schemas.microsoft.com/office/drawing/2014/main" id="{3414F76D-4F4B-7740-8C60-FFE0974F00B2}"/>
              </a:ext>
            </a:extLst>
          </p:cNvPr>
          <p:cNvPicPr>
            <a:picLocks noChangeAspect="1"/>
          </p:cNvPicPr>
          <p:nvPr userDrawn="1"/>
        </p:nvPicPr>
        <p:blipFill>
          <a:blip r:embed="rId2"/>
          <a:stretch>
            <a:fillRect/>
          </a:stretch>
        </p:blipFill>
        <p:spPr>
          <a:xfrm>
            <a:off x="1256267" y="351231"/>
            <a:ext cx="4463030" cy="1732131"/>
          </a:xfrm>
          <a:prstGeom prst="rect">
            <a:avLst/>
          </a:prstGeom>
        </p:spPr>
      </p:pic>
      <p:sp>
        <p:nvSpPr>
          <p:cNvPr id="8" name="Rectangle 7">
            <a:extLst>
              <a:ext uri="{FF2B5EF4-FFF2-40B4-BE49-F238E27FC236}">
                <a16:creationId xmlns:a16="http://schemas.microsoft.com/office/drawing/2014/main" id="{E15E7E24-FFF7-AA48-9A6E-1D8E244B60F0}"/>
              </a:ext>
            </a:extLst>
          </p:cNvPr>
          <p:cNvSpPr/>
          <p:nvPr userDrawn="1"/>
        </p:nvSpPr>
        <p:spPr>
          <a:xfrm>
            <a:off x="0" y="4480560"/>
            <a:ext cx="6858000" cy="6629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3CA141B9-999F-E240-A87F-F4DB61AC1FA6}"/>
              </a:ext>
            </a:extLst>
          </p:cNvPr>
          <p:cNvPicPr>
            <a:picLocks noChangeAspect="1"/>
          </p:cNvPicPr>
          <p:nvPr userDrawn="1"/>
        </p:nvPicPr>
        <p:blipFill>
          <a:blip r:embed="rId3"/>
          <a:stretch>
            <a:fillRect/>
          </a:stretch>
        </p:blipFill>
        <p:spPr>
          <a:xfrm>
            <a:off x="4114538" y="4581144"/>
            <a:ext cx="2652213" cy="516636"/>
          </a:xfrm>
          <a:prstGeom prst="rect">
            <a:avLst/>
          </a:prstGeom>
        </p:spPr>
      </p:pic>
    </p:spTree>
    <p:extLst>
      <p:ext uri="{BB962C8B-B14F-4D97-AF65-F5344CB8AC3E}">
        <p14:creationId xmlns:p14="http://schemas.microsoft.com/office/powerpoint/2010/main" val="346843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ag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81782" y="1703485"/>
            <a:ext cx="3041253"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8"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9" name="Text Placeholder 10"/>
          <p:cNvSpPr>
            <a:spLocks noGrp="1"/>
          </p:cNvSpPr>
          <p:nvPr>
            <p:ph type="body" sz="quarter" idx="17"/>
          </p:nvPr>
        </p:nvSpPr>
        <p:spPr>
          <a:xfrm>
            <a:off x="3439475" y="1707791"/>
            <a:ext cx="3074435"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641B15E-EC96-CB40-BDD3-815B34FDB87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4053DEE1-292E-3D47-8084-29F24742BC1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13360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0"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2" name="Text Placeholder 10"/>
          <p:cNvSpPr>
            <a:spLocks noGrp="1"/>
          </p:cNvSpPr>
          <p:nvPr>
            <p:ph type="body" sz="quarter" idx="13"/>
          </p:nvPr>
        </p:nvSpPr>
        <p:spPr>
          <a:xfrm>
            <a:off x="281782" y="1957485"/>
            <a:ext cx="3041253"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961791"/>
            <a:ext cx="3074435"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6F2D182-DF41-264E-8513-F3FC7DC8ED8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1" name="Picture 10">
            <a:extLst>
              <a:ext uri="{FF2B5EF4-FFF2-40B4-BE49-F238E27FC236}">
                <a16:creationId xmlns:a16="http://schemas.microsoft.com/office/drawing/2014/main" id="{69DE3E83-8862-824A-8CE7-2E22D73842D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43996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Text Placeholder 10"/>
          <p:cNvSpPr>
            <a:spLocks noGrp="1"/>
          </p:cNvSpPr>
          <p:nvPr>
            <p:ph type="body" sz="quarter" idx="13"/>
          </p:nvPr>
        </p:nvSpPr>
        <p:spPr>
          <a:xfrm>
            <a:off x="281782" y="1244601"/>
            <a:ext cx="3041253"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248907"/>
            <a:ext cx="3074435"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46E70ADB-9417-9F42-9166-DF7247DDC43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8" name="Picture 7">
            <a:extLst>
              <a:ext uri="{FF2B5EF4-FFF2-40B4-BE49-F238E27FC236}">
                <a16:creationId xmlns:a16="http://schemas.microsoft.com/office/drawing/2014/main" id="{7165B28A-1D08-1E49-A398-1427F1E27D57}"/>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099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age, Landscap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9"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73689" y="3750881"/>
            <a:ext cx="6247365" cy="933832"/>
          </a:xfrm>
          <a:prstGeom prst="rect">
            <a:avLst/>
          </a:prstGeom>
        </p:spPr>
        <p:txBody>
          <a:bodyPr vert="horz"/>
          <a:lstStyle>
            <a:lvl1pPr marL="172641" indent="-172641">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3" name="Text Placeholder 5"/>
          <p:cNvSpPr>
            <a:spLocks noGrp="1"/>
          </p:cNvSpPr>
          <p:nvPr>
            <p:ph type="body" sz="quarter" idx="15"/>
          </p:nvPr>
        </p:nvSpPr>
        <p:spPr>
          <a:xfrm>
            <a:off x="268998" y="3289063"/>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8597E012-DC7E-1A49-B4EC-FA738755BBF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12A1F26B-19FD-6842-A0F4-E542861F465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80253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ag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600075" indent="-257175">
              <a:buClr>
                <a:schemeClr val="accent4"/>
              </a:buClr>
              <a:buFont typeface="Wingdings" charset="2"/>
              <a:buChar char="§"/>
              <a:defRPr sz="1500">
                <a:solidFill>
                  <a:schemeClr val="bg1"/>
                </a:solidFill>
              </a:defRPr>
            </a:lvl2pPr>
            <a:lvl3pPr marL="942975" indent="-257175">
              <a:buClr>
                <a:schemeClr val="accent4"/>
              </a:buClr>
              <a:buSzPct val="50000"/>
              <a:buFont typeface="Wingdings" charset="2"/>
              <a:buChar char="§"/>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27461B82-1499-F740-995F-10F4F698E7B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6290443D-33C0-2849-A480-369AA8B84E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65546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ubhead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8246"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68246" y="3794626"/>
            <a:ext cx="6247365" cy="933832"/>
          </a:xfrm>
          <a:prstGeom prst="rect">
            <a:avLst/>
          </a:prstGeom>
        </p:spPr>
        <p:txBody>
          <a:bodyPr vert="horz"/>
          <a:lstStyle>
            <a:lvl1pPr marL="0" indent="0">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5"/>
          </p:nvPr>
        </p:nvSpPr>
        <p:spPr>
          <a:xfrm>
            <a:off x="268998" y="3332808"/>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37B60F79-F727-7E44-8E32-B3C0007B3F1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EEA21FEC-2709-B446-AE86-46DDDCD1C21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84846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Clr>
                <a:schemeClr val="bg2"/>
              </a:buClr>
              <a:buFont typeface="Arial"/>
              <a:buNone/>
              <a:defRPr sz="1500">
                <a:solidFill>
                  <a:schemeClr val="bg1"/>
                </a:solidFill>
              </a:defRPr>
            </a:lvl2pPr>
            <a:lvl3pPr marL="685800" indent="0">
              <a:buClr>
                <a:schemeClr val="bg2"/>
              </a:buClr>
              <a:buSzPct val="50000"/>
              <a:buFont typeface="Wingdings" charset="2"/>
              <a:buNone/>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0CDA99EB-5DBC-714D-BAF7-1F08C4FEA40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C7394FA0-6104-404E-B7EA-5A685A0D390F}"/>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7572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1 Line Title">
    <p:spTree>
      <p:nvGrpSpPr>
        <p:cNvPr id="1" name=""/>
        <p:cNvGrpSpPr/>
        <p:nvPr/>
      </p:nvGrpSpPr>
      <p:grpSpPr>
        <a:xfrm>
          <a:off x="0" y="0"/>
          <a:ext cx="0" cy="0"/>
          <a:chOff x="0" y="0"/>
          <a:chExt cx="0" cy="0"/>
        </a:xfrm>
      </p:grpSpPr>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278523" y="995003"/>
            <a:ext cx="6168629" cy="370294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6" name="TextBox 5">
            <a:extLst>
              <a:ext uri="{FF2B5EF4-FFF2-40B4-BE49-F238E27FC236}">
                <a16:creationId xmlns:a16="http://schemas.microsoft.com/office/drawing/2014/main" id="{645A6838-8BC3-0944-940C-0564EC471E6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70AF8D16-0CD9-1F48-B14F-207AA43F67C1}"/>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07841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o Left, Image to Right">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264103" y="983452"/>
            <a:ext cx="3058932" cy="3733464"/>
          </a:xfrm>
          <a:prstGeom prst="rect">
            <a:avLst/>
          </a:prstGeom>
        </p:spPr>
        <p:txBody>
          <a:bodyPr vert="horz"/>
          <a:lstStyle>
            <a:lvl1pPr marL="0" indent="0">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3423228" y="983452"/>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C5C8EF23-D1B9-1543-ACEE-FD4CF03D58B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9936AC4B-F86F-0E4F-B1FA-3996219215B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53994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to Left, Image to Right">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264102" y="976195"/>
            <a:ext cx="3058933" cy="3733465"/>
          </a:xfrm>
          <a:prstGeom prst="rect">
            <a:avLst/>
          </a:prstGeom>
        </p:spPr>
        <p:txBody>
          <a:bodyPr vert="horz"/>
          <a:lstStyle>
            <a:lvl1pPr marL="172641" indent="-172641">
              <a:spcBef>
                <a:spcPts val="0"/>
              </a:spcBef>
              <a:spcAft>
                <a:spcPts val="0"/>
              </a:spcAft>
              <a:buClr>
                <a:schemeClr val="tx2">
                  <a:lumMod val="50000"/>
                </a:schemeClr>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8" name="Text Placeholder 12"/>
          <p:cNvSpPr>
            <a:spLocks noGrp="1"/>
          </p:cNvSpPr>
          <p:nvPr>
            <p:ph type="body" sz="quarter" idx="10"/>
          </p:nvPr>
        </p:nvSpPr>
        <p:spPr>
          <a:xfrm>
            <a:off x="268998" y="271708"/>
            <a:ext cx="5141202" cy="586602"/>
          </a:xfrm>
          <a:prstGeom prst="rect">
            <a:avLst/>
          </a:prstGeom>
        </p:spPr>
        <p:txBody>
          <a:bodyPr vert="horz"/>
          <a:lstStyle>
            <a:lvl1pPr marL="0" indent="0">
              <a:buNone/>
              <a:defRPr sz="240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3" name="Content Placeholder 2"/>
          <p:cNvSpPr>
            <a:spLocks noGrp="1"/>
          </p:cNvSpPr>
          <p:nvPr>
            <p:ph sz="quarter" idx="12"/>
          </p:nvPr>
        </p:nvSpPr>
        <p:spPr>
          <a:xfrm>
            <a:off x="3423228" y="976195"/>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436F13EF-0266-C14D-8DF9-153188654BD6}"/>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BDBE8612-02A4-B448-B3FC-BABD786CEB4D}"/>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04947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Subhea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0470" y="2184701"/>
            <a:ext cx="5774183" cy="940798"/>
          </a:xfrm>
          <a:prstGeom prst="rect">
            <a:avLst/>
          </a:prstGeom>
        </p:spPr>
        <p:txBody>
          <a:bodyPr vert="horz"/>
          <a:lstStyle>
            <a:lvl1pPr marL="0" indent="0">
              <a:buNone/>
              <a:defRPr sz="3300" baseline="0">
                <a:solidFill>
                  <a:schemeClr val="tx2">
                    <a:lumMod val="50000"/>
                  </a:schemeClr>
                </a:solidFill>
                <a:latin typeface="+mj-lt"/>
              </a:defRPr>
            </a:lvl1pPr>
          </a:lstStyle>
          <a:p>
            <a:pPr lvl="0"/>
            <a:r>
              <a:rPr lang="en-US" dirty="0"/>
              <a:t>Click to edit Master text styles</a:t>
            </a:r>
          </a:p>
        </p:txBody>
      </p:sp>
      <p:sp>
        <p:nvSpPr>
          <p:cNvPr id="6" name="Text Placeholder 5"/>
          <p:cNvSpPr>
            <a:spLocks noGrp="1"/>
          </p:cNvSpPr>
          <p:nvPr>
            <p:ph type="body" sz="quarter" idx="11"/>
          </p:nvPr>
        </p:nvSpPr>
        <p:spPr>
          <a:xfrm>
            <a:off x="679957" y="3125499"/>
            <a:ext cx="5774183" cy="914400"/>
          </a:xfrm>
          <a:prstGeom prst="rect">
            <a:avLst/>
          </a:prstGeom>
        </p:spPr>
        <p:txBody>
          <a:bodyPr vert="horz"/>
          <a:lstStyle>
            <a:lvl1pPr marL="0" indent="0">
              <a:buNone/>
              <a:defRPr sz="1800" cap="all" spc="188" baseline="0">
                <a:solidFill>
                  <a:schemeClr val="bg1"/>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8BD8CC8E-4EE2-4647-8553-AEA17FB7F930}"/>
              </a:ext>
            </a:extLst>
          </p:cNvPr>
          <p:cNvPicPr>
            <a:picLocks noChangeAspect="1"/>
          </p:cNvPicPr>
          <p:nvPr userDrawn="1"/>
        </p:nvPicPr>
        <p:blipFill>
          <a:blip r:embed="rId2"/>
          <a:stretch>
            <a:fillRect/>
          </a:stretch>
        </p:blipFill>
        <p:spPr>
          <a:xfrm>
            <a:off x="680470" y="439117"/>
            <a:ext cx="4057650" cy="1574800"/>
          </a:xfrm>
          <a:prstGeom prst="rect">
            <a:avLst/>
          </a:prstGeom>
        </p:spPr>
      </p:pic>
      <p:sp>
        <p:nvSpPr>
          <p:cNvPr id="8" name="TextBox 7">
            <a:extLst>
              <a:ext uri="{FF2B5EF4-FFF2-40B4-BE49-F238E27FC236}">
                <a16:creationId xmlns:a16="http://schemas.microsoft.com/office/drawing/2014/main" id="{42C84921-335A-1D4F-869B-42F197AEA89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87959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9" name="Text Placeholder 6"/>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Click here to edit Master text</a:t>
            </a:r>
          </a:p>
        </p:txBody>
      </p:sp>
      <p:pic>
        <p:nvPicPr>
          <p:cNvPr id="7" name="Picture 6">
            <a:extLst>
              <a:ext uri="{FF2B5EF4-FFF2-40B4-BE49-F238E27FC236}">
                <a16:creationId xmlns:a16="http://schemas.microsoft.com/office/drawing/2014/main" id="{DD24E1D6-2FCF-6844-A145-6078DB87BE83}"/>
              </a:ext>
            </a:extLst>
          </p:cNvPr>
          <p:cNvPicPr>
            <a:picLocks noChangeAspect="1"/>
          </p:cNvPicPr>
          <p:nvPr userDrawn="1"/>
        </p:nvPicPr>
        <p:blipFill>
          <a:blip r:embed="rId2"/>
          <a:stretch>
            <a:fillRect/>
          </a:stretch>
        </p:blipFill>
        <p:spPr>
          <a:xfrm>
            <a:off x="5459814" y="135016"/>
            <a:ext cx="1303366" cy="1011689"/>
          </a:xfrm>
          <a:prstGeom prst="rect">
            <a:avLst/>
          </a:prstGeom>
        </p:spPr>
      </p:pic>
      <p:pic>
        <p:nvPicPr>
          <p:cNvPr id="11" name="Picture 10">
            <a:extLst>
              <a:ext uri="{FF2B5EF4-FFF2-40B4-BE49-F238E27FC236}">
                <a16:creationId xmlns:a16="http://schemas.microsoft.com/office/drawing/2014/main" id="{31381D52-69B5-BC4B-8B7E-F8A4975CE81F}"/>
              </a:ext>
            </a:extLst>
          </p:cNvPr>
          <p:cNvPicPr>
            <a:picLocks noChangeAspect="1"/>
          </p:cNvPicPr>
          <p:nvPr userDrawn="1"/>
        </p:nvPicPr>
        <p:blipFill>
          <a:blip r:embed="rId3"/>
          <a:stretch>
            <a:fillRect/>
          </a:stretch>
        </p:blipFill>
        <p:spPr>
          <a:xfrm>
            <a:off x="3207900" y="1591349"/>
            <a:ext cx="466440" cy="621920"/>
          </a:xfrm>
          <a:prstGeom prst="rect">
            <a:avLst/>
          </a:prstGeom>
        </p:spPr>
      </p:pic>
      <p:cxnSp>
        <p:nvCxnSpPr>
          <p:cNvPr id="12" name="Straight Connector 11">
            <a:extLst>
              <a:ext uri="{FF2B5EF4-FFF2-40B4-BE49-F238E27FC236}">
                <a16:creationId xmlns:a16="http://schemas.microsoft.com/office/drawing/2014/main" id="{199FA0EA-895A-FD43-B9B2-99BF232DBE4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10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6034" y="1511642"/>
            <a:ext cx="483100" cy="680802"/>
          </a:xfrm>
          <a:prstGeom prst="rect">
            <a:avLst/>
          </a:prstGeom>
        </p:spPr>
      </p:pic>
      <p:pic>
        <p:nvPicPr>
          <p:cNvPr id="6" name="Picture 5">
            <a:extLst>
              <a:ext uri="{FF2B5EF4-FFF2-40B4-BE49-F238E27FC236}">
                <a16:creationId xmlns:a16="http://schemas.microsoft.com/office/drawing/2014/main" id="{46E9F8FD-C904-1948-9F27-AFFDF0D10EB0}"/>
              </a:ext>
            </a:extLst>
          </p:cNvPr>
          <p:cNvPicPr>
            <a:picLocks noChangeAspect="1"/>
          </p:cNvPicPr>
          <p:nvPr userDrawn="1"/>
        </p:nvPicPr>
        <p:blipFill>
          <a:blip r:embed="rId3"/>
          <a:stretch>
            <a:fillRect/>
          </a:stretch>
        </p:blipFill>
        <p:spPr>
          <a:xfrm>
            <a:off x="5459814" y="135016"/>
            <a:ext cx="1303366" cy="1011689"/>
          </a:xfrm>
          <a:prstGeom prst="rect">
            <a:avLst/>
          </a:prstGeom>
        </p:spPr>
      </p:pic>
      <p:sp>
        <p:nvSpPr>
          <p:cNvPr id="9" name="Text Placeholder 6">
            <a:extLst>
              <a:ext uri="{FF2B5EF4-FFF2-40B4-BE49-F238E27FC236}">
                <a16:creationId xmlns:a16="http://schemas.microsoft.com/office/drawing/2014/main" id="{1861ACCA-1871-494B-A369-57FB96FF85C6}"/>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Coffee Break</a:t>
            </a:r>
          </a:p>
        </p:txBody>
      </p:sp>
      <p:cxnSp>
        <p:nvCxnSpPr>
          <p:cNvPr id="12" name="Straight Connector 11">
            <a:extLst>
              <a:ext uri="{FF2B5EF4-FFF2-40B4-BE49-F238E27FC236}">
                <a16:creationId xmlns:a16="http://schemas.microsoft.com/office/drawing/2014/main" id="{AAF54AB9-7F73-4242-B0F2-D925D55C65F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4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85353-C71B-754B-878A-221583BD526D}"/>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0" name="Text Placeholder 6">
            <a:extLst>
              <a:ext uri="{FF2B5EF4-FFF2-40B4-BE49-F238E27FC236}">
                <a16:creationId xmlns:a16="http://schemas.microsoft.com/office/drawing/2014/main" id="{CD99B3D3-5279-D842-91F5-76EBAB7D1342}"/>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Lunch Break</a:t>
            </a:r>
          </a:p>
        </p:txBody>
      </p:sp>
      <p:cxnSp>
        <p:nvCxnSpPr>
          <p:cNvPr id="13" name="Straight Connector 12">
            <a:extLst>
              <a:ext uri="{FF2B5EF4-FFF2-40B4-BE49-F238E27FC236}">
                <a16:creationId xmlns:a16="http://schemas.microsoft.com/office/drawing/2014/main" id="{32CA4C5A-F303-5040-898D-6A3C1C2E7DEA}"/>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3FA175FA-63BC-1D4B-9BEA-D7390563FB82}"/>
              </a:ext>
            </a:extLst>
          </p:cNvPr>
          <p:cNvPicPr>
            <a:picLocks noChangeAspect="1"/>
          </p:cNvPicPr>
          <p:nvPr userDrawn="1"/>
        </p:nvPicPr>
        <p:blipFill>
          <a:blip r:embed="rId3"/>
          <a:stretch>
            <a:fillRect/>
          </a:stretch>
        </p:blipFill>
        <p:spPr>
          <a:xfrm>
            <a:off x="3213605" y="1475753"/>
            <a:ext cx="430790" cy="749201"/>
          </a:xfrm>
          <a:prstGeom prst="rect">
            <a:avLst/>
          </a:prstGeom>
        </p:spPr>
      </p:pic>
    </p:spTree>
    <p:extLst>
      <p:ext uri="{BB962C8B-B14F-4D97-AF65-F5344CB8AC3E}">
        <p14:creationId xmlns:p14="http://schemas.microsoft.com/office/powerpoint/2010/main" val="1272552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pen Area">
    <p:bg>
      <p:bgRef idx="1001">
        <a:schemeClr val="bg1"/>
      </p:bgRef>
    </p:bg>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84746" cy="586602"/>
          </a:xfrm>
          <a:prstGeom prst="rect">
            <a:avLst/>
          </a:prstGeom>
        </p:spPr>
        <p:txBody>
          <a:bodyPr vert="horz"/>
          <a:lstStyle>
            <a:lvl1pPr marL="0" indent="0">
              <a:buNone/>
              <a:defRPr sz="2400">
                <a:solidFill>
                  <a:srgbClr val="008DCE"/>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4" name="TextBox 3">
            <a:extLst>
              <a:ext uri="{FF2B5EF4-FFF2-40B4-BE49-F238E27FC236}">
                <a16:creationId xmlns:a16="http://schemas.microsoft.com/office/drawing/2014/main" id="{94E453D7-FB10-AD49-A834-8492390C83FA}"/>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rgbClr val="0070C0"/>
                </a:solidFill>
                <a:latin typeface="Arial" charset="0"/>
                <a:cs typeface="Arial" charset="0"/>
              </a:rPr>
              <a:t>©2021 U.S.</a:t>
            </a:r>
            <a:r>
              <a:rPr lang="en-US" sz="600" baseline="0" dirty="0">
                <a:solidFill>
                  <a:srgbClr val="0070C0"/>
                </a:solidFill>
                <a:latin typeface="Arial" charset="0"/>
                <a:cs typeface="Arial" charset="0"/>
              </a:rPr>
              <a:t> Women in Nuclear     </a:t>
            </a:r>
            <a:fld id="{9A6F701A-433E-4542-8096-16FD041B1432}" type="slidenum">
              <a:rPr lang="en-US" sz="600" smtClean="0">
                <a:solidFill>
                  <a:srgbClr val="0070C0"/>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rgbClr val="0070C0"/>
              </a:solidFill>
              <a:latin typeface="Arial" charset="0"/>
              <a:cs typeface="Arial" charset="0"/>
            </a:endParaRPr>
          </a:p>
        </p:txBody>
      </p:sp>
      <p:pic>
        <p:nvPicPr>
          <p:cNvPr id="2" name="Picture 1">
            <a:extLst>
              <a:ext uri="{FF2B5EF4-FFF2-40B4-BE49-F238E27FC236}">
                <a16:creationId xmlns:a16="http://schemas.microsoft.com/office/drawing/2014/main" id="{1EA40A92-9166-C143-B810-BADBBC48E500}"/>
              </a:ext>
            </a:extLst>
          </p:cNvPr>
          <p:cNvPicPr>
            <a:picLocks noChangeAspect="1"/>
          </p:cNvPicPr>
          <p:nvPr userDrawn="1"/>
        </p:nvPicPr>
        <p:blipFill>
          <a:blip r:embed="rId2"/>
          <a:stretch>
            <a:fillRect/>
          </a:stretch>
        </p:blipFill>
        <p:spPr>
          <a:xfrm>
            <a:off x="5453744" y="127759"/>
            <a:ext cx="1327946" cy="1030769"/>
          </a:xfrm>
          <a:prstGeom prst="rect">
            <a:avLst/>
          </a:prstGeom>
        </p:spPr>
      </p:pic>
    </p:spTree>
    <p:extLst>
      <p:ext uri="{BB962C8B-B14F-4D97-AF65-F5344CB8AC3E}">
        <p14:creationId xmlns:p14="http://schemas.microsoft.com/office/powerpoint/2010/main" val="36843798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Splash P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92894" y="4724400"/>
            <a:ext cx="1514475"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a:t>
            </a:r>
            <a:endParaRPr lang="en-US" sz="600" dirty="0">
              <a:solidFill>
                <a:schemeClr val="bg1"/>
              </a:solidFill>
              <a:latin typeface="Arial" charset="0"/>
              <a:cs typeface="Arial" charset="0"/>
            </a:endParaRPr>
          </a:p>
        </p:txBody>
      </p:sp>
      <p:sp>
        <p:nvSpPr>
          <p:cNvPr id="11" name="Text Placeholder 5"/>
          <p:cNvSpPr>
            <a:spLocks noGrp="1"/>
          </p:cNvSpPr>
          <p:nvPr>
            <p:ph type="body" sz="quarter" idx="11"/>
          </p:nvPr>
        </p:nvSpPr>
        <p:spPr>
          <a:xfrm>
            <a:off x="269126" y="1860994"/>
            <a:ext cx="2349938" cy="998095"/>
          </a:xfrm>
          <a:prstGeom prst="rect">
            <a:avLst/>
          </a:prstGeom>
        </p:spPr>
        <p:txBody>
          <a:bodyPr vert="horz"/>
          <a:lstStyle>
            <a:lvl1pPr marL="0" indent="0">
              <a:spcBef>
                <a:spcPts val="0"/>
              </a:spcBef>
              <a:spcAft>
                <a:spcPts val="0"/>
              </a:spcAft>
              <a:buNone/>
              <a:defRPr sz="1350">
                <a:solidFill>
                  <a:srgbClr val="FFFFFF"/>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2" name="Text Placeholder 2"/>
          <p:cNvSpPr>
            <a:spLocks noGrp="1"/>
          </p:cNvSpPr>
          <p:nvPr>
            <p:ph type="body" sz="quarter" idx="10"/>
          </p:nvPr>
        </p:nvSpPr>
        <p:spPr>
          <a:xfrm>
            <a:off x="269126" y="585788"/>
            <a:ext cx="2349938" cy="1236787"/>
          </a:xfrm>
          <a:prstGeom prst="rect">
            <a:avLst/>
          </a:prstGeom>
        </p:spPr>
        <p:txBody>
          <a:bodyPr vert="horz"/>
          <a:lstStyle>
            <a:lvl1pPr marL="0" indent="0">
              <a:buNone/>
              <a:defRPr sz="2100" baseline="0">
                <a:solidFill>
                  <a:srgbClr val="FFFFFF"/>
                </a:solidFill>
              </a:defRPr>
            </a:lvl1pPr>
            <a:lvl2pPr marL="342900" indent="0">
              <a:buNone/>
              <a:defRPr sz="2475">
                <a:solidFill>
                  <a:srgbClr val="FFFFFF"/>
                </a:solidFill>
              </a:defRPr>
            </a:lvl2pPr>
            <a:lvl3pPr marL="685800" indent="0">
              <a:buNone/>
              <a:defRPr sz="2475">
                <a:solidFill>
                  <a:srgbClr val="FFFFFF"/>
                </a:solidFill>
              </a:defRPr>
            </a:lvl3pPr>
            <a:lvl4pPr marL="1028700" indent="0">
              <a:buNone/>
              <a:defRPr sz="2475">
                <a:solidFill>
                  <a:srgbClr val="FFFFFF"/>
                </a:solidFill>
              </a:defRPr>
            </a:lvl4pPr>
            <a:lvl5pPr marL="1371600" indent="0">
              <a:buNone/>
              <a:defRPr sz="2475">
                <a:solidFill>
                  <a:srgbClr val="FFFFFF"/>
                </a:solidFill>
              </a:defRPr>
            </a:lvl5pPr>
          </a:lstStyle>
          <a:p>
            <a:pPr lvl="0"/>
            <a:r>
              <a:rPr lang="en-US" dirty="0"/>
              <a:t>Click to edit Master text styles</a:t>
            </a:r>
          </a:p>
        </p:txBody>
      </p:sp>
      <p:sp>
        <p:nvSpPr>
          <p:cNvPr id="9" name="Text Placeholder 9"/>
          <p:cNvSpPr>
            <a:spLocks noGrp="1"/>
          </p:cNvSpPr>
          <p:nvPr>
            <p:ph type="body" sz="quarter" idx="12" hasCustomPrompt="1"/>
          </p:nvPr>
        </p:nvSpPr>
        <p:spPr>
          <a:xfrm>
            <a:off x="269126" y="2881739"/>
            <a:ext cx="1961705" cy="315595"/>
          </a:xfrm>
          <a:prstGeom prst="rect">
            <a:avLst/>
          </a:prstGeom>
        </p:spPr>
        <p:txBody>
          <a:bodyPr vert="horz"/>
          <a:lstStyle>
            <a:lvl1pPr marL="0" indent="0">
              <a:buNone/>
              <a:defRPr sz="1050">
                <a:solidFill>
                  <a:schemeClr val="bg1"/>
                </a:solidFill>
              </a:defRPr>
            </a:lvl1pPr>
          </a:lstStyle>
          <a:p>
            <a:pPr lvl="0"/>
            <a:r>
              <a:rPr lang="en-US" dirty="0"/>
              <a:t>Month XX, 2020</a:t>
            </a:r>
          </a:p>
        </p:txBody>
      </p:sp>
      <p:sp>
        <p:nvSpPr>
          <p:cNvPr id="6" name="Rectangle 5"/>
          <p:cNvSpPr/>
          <p:nvPr userDrawn="1"/>
        </p:nvSpPr>
        <p:spPr>
          <a:xfrm>
            <a:off x="-7144" y="3248025"/>
            <a:ext cx="6865144" cy="1087438"/>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3" name="Picture 2">
            <a:extLst>
              <a:ext uri="{FF2B5EF4-FFF2-40B4-BE49-F238E27FC236}">
                <a16:creationId xmlns:a16="http://schemas.microsoft.com/office/drawing/2014/main" id="{6B40D343-F8A1-F145-B77C-B1A348164953}"/>
              </a:ext>
            </a:extLst>
          </p:cNvPr>
          <p:cNvPicPr>
            <a:picLocks noChangeAspect="1"/>
          </p:cNvPicPr>
          <p:nvPr userDrawn="1"/>
        </p:nvPicPr>
        <p:blipFill>
          <a:blip r:embed="rId2"/>
          <a:stretch>
            <a:fillRect/>
          </a:stretch>
        </p:blipFill>
        <p:spPr>
          <a:xfrm>
            <a:off x="292894" y="3308317"/>
            <a:ext cx="2480869" cy="962841"/>
          </a:xfrm>
          <a:prstGeom prst="rect">
            <a:avLst/>
          </a:prstGeom>
        </p:spPr>
      </p:pic>
    </p:spTree>
    <p:extLst>
      <p:ext uri="{BB962C8B-B14F-4D97-AF65-F5344CB8AC3E}">
        <p14:creationId xmlns:p14="http://schemas.microsoft.com/office/powerpoint/2010/main" val="229064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Speaker Intro">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676547" y="1116843"/>
            <a:ext cx="5361184" cy="1865306"/>
          </a:xfrm>
          <a:prstGeom prst="rect">
            <a:avLst/>
          </a:prstGeom>
        </p:spPr>
        <p:txBody>
          <a:bodyPr vert="horz"/>
          <a:lstStyle>
            <a:lvl1pPr marL="0" indent="0">
              <a:buNone/>
              <a:defRPr sz="3300" baseline="0">
                <a:solidFill>
                  <a:srgbClr val="10375C"/>
                </a:solidFill>
                <a:latin typeface="+mj-lt"/>
              </a:defRPr>
            </a:lvl1pPr>
          </a:lstStyle>
          <a:p>
            <a:pPr lvl="0"/>
            <a:r>
              <a:rPr lang="en-US" dirty="0"/>
              <a:t>Click to edit Master text styles</a:t>
            </a:r>
          </a:p>
        </p:txBody>
      </p:sp>
      <p:sp>
        <p:nvSpPr>
          <p:cNvPr id="11" name="Text Placeholder 9"/>
          <p:cNvSpPr>
            <a:spLocks noGrp="1"/>
          </p:cNvSpPr>
          <p:nvPr>
            <p:ph type="body" sz="quarter" idx="12"/>
          </p:nvPr>
        </p:nvSpPr>
        <p:spPr>
          <a:xfrm>
            <a:off x="679848" y="4531796"/>
            <a:ext cx="5365503" cy="315595"/>
          </a:xfrm>
          <a:prstGeom prst="rect">
            <a:avLst/>
          </a:prstGeom>
        </p:spPr>
        <p:txBody>
          <a:bodyPr vert="horz"/>
          <a:lstStyle>
            <a:lvl1pPr marL="0" indent="0">
              <a:buNone/>
              <a:defRPr sz="1050">
                <a:solidFill>
                  <a:schemeClr val="bg1"/>
                </a:solidFill>
              </a:defRPr>
            </a:lvl1pPr>
          </a:lstStyle>
          <a:p>
            <a:pPr lvl="0"/>
            <a:r>
              <a:rPr lang="en-US" dirty="0"/>
              <a:t>Click to edit Master text styles</a:t>
            </a:r>
          </a:p>
        </p:txBody>
      </p:sp>
      <p:sp>
        <p:nvSpPr>
          <p:cNvPr id="12" name="Text Placeholder 5"/>
          <p:cNvSpPr>
            <a:spLocks noGrp="1"/>
          </p:cNvSpPr>
          <p:nvPr>
            <p:ph type="body" sz="quarter" idx="11"/>
          </p:nvPr>
        </p:nvSpPr>
        <p:spPr>
          <a:xfrm>
            <a:off x="676546" y="2995318"/>
            <a:ext cx="5368805" cy="505384"/>
          </a:xfrm>
          <a:prstGeom prst="rect">
            <a:avLst/>
          </a:prstGeom>
        </p:spPr>
        <p:txBody>
          <a:bodyPr vert="horz"/>
          <a:lstStyle>
            <a:lvl1pPr marL="0" indent="0">
              <a:spcBef>
                <a:spcPts val="0"/>
              </a:spcBef>
              <a:spcAft>
                <a:spcPts val="0"/>
              </a:spcAft>
              <a:buNone/>
              <a:defRPr sz="1800">
                <a:solidFill>
                  <a:schemeClr val="bg1"/>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3" name="Text Placeholder 5"/>
          <p:cNvSpPr>
            <a:spLocks noGrp="1"/>
          </p:cNvSpPr>
          <p:nvPr>
            <p:ph type="body" sz="quarter" idx="13"/>
          </p:nvPr>
        </p:nvSpPr>
        <p:spPr>
          <a:xfrm>
            <a:off x="679848" y="3513032"/>
            <a:ext cx="5365502" cy="1009357"/>
          </a:xfrm>
          <a:prstGeom prst="rect">
            <a:avLst/>
          </a:prstGeom>
        </p:spPr>
        <p:txBody>
          <a:bodyPr vert="horz"/>
          <a:lstStyle>
            <a:lvl1pPr marL="0" indent="0">
              <a:spcBef>
                <a:spcPts val="0"/>
              </a:spcBef>
              <a:spcAft>
                <a:spcPts val="0"/>
              </a:spcAft>
              <a:buNone/>
              <a:defRPr sz="1350" baseline="0">
                <a:solidFill>
                  <a:srgbClr val="FFFFFF"/>
                </a:solidFill>
              </a:defRPr>
            </a:lvl1pPr>
            <a:lvl2pPr marL="557213" indent="-214313">
              <a:buClr>
                <a:schemeClr val="tx2">
                  <a:lumMod val="50000"/>
                </a:schemeClr>
              </a:buClr>
              <a:buFont typeface="Wingdings" charset="2"/>
              <a:buChar char="§"/>
              <a:defRPr sz="1350">
                <a:solidFill>
                  <a:srgbClr val="FFFFFF"/>
                </a:solidFill>
              </a:defRPr>
            </a:lvl2pPr>
            <a:lvl3pPr marL="900113" indent="-214313">
              <a:buClr>
                <a:schemeClr val="tx2">
                  <a:lumMod val="50000"/>
                </a:schemeClr>
              </a:buClr>
              <a:buFont typeface="Wingdings" charset="2"/>
              <a:buChar char="§"/>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FEBDA9D-A486-B643-B468-4611EEEFF011}"/>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4" name="TextBox 13">
            <a:extLst>
              <a:ext uri="{FF2B5EF4-FFF2-40B4-BE49-F238E27FC236}">
                <a16:creationId xmlns:a16="http://schemas.microsoft.com/office/drawing/2014/main" id="{41ACD160-B6FD-2F4D-B156-03D642EB625B}"/>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7095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cxnSp>
        <p:nvCxnSpPr>
          <p:cNvPr id="3" name="Straight Connector 2"/>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p:nvPr>
        </p:nvSpPr>
        <p:spPr>
          <a:xfrm>
            <a:off x="685799" y="2417330"/>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C36891E6-F0C8-7440-8494-2451C0CC3DEC}"/>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6" name="TextBox 5">
            <a:extLst>
              <a:ext uri="{FF2B5EF4-FFF2-40B4-BE49-F238E27FC236}">
                <a16:creationId xmlns:a16="http://schemas.microsoft.com/office/drawing/2014/main" id="{79E75185-1648-1841-B4E8-9D6ED7A80A7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57436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with Subhead">
    <p:spTree>
      <p:nvGrpSpPr>
        <p:cNvPr id="1" name=""/>
        <p:cNvGrpSpPr/>
        <p:nvPr/>
      </p:nvGrpSpPr>
      <p:grpSpPr>
        <a:xfrm>
          <a:off x="0" y="0"/>
          <a:ext cx="0" cy="0"/>
          <a:chOff x="0" y="0"/>
          <a:chExt cx="0" cy="0"/>
        </a:xfrm>
      </p:grpSpPr>
      <p:cxnSp>
        <p:nvCxnSpPr>
          <p:cNvPr id="4" name="Straight Connector 3"/>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p:cNvSpPr>
            <a:spLocks noGrp="1"/>
          </p:cNvSpPr>
          <p:nvPr>
            <p:ph type="body" sz="quarter" idx="10"/>
          </p:nvPr>
        </p:nvSpPr>
        <p:spPr>
          <a:xfrm>
            <a:off x="685799" y="2063268"/>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85800" y="2567435"/>
            <a:ext cx="5487590" cy="398987"/>
          </a:xfrm>
          <a:prstGeom prst="rect">
            <a:avLst/>
          </a:prstGeom>
        </p:spPr>
        <p:txBody>
          <a:bodyPr vert="horz"/>
          <a:lstStyle>
            <a:lvl1pPr marL="0" marR="0" indent="0" algn="ctr" defTabSz="342900" rtl="0" eaLnBrk="0" fontAlgn="base" latinLnBrk="0" hangingPunct="0">
              <a:lnSpc>
                <a:spcPct val="100000"/>
              </a:lnSpc>
              <a:spcBef>
                <a:spcPct val="20000"/>
              </a:spcBef>
              <a:spcAft>
                <a:spcPct val="0"/>
              </a:spcAft>
              <a:buClrTx/>
              <a:buSzTx/>
              <a:buFont typeface="Arial" charset="0"/>
              <a:buNone/>
              <a:tabLst/>
              <a:defRPr sz="1350" cap="all" baseline="0">
                <a:solidFill>
                  <a:srgbClr val="10375C"/>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55FABEFB-CFA1-1247-8CE2-E07278E8C457}"/>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8" name="TextBox 7">
            <a:extLst>
              <a:ext uri="{FF2B5EF4-FFF2-40B4-BE49-F238E27FC236}">
                <a16:creationId xmlns:a16="http://schemas.microsoft.com/office/drawing/2014/main" id="{FD325F83-2230-4642-8851-DCD3EDBC759C}"/>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05021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or Graphic">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
        <p:nvSpPr>
          <p:cNvPr id="4" name="Text Placeholder 12"/>
          <p:cNvSpPr>
            <a:spLocks noGrp="1"/>
          </p:cNvSpPr>
          <p:nvPr>
            <p:ph type="body" sz="quarter" idx="11"/>
          </p:nvPr>
        </p:nvSpPr>
        <p:spPr>
          <a:xfrm>
            <a:off x="268999" y="271708"/>
            <a:ext cx="5190815" cy="972893"/>
          </a:xfrm>
          <a:prstGeom prst="rect">
            <a:avLst/>
          </a:prstGeom>
        </p:spPr>
        <p:txBody>
          <a:bodyPr vert="horz"/>
          <a:lstStyle>
            <a:lvl1pPr marL="0" indent="0">
              <a:buNone/>
              <a:defRPr sz="2400" baseline="0">
                <a:solidFill>
                  <a:schemeClr val="tx2">
                    <a:lumMod val="50000"/>
                  </a:schemeClr>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3" name="Content Placeholder 2"/>
          <p:cNvSpPr>
            <a:spLocks noGrp="1"/>
          </p:cNvSpPr>
          <p:nvPr>
            <p:ph sz="quarter" idx="12"/>
          </p:nvPr>
        </p:nvSpPr>
        <p:spPr>
          <a:xfrm>
            <a:off x="273080" y="1319743"/>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pic>
        <p:nvPicPr>
          <p:cNvPr id="6" name="Picture 5">
            <a:extLst>
              <a:ext uri="{FF2B5EF4-FFF2-40B4-BE49-F238E27FC236}">
                <a16:creationId xmlns:a16="http://schemas.microsoft.com/office/drawing/2014/main" id="{9859FF2F-CA60-B14D-809E-D1F52F599AB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9051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 Image/Graphic">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30317"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8" name="Text Placeholder 2"/>
          <p:cNvSpPr>
            <a:spLocks noGrp="1"/>
          </p:cNvSpPr>
          <p:nvPr>
            <p:ph type="body" sz="quarter" idx="11"/>
          </p:nvPr>
        </p:nvSpPr>
        <p:spPr>
          <a:xfrm>
            <a:off x="276434" y="848283"/>
            <a:ext cx="5123755" cy="446349"/>
          </a:xfrm>
          <a:prstGeom prst="rect">
            <a:avLst/>
          </a:prstGeom>
        </p:spPr>
        <p:txBody>
          <a:bodyPr vert="horz"/>
          <a:lstStyle>
            <a:lvl1pPr marL="0" indent="0">
              <a:buNone/>
              <a:defRPr sz="1350" cap="all" baseline="0">
                <a:solidFill>
                  <a:schemeClr val="bg1"/>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3" name="Content Placeholder 2"/>
          <p:cNvSpPr>
            <a:spLocks noGrp="1"/>
          </p:cNvSpPr>
          <p:nvPr>
            <p:ph sz="quarter" idx="12"/>
          </p:nvPr>
        </p:nvSpPr>
        <p:spPr>
          <a:xfrm>
            <a:off x="276433" y="1356134"/>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8EC4B5C6-9685-F940-A9F1-5F3F8027325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DB981BF0-6EBD-E141-B4AE-8C69E7ABF1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4872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Lines Text, Image/Graphic">
    <p:spTree>
      <p:nvGrpSpPr>
        <p:cNvPr id="1" name=""/>
        <p:cNvGrpSpPr/>
        <p:nvPr/>
      </p:nvGrpSpPr>
      <p:grpSpPr>
        <a:xfrm>
          <a:off x="0" y="0"/>
          <a:ext cx="0" cy="0"/>
          <a:chOff x="0" y="0"/>
          <a:chExt cx="0" cy="0"/>
        </a:xfrm>
      </p:grpSpPr>
      <p:sp>
        <p:nvSpPr>
          <p:cNvPr id="7" name="Text Placeholder 2"/>
          <p:cNvSpPr>
            <a:spLocks noGrp="1"/>
          </p:cNvSpPr>
          <p:nvPr>
            <p:ph type="body" sz="quarter" idx="11"/>
          </p:nvPr>
        </p:nvSpPr>
        <p:spPr>
          <a:xfrm>
            <a:off x="270990" y="1250848"/>
            <a:ext cx="6239857" cy="811408"/>
          </a:xfrm>
          <a:prstGeom prst="rect">
            <a:avLst/>
          </a:prstGeom>
        </p:spPr>
        <p:txBody>
          <a:bodyPr vert="horz"/>
          <a:lstStyle>
            <a:lvl1pPr marL="0" indent="0">
              <a:buNone/>
              <a:defRPr sz="1500" baseline="0">
                <a:solidFill>
                  <a:srgbClr val="FFFFFF"/>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1" name="Text Placeholder 12"/>
          <p:cNvSpPr>
            <a:spLocks noGrp="1"/>
          </p:cNvSpPr>
          <p:nvPr>
            <p:ph type="body" sz="quarter" idx="13"/>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4" name="Content Placeholder 2"/>
          <p:cNvSpPr>
            <a:spLocks noGrp="1"/>
          </p:cNvSpPr>
          <p:nvPr>
            <p:ph sz="quarter" idx="14"/>
          </p:nvPr>
        </p:nvSpPr>
        <p:spPr>
          <a:xfrm>
            <a:off x="267637" y="2103484"/>
            <a:ext cx="6168629" cy="264795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dirty="0"/>
              <a:t>Click to edit Master text styles</a:t>
            </a:r>
          </a:p>
        </p:txBody>
      </p:sp>
      <p:sp>
        <p:nvSpPr>
          <p:cNvPr id="8" name="TextBox 7">
            <a:extLst>
              <a:ext uri="{FF2B5EF4-FFF2-40B4-BE49-F238E27FC236}">
                <a16:creationId xmlns:a16="http://schemas.microsoft.com/office/drawing/2014/main" id="{8A7EF7A7-DF97-7049-9B0E-9FDB4A353478}"/>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9" name="Picture 8">
            <a:extLst>
              <a:ext uri="{FF2B5EF4-FFF2-40B4-BE49-F238E27FC236}">
                <a16:creationId xmlns:a16="http://schemas.microsoft.com/office/drawing/2014/main" id="{7DDAE487-8419-E740-8D72-591FC75E1949}"/>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91293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A0D8"/>
            </a:gs>
            <a:gs pos="100000">
              <a:srgbClr val="008DCE"/>
            </a:gs>
          </a:gsLst>
          <a:lin ang="4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737" r:id="rId1"/>
    <p:sldLayoutId id="2147493738" r:id="rId2"/>
    <p:sldLayoutId id="2147493739" r:id="rId3"/>
    <p:sldLayoutId id="2147493750" r:id="rId4"/>
    <p:sldLayoutId id="2147493751" r:id="rId5"/>
    <p:sldLayoutId id="2147493752" r:id="rId6"/>
    <p:sldLayoutId id="2147493753" r:id="rId7"/>
    <p:sldLayoutId id="2147493754" r:id="rId8"/>
    <p:sldLayoutId id="2147493755" r:id="rId9"/>
    <p:sldLayoutId id="2147493756" r:id="rId10"/>
    <p:sldLayoutId id="2147493757" r:id="rId11"/>
    <p:sldLayoutId id="2147493758" r:id="rId12"/>
    <p:sldLayoutId id="2147493759" r:id="rId13"/>
    <p:sldLayoutId id="2147493760" r:id="rId14"/>
    <p:sldLayoutId id="2147493761" r:id="rId15"/>
    <p:sldLayoutId id="2147493762" r:id="rId16"/>
    <p:sldLayoutId id="2147493763" r:id="rId17"/>
    <p:sldLayoutId id="2147493764" r:id="rId18"/>
    <p:sldLayoutId id="2147493765" r:id="rId19"/>
    <p:sldLayoutId id="2147493769" r:id="rId20"/>
    <p:sldLayoutId id="2147493770" r:id="rId21"/>
    <p:sldLayoutId id="2147493771" r:id="rId22"/>
    <p:sldLayoutId id="2147493772" r:id="rId23"/>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7082CC06-1CE0-4346-8E17-B5A282A0E946}"/>
              </a:ext>
            </a:extLst>
          </p:cNvPr>
          <p:cNvSpPr>
            <a:spLocks noGrp="1"/>
          </p:cNvSpPr>
          <p:nvPr>
            <p:ph type="body" sz="quarter" idx="11"/>
          </p:nvPr>
        </p:nvSpPr>
        <p:spPr>
          <a:xfrm>
            <a:off x="0" y="2072702"/>
            <a:ext cx="2349938" cy="998095"/>
          </a:xfrm>
        </p:spPr>
        <p:txBody>
          <a:bodyPr/>
          <a:lstStyle/>
          <a:p>
            <a:r>
              <a:rPr lang="en-US" dirty="0"/>
              <a:t>General Session</a:t>
            </a:r>
          </a:p>
          <a:p>
            <a:endParaRPr lang="en-US" dirty="0"/>
          </a:p>
          <a:p>
            <a:r>
              <a:rPr lang="en-US" dirty="0"/>
              <a:t>October 2022</a:t>
            </a:r>
          </a:p>
          <a:p>
            <a:endParaRPr lang="en-US" dirty="0"/>
          </a:p>
        </p:txBody>
      </p:sp>
      <p:pic>
        <p:nvPicPr>
          <p:cNvPr id="10" name="Picture 9" descr="A picture containing shape&#10;&#10;Description automatically generated">
            <a:extLst>
              <a:ext uri="{FF2B5EF4-FFF2-40B4-BE49-F238E27FC236}">
                <a16:creationId xmlns:a16="http://schemas.microsoft.com/office/drawing/2014/main" id="{413D5595-DF6E-462B-ACF8-4AA91AB64CAE}"/>
              </a:ext>
            </a:extLst>
          </p:cNvPr>
          <p:cNvPicPr>
            <a:picLocks noChangeAspect="1"/>
          </p:cNvPicPr>
          <p:nvPr/>
        </p:nvPicPr>
        <p:blipFill>
          <a:blip r:embed="rId3"/>
          <a:stretch>
            <a:fillRect/>
          </a:stretch>
        </p:blipFill>
        <p:spPr>
          <a:xfrm>
            <a:off x="1524000" y="167702"/>
            <a:ext cx="3810000" cy="1905000"/>
          </a:xfrm>
          <a:prstGeom prst="rect">
            <a:avLst/>
          </a:prstGeom>
        </p:spPr>
      </p:pic>
    </p:spTree>
    <p:extLst>
      <p:ext uri="{BB962C8B-B14F-4D97-AF65-F5344CB8AC3E}">
        <p14:creationId xmlns:p14="http://schemas.microsoft.com/office/powerpoint/2010/main" val="14448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Taylor Bland – Donna Jacobs</a:t>
            </a:r>
          </a:p>
          <a:p>
            <a:pPr marL="285750" indent="-285750">
              <a:buFont typeface="Arial" panose="020B0604020202020204" pitchFamily="34" charset="0"/>
              <a:buChar char="•"/>
            </a:pPr>
            <a:r>
              <a:rPr lang="en-US" dirty="0"/>
              <a:t>TeShania Bey – Donna Philbeck</a:t>
            </a:r>
          </a:p>
          <a:p>
            <a:pPr marL="285750" indent="-285750">
              <a:buFont typeface="Arial" panose="020B0604020202020204" pitchFamily="34" charset="0"/>
              <a:buChar char="•"/>
            </a:pPr>
            <a:r>
              <a:rPr lang="en-US" dirty="0"/>
              <a:t>Catherline Kemmerlin – Valencia Flowers</a:t>
            </a:r>
          </a:p>
          <a:p>
            <a:pPr marL="285750" indent="-285750">
              <a:buFont typeface="Arial" panose="020B0604020202020204" pitchFamily="34" charset="0"/>
              <a:buChar char="•"/>
            </a:pPr>
            <a:r>
              <a:rPr lang="en-US" dirty="0"/>
              <a:t>Afreen Ali – Amanda Donges</a:t>
            </a:r>
          </a:p>
          <a:p>
            <a:pPr marL="285750" indent="-285750">
              <a:buFont typeface="Arial" panose="020B0604020202020204" pitchFamily="34" charset="0"/>
              <a:buChar char="•"/>
            </a:pPr>
            <a:r>
              <a:rPr lang="en-US" dirty="0"/>
              <a:t>Emily Tomlinson – Renee Meeks</a:t>
            </a:r>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 (cont.)? </a:t>
            </a:r>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pic>
        <p:nvPicPr>
          <p:cNvPr id="9" name="Picture 4">
            <a:extLst>
              <a:ext uri="{FF2B5EF4-FFF2-40B4-BE49-F238E27FC236}">
                <a16:creationId xmlns:a16="http://schemas.microsoft.com/office/drawing/2014/main" id="{8E523E7B-8265-43A1-ADDA-66B0A8C3509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094" y="1707793"/>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0F6DDC-8FFF-40EC-8DD4-03AA1FDFED7D}"/>
              </a:ext>
            </a:extLst>
          </p:cNvPr>
          <p:cNvSpPr txBox="1"/>
          <p:nvPr/>
        </p:nvSpPr>
        <p:spPr>
          <a:xfrm>
            <a:off x="3838419" y="4534000"/>
            <a:ext cx="2268550" cy="307777"/>
          </a:xfrm>
          <a:prstGeom prst="rect">
            <a:avLst/>
          </a:prstGeom>
          <a:noFill/>
        </p:spPr>
        <p:txBody>
          <a:bodyPr wrap="square" rtlCol="0">
            <a:spAutoFit/>
          </a:bodyPr>
          <a:lstStyle/>
          <a:p>
            <a:pPr algn="ctr"/>
            <a:r>
              <a:rPr lang="en-US" sz="1400" dirty="0">
                <a:solidFill>
                  <a:schemeClr val="bg1"/>
                </a:solidFill>
              </a:rPr>
              <a:t>LaKisha White</a:t>
            </a:r>
          </a:p>
        </p:txBody>
      </p:sp>
    </p:spTree>
    <p:extLst>
      <p:ext uri="{BB962C8B-B14F-4D97-AF65-F5344CB8AC3E}">
        <p14:creationId xmlns:p14="http://schemas.microsoft.com/office/powerpoint/2010/main" val="347093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Sophronia Dorch – Jacqueline Stevens</a:t>
            </a:r>
          </a:p>
          <a:p>
            <a:pPr marL="285750" indent="-285750">
              <a:buFont typeface="Arial" panose="020B0604020202020204" pitchFamily="34" charset="0"/>
              <a:buChar char="•"/>
            </a:pPr>
            <a:r>
              <a:rPr lang="en-US" dirty="0"/>
              <a:t>Crystal Currie – Sylena Smith</a:t>
            </a:r>
          </a:p>
          <a:p>
            <a:pPr marL="285750" indent="-285750">
              <a:buFont typeface="Arial" panose="020B0604020202020204" pitchFamily="34" charset="0"/>
              <a:buChar char="•"/>
            </a:pPr>
            <a:r>
              <a:rPr lang="en-US" dirty="0"/>
              <a:t>Shawna Hughes – Nicole Flippin</a:t>
            </a:r>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 (cont.)? </a:t>
            </a:r>
          </a:p>
          <a:p>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pic>
        <p:nvPicPr>
          <p:cNvPr id="2" name="Picture 1">
            <a:extLst>
              <a:ext uri="{FF2B5EF4-FFF2-40B4-BE49-F238E27FC236}">
                <a16:creationId xmlns:a16="http://schemas.microsoft.com/office/drawing/2014/main" id="{FC4B4149-608E-4B1A-B36E-27DF899D5BA3}"/>
              </a:ext>
            </a:extLst>
          </p:cNvPr>
          <p:cNvPicPr>
            <a:picLocks/>
          </p:cNvPicPr>
          <p:nvPr/>
        </p:nvPicPr>
        <p:blipFill>
          <a:blip r:embed="rId2"/>
          <a:stretch>
            <a:fillRect/>
          </a:stretch>
        </p:blipFill>
        <p:spPr>
          <a:xfrm>
            <a:off x="3601094" y="1703485"/>
            <a:ext cx="2743200" cy="2743200"/>
          </a:xfrm>
          <a:prstGeom prst="rect">
            <a:avLst/>
          </a:prstGeom>
        </p:spPr>
      </p:pic>
      <p:sp>
        <p:nvSpPr>
          <p:cNvPr id="4" name="TextBox 3">
            <a:extLst>
              <a:ext uri="{FF2B5EF4-FFF2-40B4-BE49-F238E27FC236}">
                <a16:creationId xmlns:a16="http://schemas.microsoft.com/office/drawing/2014/main" id="{5C823784-34AC-45C9-8EB9-FD78C5AFB2BB}"/>
              </a:ext>
            </a:extLst>
          </p:cNvPr>
          <p:cNvSpPr txBox="1"/>
          <p:nvPr/>
        </p:nvSpPr>
        <p:spPr>
          <a:xfrm>
            <a:off x="3838419" y="4530901"/>
            <a:ext cx="2268550" cy="307777"/>
          </a:xfrm>
          <a:prstGeom prst="rect">
            <a:avLst/>
          </a:prstGeom>
          <a:noFill/>
        </p:spPr>
        <p:txBody>
          <a:bodyPr wrap="square" rtlCol="0">
            <a:spAutoFit/>
          </a:bodyPr>
          <a:lstStyle/>
          <a:p>
            <a:pPr algn="ctr"/>
            <a:r>
              <a:rPr lang="en-US" sz="1400" dirty="0">
                <a:solidFill>
                  <a:schemeClr val="bg1"/>
                </a:solidFill>
              </a:rPr>
              <a:t>Margie Barnes</a:t>
            </a:r>
          </a:p>
        </p:txBody>
      </p:sp>
    </p:spTree>
    <p:extLst>
      <p:ext uri="{BB962C8B-B14F-4D97-AF65-F5344CB8AC3E}">
        <p14:creationId xmlns:p14="http://schemas.microsoft.com/office/powerpoint/2010/main" val="363175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E8BB3-65A9-46D9-801F-B3D92A310794}"/>
              </a:ext>
            </a:extLst>
          </p:cNvPr>
          <p:cNvSpPr>
            <a:spLocks noGrp="1"/>
          </p:cNvSpPr>
          <p:nvPr>
            <p:ph type="body" sz="quarter" idx="11"/>
          </p:nvPr>
        </p:nvSpPr>
        <p:spPr/>
        <p:txBody>
          <a:bodyPr/>
          <a:lstStyle/>
          <a:p>
            <a:r>
              <a:rPr lang="en-US" dirty="0">
                <a:solidFill>
                  <a:schemeClr val="bg1"/>
                </a:solidFill>
              </a:rPr>
              <a:t>What is GROW Mentorship?</a:t>
            </a:r>
          </a:p>
        </p:txBody>
      </p:sp>
      <p:sp>
        <p:nvSpPr>
          <p:cNvPr id="3" name="Content Placeholder 2">
            <a:extLst>
              <a:ext uri="{FF2B5EF4-FFF2-40B4-BE49-F238E27FC236}">
                <a16:creationId xmlns:a16="http://schemas.microsoft.com/office/drawing/2014/main" id="{8093C6BF-C004-48DB-B347-8AAB2D75829A}"/>
              </a:ext>
            </a:extLst>
          </p:cNvPr>
          <p:cNvSpPr>
            <a:spLocks noGrp="1"/>
          </p:cNvSpPr>
          <p:nvPr>
            <p:ph sz="quarter" idx="12"/>
          </p:nvPr>
        </p:nvSpPr>
        <p:spPr/>
        <p:txBody>
          <a:bodyPr/>
          <a:lstStyle/>
          <a:p>
            <a:pPr marL="342900" indent="-342900">
              <a:buFont typeface="Arial" panose="020B0604020202020204" pitchFamily="34" charset="0"/>
              <a:buChar char="•"/>
            </a:pPr>
            <a:r>
              <a:rPr lang="en-US" sz="2000" dirty="0"/>
              <a:t>The mentoring process is designed to promote career planning, job enrichment, and the guidelines for professional advancement.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Successful mentoring programs are recognized when they are mutually beneficial to both the Mentor and Mentee.</a:t>
            </a:r>
          </a:p>
          <a:p>
            <a:endParaRPr lang="en-US" dirty="0"/>
          </a:p>
        </p:txBody>
      </p:sp>
      <p:sp>
        <p:nvSpPr>
          <p:cNvPr id="4" name="TextBox 3">
            <a:extLst>
              <a:ext uri="{FF2B5EF4-FFF2-40B4-BE49-F238E27FC236}">
                <a16:creationId xmlns:a16="http://schemas.microsoft.com/office/drawing/2014/main" id="{FDA52155-6ADA-41E3-99EB-06EB464C1F39}"/>
              </a:ext>
            </a:extLst>
          </p:cNvPr>
          <p:cNvSpPr txBox="1"/>
          <p:nvPr/>
        </p:nvSpPr>
        <p:spPr>
          <a:xfrm>
            <a:off x="652294" y="4084948"/>
            <a:ext cx="5410200" cy="461665"/>
          </a:xfrm>
          <a:prstGeom prst="rect">
            <a:avLst/>
          </a:prstGeom>
          <a:solidFill>
            <a:schemeClr val="accent1">
              <a:lumMod val="40000"/>
              <a:lumOff val="60000"/>
            </a:schemeClr>
          </a:solidFill>
          <a:ln>
            <a:solidFill>
              <a:schemeClr val="tx2"/>
            </a:solidFill>
          </a:ln>
        </p:spPr>
        <p:txBody>
          <a:bodyPr wrap="square" rtlCol="0">
            <a:spAutoFit/>
          </a:bodyPr>
          <a:lstStyle/>
          <a:p>
            <a:pPr algn="ctr"/>
            <a:r>
              <a:rPr lang="en-US" sz="2400" b="1" dirty="0">
                <a:solidFill>
                  <a:schemeClr val="accent1">
                    <a:lumMod val="75000"/>
                  </a:schemeClr>
                </a:solidFill>
              </a:rPr>
              <a:t>It is </a:t>
            </a:r>
            <a:r>
              <a:rPr lang="en-US" sz="2400" b="1" u="sng" dirty="0">
                <a:solidFill>
                  <a:schemeClr val="accent1">
                    <a:lumMod val="75000"/>
                  </a:schemeClr>
                </a:solidFill>
              </a:rPr>
              <a:t>not</a:t>
            </a:r>
            <a:r>
              <a:rPr lang="en-US" sz="2400" b="1" dirty="0">
                <a:solidFill>
                  <a:schemeClr val="accent1">
                    <a:lumMod val="75000"/>
                  </a:schemeClr>
                </a:solidFill>
              </a:rPr>
              <a:t> a promotion guarantee.</a:t>
            </a:r>
          </a:p>
        </p:txBody>
      </p:sp>
    </p:spTree>
    <p:extLst>
      <p:ext uri="{BB962C8B-B14F-4D97-AF65-F5344CB8AC3E}">
        <p14:creationId xmlns:p14="http://schemas.microsoft.com/office/powerpoint/2010/main" val="234520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EE9EA-9BB1-4F3A-8992-7F4C23DA32E7}"/>
              </a:ext>
            </a:extLst>
          </p:cNvPr>
          <p:cNvSpPr>
            <a:spLocks noGrp="1"/>
          </p:cNvSpPr>
          <p:nvPr>
            <p:ph type="body" sz="quarter" idx="11"/>
          </p:nvPr>
        </p:nvSpPr>
        <p:spPr/>
        <p:txBody>
          <a:bodyPr/>
          <a:lstStyle/>
          <a:p>
            <a:pPr algn="ctr"/>
            <a:r>
              <a:rPr lang="en-US" dirty="0"/>
              <a:t>The Program </a:t>
            </a:r>
            <a:r>
              <a:rPr lang="en-US" b="1" u="sng" dirty="0"/>
              <a:t>IS</a:t>
            </a:r>
          </a:p>
        </p:txBody>
      </p:sp>
      <p:sp>
        <p:nvSpPr>
          <p:cNvPr id="3" name="Text Placeholder 2">
            <a:extLst>
              <a:ext uri="{FF2B5EF4-FFF2-40B4-BE49-F238E27FC236}">
                <a16:creationId xmlns:a16="http://schemas.microsoft.com/office/drawing/2014/main" id="{AD8A3C6A-2992-4939-8971-D6D5B5957823}"/>
              </a:ext>
            </a:extLst>
          </p:cNvPr>
          <p:cNvSpPr>
            <a:spLocks noGrp="1"/>
          </p:cNvSpPr>
          <p:nvPr>
            <p:ph type="body" sz="quarter" idx="13"/>
          </p:nvPr>
        </p:nvSpPr>
        <p:spPr/>
        <p:txBody>
          <a:bodyPr/>
          <a:lstStyle/>
          <a:p>
            <a:pPr marL="285750" indent="-285750">
              <a:spcAft>
                <a:spcPts val="600"/>
              </a:spcAft>
              <a:buFont typeface="Arial" panose="020B0604020202020204" pitchFamily="34" charset="0"/>
              <a:buChar char="•"/>
            </a:pPr>
            <a:r>
              <a:rPr lang="en-US" dirty="0"/>
              <a:t>A compliment to any company mentoring or ‘emerging leaders’ program</a:t>
            </a:r>
          </a:p>
          <a:p>
            <a:pPr marL="285750" indent="-285750">
              <a:spcAft>
                <a:spcPts val="600"/>
              </a:spcAft>
              <a:buFont typeface="Arial" panose="020B0604020202020204" pitchFamily="34" charset="0"/>
              <a:buChar char="•"/>
            </a:pPr>
            <a:r>
              <a:rPr lang="en-US" dirty="0"/>
              <a:t>Development for how to mentor and how to be mentored</a:t>
            </a:r>
          </a:p>
          <a:p>
            <a:pPr marL="285750" indent="-285750">
              <a:spcAft>
                <a:spcPts val="600"/>
              </a:spcAft>
              <a:buFont typeface="Arial" panose="020B0604020202020204" pitchFamily="34" charset="0"/>
              <a:buChar char="•"/>
            </a:pPr>
            <a:r>
              <a:rPr lang="en-US" dirty="0"/>
              <a:t>Formal, yet flexible</a:t>
            </a:r>
          </a:p>
          <a:p>
            <a:pPr marL="285750" indent="-285750">
              <a:spcAft>
                <a:spcPts val="600"/>
              </a:spcAft>
              <a:buFont typeface="Arial" panose="020B0604020202020204" pitchFamily="34" charset="0"/>
              <a:buChar char="•"/>
            </a:pPr>
            <a:r>
              <a:rPr lang="en-US" dirty="0"/>
              <a:t>Focused on personal and professional development</a:t>
            </a:r>
          </a:p>
          <a:p>
            <a:pPr marL="285750" indent="-285750">
              <a:spcAft>
                <a:spcPts val="600"/>
              </a:spcAft>
              <a:buFont typeface="Arial" panose="020B0604020202020204" pitchFamily="34" charset="0"/>
              <a:buChar char="•"/>
            </a:pPr>
            <a:r>
              <a:rPr lang="en-US" dirty="0"/>
              <a:t>Monthly time commitment</a:t>
            </a:r>
          </a:p>
          <a:p>
            <a:pPr marL="285750" indent="-285750">
              <a:spcAft>
                <a:spcPts val="600"/>
              </a:spcAft>
              <a:buFont typeface="Arial" panose="020B0604020202020204" pitchFamily="34" charset="0"/>
              <a:buChar char="•"/>
            </a:pPr>
            <a:r>
              <a:rPr lang="en-US" dirty="0"/>
              <a:t>A forum for sharing and learning</a:t>
            </a:r>
          </a:p>
          <a:p>
            <a:endParaRPr lang="en-US" dirty="0"/>
          </a:p>
        </p:txBody>
      </p:sp>
      <p:sp>
        <p:nvSpPr>
          <p:cNvPr id="4" name="Text Placeholder 3">
            <a:extLst>
              <a:ext uri="{FF2B5EF4-FFF2-40B4-BE49-F238E27FC236}">
                <a16:creationId xmlns:a16="http://schemas.microsoft.com/office/drawing/2014/main" id="{33665C58-4772-40BC-9C5A-B5131870E98C}"/>
              </a:ext>
            </a:extLst>
          </p:cNvPr>
          <p:cNvSpPr>
            <a:spLocks noGrp="1"/>
          </p:cNvSpPr>
          <p:nvPr>
            <p:ph type="body" sz="quarter" idx="15"/>
          </p:nvPr>
        </p:nvSpPr>
        <p:spPr/>
        <p:txBody>
          <a:bodyPr/>
          <a:lstStyle/>
          <a:p>
            <a:r>
              <a:rPr lang="en-US" dirty="0">
                <a:solidFill>
                  <a:schemeClr val="bg1"/>
                </a:solidFill>
              </a:rPr>
              <a:t>The program was conceived in 2019, with the pilot carried out 2021-2022</a:t>
            </a:r>
          </a:p>
          <a:p>
            <a:pPr algn="ctr"/>
            <a:endParaRPr lang="en-US" dirty="0"/>
          </a:p>
        </p:txBody>
      </p:sp>
      <p:sp>
        <p:nvSpPr>
          <p:cNvPr id="5" name="Text Placeholder 4">
            <a:extLst>
              <a:ext uri="{FF2B5EF4-FFF2-40B4-BE49-F238E27FC236}">
                <a16:creationId xmlns:a16="http://schemas.microsoft.com/office/drawing/2014/main" id="{A0B574A6-7047-4C6A-B782-B0E229D9A8F3}"/>
              </a:ext>
            </a:extLst>
          </p:cNvPr>
          <p:cNvSpPr>
            <a:spLocks noGrp="1"/>
          </p:cNvSpPr>
          <p:nvPr>
            <p:ph type="body" sz="quarter" idx="16"/>
          </p:nvPr>
        </p:nvSpPr>
        <p:spPr/>
        <p:txBody>
          <a:bodyPr/>
          <a:lstStyle/>
          <a:p>
            <a:pPr algn="ctr"/>
            <a:r>
              <a:rPr lang="en-US" dirty="0"/>
              <a:t>The Program </a:t>
            </a:r>
            <a:r>
              <a:rPr lang="en-US" b="1" u="sng" dirty="0"/>
              <a:t>IS NOT</a:t>
            </a:r>
          </a:p>
        </p:txBody>
      </p:sp>
      <p:sp>
        <p:nvSpPr>
          <p:cNvPr id="6" name="Text Placeholder 5">
            <a:extLst>
              <a:ext uri="{FF2B5EF4-FFF2-40B4-BE49-F238E27FC236}">
                <a16:creationId xmlns:a16="http://schemas.microsoft.com/office/drawing/2014/main" id="{7BD63A06-9310-4DCE-8765-071B1B7EF0B9}"/>
              </a:ext>
            </a:extLst>
          </p:cNvPr>
          <p:cNvSpPr>
            <a:spLocks noGrp="1"/>
          </p:cNvSpPr>
          <p:nvPr>
            <p:ph type="body" sz="quarter" idx="17"/>
          </p:nvPr>
        </p:nvSpPr>
        <p:spPr/>
        <p:txBody>
          <a:bodyPr/>
          <a:lstStyle/>
          <a:p>
            <a:pPr marL="285750" indent="-285750">
              <a:buFont typeface="Arial" panose="020B0604020202020204" pitchFamily="34" charset="0"/>
              <a:buChar char="•"/>
            </a:pPr>
            <a:r>
              <a:rPr lang="en-US" dirty="0"/>
              <a:t>A replacement for any company mentoring or ‘emerging leaders’ program</a:t>
            </a:r>
          </a:p>
          <a:p>
            <a:endParaRPr lang="en-US" dirty="0"/>
          </a:p>
          <a:p>
            <a:pPr marL="285750" indent="-285750">
              <a:buFont typeface="Arial" panose="020B0604020202020204" pitchFamily="34" charset="0"/>
              <a:buChar char="•"/>
            </a:pPr>
            <a:r>
              <a:rPr lang="en-US" dirty="0"/>
              <a:t>A program where minimal commitment can be applied</a:t>
            </a:r>
          </a:p>
          <a:p>
            <a:endParaRPr lang="en-US" dirty="0"/>
          </a:p>
          <a:p>
            <a:pPr marL="285750" indent="-285750">
              <a:buFont typeface="Arial" panose="020B0604020202020204" pitchFamily="34" charset="0"/>
              <a:buChar char="•"/>
            </a:pPr>
            <a:r>
              <a:rPr lang="en-US" dirty="0"/>
              <a:t>Focused only on fun, and not personal and professional development</a:t>
            </a:r>
          </a:p>
          <a:p>
            <a:endParaRPr lang="en-US" dirty="0"/>
          </a:p>
        </p:txBody>
      </p:sp>
    </p:spTree>
    <p:extLst>
      <p:ext uri="{BB962C8B-B14F-4D97-AF65-F5344CB8AC3E}">
        <p14:creationId xmlns:p14="http://schemas.microsoft.com/office/powerpoint/2010/main" val="399457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B8C5A-A450-4CC5-8D87-2EED7C0F74B4}"/>
              </a:ext>
            </a:extLst>
          </p:cNvPr>
          <p:cNvSpPr>
            <a:spLocks noGrp="1"/>
          </p:cNvSpPr>
          <p:nvPr>
            <p:ph type="body" sz="quarter" idx="10"/>
          </p:nvPr>
        </p:nvSpPr>
        <p:spPr>
          <a:xfrm>
            <a:off x="685204" y="2169329"/>
            <a:ext cx="5487591" cy="804841"/>
          </a:xfrm>
        </p:spPr>
        <p:txBody>
          <a:bodyPr/>
          <a:lstStyle/>
          <a:p>
            <a:r>
              <a:rPr lang="en-US" dirty="0"/>
              <a:t>Short Video:  The overlooked art of receiving feedback</a:t>
            </a:r>
          </a:p>
        </p:txBody>
      </p:sp>
    </p:spTree>
    <p:extLst>
      <p:ext uri="{BB962C8B-B14F-4D97-AF65-F5344CB8AC3E}">
        <p14:creationId xmlns:p14="http://schemas.microsoft.com/office/powerpoint/2010/main" val="296260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Program Tips: Relationship and Behaviors</a:t>
            </a: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55000" lnSpcReduction="20000"/>
          </a:bodyPr>
          <a:lstStyle/>
          <a:p>
            <a:pPr marL="285750" indent="-285750">
              <a:buFont typeface="Arial" panose="020B0604020202020204" pitchFamily="34" charset="0"/>
              <a:buChar char="•"/>
            </a:pPr>
            <a:r>
              <a:rPr lang="en-US" dirty="0"/>
              <a:t>Imagine the mentoring experience you desire - commit to make it happen</a:t>
            </a:r>
          </a:p>
          <a:p>
            <a:endParaRPr lang="en-US" dirty="0"/>
          </a:p>
          <a:p>
            <a:pPr marL="285750" indent="-285750">
              <a:buFont typeface="Arial" panose="020B0604020202020204" pitchFamily="34" charset="0"/>
              <a:buChar char="•"/>
            </a:pPr>
            <a:r>
              <a:rPr lang="en-US" dirty="0"/>
              <a:t>"BE HERE NOW“</a:t>
            </a:r>
          </a:p>
          <a:p>
            <a:endParaRPr lang="en-US" dirty="0"/>
          </a:p>
          <a:p>
            <a:pPr marL="285750" indent="-285750">
              <a:buFont typeface="Arial" panose="020B0604020202020204" pitchFamily="34" charset="0"/>
              <a:buChar char="•"/>
            </a:pPr>
            <a:r>
              <a:rPr lang="en-US" dirty="0"/>
              <a:t>Have realistic expectations - share them with your mentor/mentee</a:t>
            </a:r>
          </a:p>
          <a:p>
            <a:endParaRPr lang="en-US" dirty="0"/>
          </a:p>
          <a:p>
            <a:pPr marL="285750" indent="-285750">
              <a:buFont typeface="Arial" panose="020B0604020202020204" pitchFamily="34" charset="0"/>
              <a:buChar char="•"/>
            </a:pPr>
            <a:r>
              <a:rPr lang="en-US" dirty="0"/>
              <a:t>Understand your role	</a:t>
            </a:r>
          </a:p>
          <a:p>
            <a:r>
              <a:rPr lang="en-US" dirty="0"/>
              <a:t>	</a:t>
            </a:r>
          </a:p>
          <a:p>
            <a:pPr marL="285750" indent="-285750">
              <a:buFont typeface="Arial" panose="020B0604020202020204" pitchFamily="34" charset="0"/>
              <a:buChar char="•"/>
            </a:pPr>
            <a:r>
              <a:rPr lang="en-US" dirty="0"/>
              <a:t>Be receptive to learning - it's a two-way street	</a:t>
            </a:r>
          </a:p>
          <a:p>
            <a:endParaRPr lang="en-US" dirty="0"/>
          </a:p>
          <a:p>
            <a:pPr marL="285750" indent="-285750">
              <a:buFont typeface="Arial" panose="020B0604020202020204" pitchFamily="34" charset="0"/>
              <a:buChar char="•"/>
            </a:pPr>
            <a:r>
              <a:rPr lang="en-US" dirty="0"/>
              <a:t>Get out of the office - take a real lunch (if possible, w/ proper COVID-19 precautions, if in close geographic proximity)	</a:t>
            </a:r>
          </a:p>
          <a:p>
            <a:r>
              <a:rPr lang="en-US" dirty="0"/>
              <a:t>	</a:t>
            </a:r>
          </a:p>
          <a:p>
            <a:pPr marL="285750" indent="-285750">
              <a:buFont typeface="Arial" panose="020B0604020202020204" pitchFamily="34" charset="0"/>
              <a:buChar char="•"/>
            </a:pPr>
            <a:r>
              <a:rPr lang="en-US" dirty="0"/>
              <a:t>Celebrate success!  Find ways to share successful moments together</a:t>
            </a:r>
          </a:p>
          <a:p>
            <a:endParaRPr lang="en-US" dirty="0"/>
          </a:p>
        </p:txBody>
      </p:sp>
    </p:spTree>
    <p:extLst>
      <p:ext uri="{BB962C8B-B14F-4D97-AF65-F5344CB8AC3E}">
        <p14:creationId xmlns:p14="http://schemas.microsoft.com/office/powerpoint/2010/main" val="304251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Program Tips: Meeting Tips and Roles</a:t>
            </a:r>
          </a:p>
          <a:p>
            <a:endParaRPr lang="en-US" dirty="0">
              <a:solidFill>
                <a:schemeClr val="bg1"/>
              </a:solidFill>
            </a:endParaRP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55000" lnSpcReduction="20000"/>
          </a:bodyPr>
          <a:lstStyle/>
          <a:p>
            <a:pPr marL="342900" indent="-342900">
              <a:buFont typeface="Arial" panose="020B0604020202020204" pitchFamily="34" charset="0"/>
              <a:buChar char="•"/>
            </a:pPr>
            <a:r>
              <a:rPr lang="en-US" dirty="0"/>
              <a:t>Plan ahead now - create a schedule for meetings</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Treat meetings as a priority</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Prepare for every meeting</a:t>
            </a:r>
          </a:p>
          <a:p>
            <a:pPr marL="900113" lvl="1" indent="-342900">
              <a:buFont typeface="Arial" panose="020B0604020202020204" pitchFamily="34" charset="0"/>
              <a:buChar char="•"/>
            </a:pPr>
            <a:r>
              <a:rPr lang="en-US" dirty="0">
                <a:solidFill>
                  <a:schemeClr val="bg1"/>
                </a:solidFill>
              </a:rPr>
              <a:t>Mentees:</a:t>
            </a:r>
          </a:p>
          <a:p>
            <a:pPr marL="1200150" lvl="2" indent="-342900">
              <a:buFont typeface="Arial" panose="020B0604020202020204" pitchFamily="34" charset="0"/>
              <a:buChar char="•"/>
            </a:pPr>
            <a:r>
              <a:rPr lang="en-US" dirty="0">
                <a:solidFill>
                  <a:schemeClr val="bg1"/>
                </a:solidFill>
              </a:rPr>
              <a:t>Set objectives				</a:t>
            </a:r>
            <a:endParaRPr lang="en-US" sz="1100" dirty="0">
              <a:solidFill>
                <a:schemeClr val="bg1"/>
              </a:solidFill>
            </a:endParaRPr>
          </a:p>
          <a:p>
            <a:pPr marL="1200150" lvl="2" indent="-342900">
              <a:buFont typeface="Arial" panose="020B0604020202020204" pitchFamily="34" charset="0"/>
              <a:buChar char="•"/>
            </a:pPr>
            <a:r>
              <a:rPr lang="en-US" dirty="0">
                <a:solidFill>
                  <a:schemeClr val="bg1"/>
                </a:solidFill>
              </a:rPr>
              <a:t>Bring a list of topics			</a:t>
            </a:r>
            <a:endParaRPr lang="en-US" sz="1400" dirty="0">
              <a:solidFill>
                <a:schemeClr val="bg1"/>
              </a:solidFill>
            </a:endParaRPr>
          </a:p>
          <a:p>
            <a:pPr marL="1200150" lvl="2" indent="-342900">
              <a:buFont typeface="Arial" panose="020B0604020202020204" pitchFamily="34" charset="0"/>
              <a:buChar char="•"/>
            </a:pPr>
            <a:r>
              <a:rPr lang="en-US" dirty="0">
                <a:solidFill>
                  <a:schemeClr val="bg1"/>
                </a:solidFill>
              </a:rPr>
              <a:t>Update on your follow-ups			</a:t>
            </a:r>
          </a:p>
          <a:p>
            <a:pPr marL="1200150" lvl="2" indent="-342900">
              <a:buFont typeface="Arial" panose="020B0604020202020204" pitchFamily="34" charset="0"/>
              <a:buChar char="•"/>
            </a:pPr>
            <a:r>
              <a:rPr lang="en-US" dirty="0">
                <a:solidFill>
                  <a:schemeClr val="bg1"/>
                </a:solidFill>
              </a:rPr>
              <a:t>Make a plan of action for the next meeting</a:t>
            </a:r>
          </a:p>
          <a:p>
            <a:pPr marL="900113" lvl="1" indent="-342900">
              <a:buFont typeface="Arial" panose="020B0604020202020204" pitchFamily="34" charset="0"/>
              <a:buChar char="•"/>
            </a:pPr>
            <a:r>
              <a:rPr lang="en-US" dirty="0">
                <a:solidFill>
                  <a:schemeClr val="bg1"/>
                </a:solidFill>
              </a:rPr>
              <a:t>Mentors:</a:t>
            </a:r>
          </a:p>
          <a:p>
            <a:pPr marL="1200150" lvl="2" indent="-342900">
              <a:buFont typeface="Arial" panose="020B0604020202020204" pitchFamily="34" charset="0"/>
              <a:buChar char="•"/>
            </a:pPr>
            <a:r>
              <a:rPr lang="en-US" dirty="0">
                <a:solidFill>
                  <a:schemeClr val="bg1"/>
                </a:solidFill>
              </a:rPr>
              <a:t>Review prior meeting			</a:t>
            </a:r>
          </a:p>
          <a:p>
            <a:pPr marL="1200150" lvl="2" indent="-342900">
              <a:buFont typeface="Arial" panose="020B0604020202020204" pitchFamily="34" charset="0"/>
              <a:buChar char="•"/>
            </a:pPr>
            <a:r>
              <a:rPr lang="en-US" dirty="0">
                <a:solidFill>
                  <a:schemeClr val="bg1"/>
                </a:solidFill>
              </a:rPr>
              <a:t>Bring resources to meeting (e.g. books, workshops)</a:t>
            </a:r>
          </a:p>
          <a:p>
            <a:pPr lvl="2" indent="0">
              <a:buNone/>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Takeaways from every meeting</a:t>
            </a:r>
          </a:p>
          <a:p>
            <a:pPr marL="900113" lvl="1" indent="-342900">
              <a:buFont typeface="Arial" panose="020B0604020202020204" pitchFamily="34" charset="0"/>
              <a:buChar char="•"/>
            </a:pPr>
            <a:r>
              <a:rPr lang="en-US" dirty="0">
                <a:solidFill>
                  <a:schemeClr val="bg1"/>
                </a:solidFill>
              </a:rPr>
              <a:t>Mentees: Document your meetings - write your ideas down</a:t>
            </a:r>
          </a:p>
          <a:p>
            <a:pPr marL="900113" lvl="1" indent="-342900">
              <a:buFont typeface="Arial" panose="020B0604020202020204" pitchFamily="34" charset="0"/>
              <a:buChar char="•"/>
            </a:pPr>
            <a:r>
              <a:rPr lang="en-US" dirty="0">
                <a:solidFill>
                  <a:schemeClr val="bg1"/>
                </a:solidFill>
              </a:rPr>
              <a:t>Mentors: Be sure to follow-up on your commitments</a:t>
            </a:r>
          </a:p>
          <a:p>
            <a:pPr marL="1200150" lvl="2"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52058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145B1-5380-4E19-BA31-06C17AA038F4}"/>
              </a:ext>
            </a:extLst>
          </p:cNvPr>
          <p:cNvSpPr>
            <a:spLocks noGrp="1"/>
          </p:cNvSpPr>
          <p:nvPr>
            <p:ph type="body" sz="quarter" idx="11"/>
          </p:nvPr>
        </p:nvSpPr>
        <p:spPr/>
        <p:txBody>
          <a:bodyPr/>
          <a:lstStyle/>
          <a:p>
            <a:r>
              <a:rPr lang="en-US" dirty="0">
                <a:solidFill>
                  <a:schemeClr val="bg1"/>
                </a:solidFill>
              </a:rPr>
              <a:t>Time Commitment </a:t>
            </a:r>
          </a:p>
        </p:txBody>
      </p:sp>
      <p:sp>
        <p:nvSpPr>
          <p:cNvPr id="3" name="Content Placeholder 2">
            <a:extLst>
              <a:ext uri="{FF2B5EF4-FFF2-40B4-BE49-F238E27FC236}">
                <a16:creationId xmlns:a16="http://schemas.microsoft.com/office/drawing/2014/main" id="{E40EEA65-5684-41F2-B2F4-AAC102674515}"/>
              </a:ext>
            </a:extLst>
          </p:cNvPr>
          <p:cNvSpPr>
            <a:spLocks noGrp="1"/>
          </p:cNvSpPr>
          <p:nvPr>
            <p:ph sz="quarter" idx="12"/>
          </p:nvPr>
        </p:nvSpPr>
        <p:spPr/>
        <p:txBody>
          <a:bodyPr>
            <a:normAutofit fontScale="92500" lnSpcReduction="10000"/>
          </a:bodyPr>
          <a:lstStyle/>
          <a:p>
            <a:pPr marL="342900" indent="-342900">
              <a:buFont typeface="Arial" panose="020B0604020202020204" pitchFamily="34" charset="0"/>
              <a:buChar char="•"/>
            </a:pPr>
            <a:r>
              <a:rPr lang="en-US" dirty="0"/>
              <a:t>12-months, w/ a minimum commitment of 1 hour per month with your mentor/mentee</a:t>
            </a:r>
          </a:p>
          <a:p>
            <a:pPr marL="900113" lvl="1" indent="-342900">
              <a:buFont typeface="Arial" panose="020B0604020202020204" pitchFamily="34" charset="0"/>
              <a:buChar char="•"/>
            </a:pPr>
            <a:r>
              <a:rPr lang="en-US" dirty="0">
                <a:solidFill>
                  <a:schemeClr val="bg1"/>
                </a:solidFill>
              </a:rPr>
              <a:t>This does not include time to prep for meetings/review materials/etc. </a:t>
            </a:r>
          </a:p>
          <a:p>
            <a:pPr marL="342900" indent="-342900">
              <a:buFont typeface="Arial" panose="020B0604020202020204" pitchFamily="34" charset="0"/>
              <a:buChar char="•"/>
            </a:pPr>
            <a:r>
              <a:rPr lang="en-US" dirty="0"/>
              <a:t>Monthly touchpoints with your subcommittee team lead</a:t>
            </a:r>
          </a:p>
          <a:p>
            <a:pPr marL="342900" indent="-342900">
              <a:buFont typeface="Arial" panose="020B0604020202020204" pitchFamily="34" charset="0"/>
              <a:buChar char="•"/>
            </a:pPr>
            <a:r>
              <a:rPr lang="en-US" dirty="0"/>
              <a:t>Three full program meetings</a:t>
            </a:r>
          </a:p>
          <a:p>
            <a:pPr marL="342900" indent="-342900">
              <a:buFont typeface="Arial" panose="020B0604020202020204" pitchFamily="34" charset="0"/>
              <a:buChar char="•"/>
            </a:pPr>
            <a:endParaRPr lang="en-US" dirty="0"/>
          </a:p>
          <a:p>
            <a:pPr algn="ctr"/>
            <a:r>
              <a:rPr lang="en-US" b="1" i="1" u="sng" dirty="0"/>
              <a:t>Flexibility will be essential for this to succeed!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879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14719-D4C3-4FD6-B45D-EE3A331573DD}"/>
              </a:ext>
            </a:extLst>
          </p:cNvPr>
          <p:cNvSpPr>
            <a:spLocks noGrp="1"/>
          </p:cNvSpPr>
          <p:nvPr>
            <p:ph type="body" sz="quarter" idx="11"/>
          </p:nvPr>
        </p:nvSpPr>
        <p:spPr/>
        <p:txBody>
          <a:bodyPr/>
          <a:lstStyle/>
          <a:p>
            <a:r>
              <a:rPr lang="en-US" dirty="0">
                <a:solidFill>
                  <a:schemeClr val="bg1"/>
                </a:solidFill>
              </a:rPr>
              <a:t>General Discussion</a:t>
            </a:r>
          </a:p>
        </p:txBody>
      </p:sp>
      <p:sp>
        <p:nvSpPr>
          <p:cNvPr id="3" name="Content Placeholder 2">
            <a:extLst>
              <a:ext uri="{FF2B5EF4-FFF2-40B4-BE49-F238E27FC236}">
                <a16:creationId xmlns:a16="http://schemas.microsoft.com/office/drawing/2014/main" id="{0E138ED3-4590-4035-A0E2-695A890D5C99}"/>
              </a:ext>
            </a:extLst>
          </p:cNvPr>
          <p:cNvSpPr>
            <a:spLocks noGrp="1"/>
          </p:cNvSpPr>
          <p:nvPr>
            <p:ph sz="quarter" idx="12"/>
          </p:nvPr>
        </p:nvSpPr>
        <p:spPr/>
        <p:txBody>
          <a:bodyPr/>
          <a:lstStyle/>
          <a:p>
            <a:pPr marL="342900" indent="-342900">
              <a:buFont typeface="Arial" panose="020B0604020202020204" pitchFamily="34" charset="0"/>
              <a:buChar char="•"/>
            </a:pPr>
            <a:r>
              <a:rPr lang="en-US" dirty="0"/>
              <a:t>Feedback is </a:t>
            </a:r>
            <a:r>
              <a:rPr lang="en-US" b="1" u="sng" dirty="0"/>
              <a:t>essential</a:t>
            </a:r>
            <a:r>
              <a:rPr lang="en-US" dirty="0"/>
              <a:t> for program health and moving forward</a:t>
            </a:r>
          </a:p>
          <a:p>
            <a:endParaRPr lang="en-US" dirty="0"/>
          </a:p>
          <a:p>
            <a:pPr marL="342900" indent="-342900">
              <a:buFont typeface="Arial" panose="020B0604020202020204" pitchFamily="34" charset="0"/>
              <a:buChar char="•"/>
            </a:pPr>
            <a:r>
              <a:rPr lang="en-US" dirty="0"/>
              <a:t>We would like input on a communications platform (WhatsApp, Slack, etc.)</a:t>
            </a:r>
          </a:p>
        </p:txBody>
      </p:sp>
    </p:spTree>
    <p:extLst>
      <p:ext uri="{BB962C8B-B14F-4D97-AF65-F5344CB8AC3E}">
        <p14:creationId xmlns:p14="http://schemas.microsoft.com/office/powerpoint/2010/main" val="171355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27AEA-28C8-468B-BBE3-5CF4E852A934}"/>
              </a:ext>
            </a:extLst>
          </p:cNvPr>
          <p:cNvSpPr>
            <a:spLocks noGrp="1"/>
          </p:cNvSpPr>
          <p:nvPr>
            <p:ph type="body" sz="quarter" idx="11"/>
          </p:nvPr>
        </p:nvSpPr>
        <p:spPr/>
        <p:txBody>
          <a:bodyPr/>
          <a:lstStyle/>
          <a:p>
            <a:r>
              <a:rPr lang="en-US" dirty="0">
                <a:solidFill>
                  <a:schemeClr val="bg1"/>
                </a:solidFill>
              </a:rPr>
              <a:t>Questions?</a:t>
            </a:r>
          </a:p>
        </p:txBody>
      </p:sp>
      <p:sp>
        <p:nvSpPr>
          <p:cNvPr id="3" name="Content Placeholder 2">
            <a:extLst>
              <a:ext uri="{FF2B5EF4-FFF2-40B4-BE49-F238E27FC236}">
                <a16:creationId xmlns:a16="http://schemas.microsoft.com/office/drawing/2014/main" id="{717BE47D-AF14-4702-8406-77C89B3E507A}"/>
              </a:ext>
            </a:extLst>
          </p:cNvPr>
          <p:cNvSpPr>
            <a:spLocks noGrp="1"/>
          </p:cNvSpPr>
          <p:nvPr>
            <p:ph sz="quarter" idx="12"/>
          </p:nvPr>
        </p:nvSpPr>
        <p:spPr/>
        <p:txBody>
          <a:bodyPr/>
          <a:lstStyle/>
          <a:p>
            <a:pPr marL="342900" indent="-342900">
              <a:buFont typeface="Arial" panose="020B0604020202020204" pitchFamily="34" charset="0"/>
              <a:buChar char="•"/>
            </a:pPr>
            <a:r>
              <a:rPr lang="en-US" dirty="0"/>
              <a:t>We will now split up into Mentor specific and Mentee Specific sessions</a:t>
            </a:r>
          </a:p>
          <a:p>
            <a:pPr marL="900113" lvl="1" indent="-342900">
              <a:buFont typeface="Arial" panose="020B0604020202020204" pitchFamily="34" charset="0"/>
              <a:buChar char="•"/>
            </a:pPr>
            <a:r>
              <a:rPr lang="en-US" dirty="0">
                <a:solidFill>
                  <a:schemeClr val="bg1"/>
                </a:solidFill>
              </a:rPr>
              <a:t>The Mentees will stay on this meeting, and the Mentors will join their specific meeting</a:t>
            </a:r>
          </a:p>
          <a:p>
            <a:pPr marL="900113" lvl="1"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t>We will NOT be rejoining a combined meeting afterwards. </a:t>
            </a:r>
          </a:p>
        </p:txBody>
      </p:sp>
    </p:spTree>
    <p:extLst>
      <p:ext uri="{BB962C8B-B14F-4D97-AF65-F5344CB8AC3E}">
        <p14:creationId xmlns:p14="http://schemas.microsoft.com/office/powerpoint/2010/main" val="60316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BF2399-2771-4E62-9A99-EBBCC1B1EB7E}"/>
              </a:ext>
            </a:extLst>
          </p:cNvPr>
          <p:cNvSpPr>
            <a:spLocks noGrp="1"/>
          </p:cNvSpPr>
          <p:nvPr>
            <p:ph type="body" sz="quarter" idx="11"/>
          </p:nvPr>
        </p:nvSpPr>
        <p:spPr/>
        <p:txBody>
          <a:bodyPr/>
          <a:lstStyle/>
          <a:p>
            <a:r>
              <a:rPr lang="en-US" dirty="0">
                <a:solidFill>
                  <a:schemeClr val="bg1"/>
                </a:solidFill>
              </a:rPr>
              <a:t>Why are we here?</a:t>
            </a:r>
          </a:p>
        </p:txBody>
      </p:sp>
      <p:sp>
        <p:nvSpPr>
          <p:cNvPr id="3" name="Content Placeholder 2">
            <a:extLst>
              <a:ext uri="{FF2B5EF4-FFF2-40B4-BE49-F238E27FC236}">
                <a16:creationId xmlns:a16="http://schemas.microsoft.com/office/drawing/2014/main" id="{34FB3D2D-7A4D-4F91-A27C-1B6DD05EDB59}"/>
              </a:ext>
            </a:extLst>
          </p:cNvPr>
          <p:cNvSpPr>
            <a:spLocks noGrp="1"/>
          </p:cNvSpPr>
          <p:nvPr>
            <p:ph sz="quarter" idx="12"/>
          </p:nvPr>
        </p:nvSpPr>
        <p:spPr/>
        <p:txBody>
          <a:bodyPr/>
          <a:lstStyle/>
          <a:p>
            <a:pPr marL="342900" indent="-342900">
              <a:buFont typeface="Arial" panose="020B0604020202020204" pitchFamily="34" charset="0"/>
              <a:buChar char="•"/>
            </a:pPr>
            <a:r>
              <a:rPr lang="en-US" dirty="0"/>
              <a:t>Understand the program</a:t>
            </a:r>
          </a:p>
          <a:p>
            <a:pPr marL="342900" indent="-342900">
              <a:buFont typeface="Arial" panose="020B0604020202020204" pitchFamily="34" charset="0"/>
              <a:buChar char="•"/>
            </a:pPr>
            <a:r>
              <a:rPr lang="en-US" dirty="0"/>
              <a:t>Review program participant expectations</a:t>
            </a:r>
          </a:p>
          <a:p>
            <a:endParaRPr lang="en-US" dirty="0"/>
          </a:p>
        </p:txBody>
      </p:sp>
    </p:spTree>
    <p:extLst>
      <p:ext uri="{BB962C8B-B14F-4D97-AF65-F5344CB8AC3E}">
        <p14:creationId xmlns:p14="http://schemas.microsoft.com/office/powerpoint/2010/main" val="17843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93294-0B8E-4C93-97AF-E1709576C57C}"/>
              </a:ext>
            </a:extLst>
          </p:cNvPr>
          <p:cNvSpPr>
            <a:spLocks noGrp="1"/>
          </p:cNvSpPr>
          <p:nvPr>
            <p:ph type="body" sz="quarter" idx="11"/>
          </p:nvPr>
        </p:nvSpPr>
        <p:spPr/>
        <p:txBody>
          <a:bodyPr/>
          <a:lstStyle/>
          <a:p>
            <a:r>
              <a:rPr lang="en-US" dirty="0"/>
              <a:t>Mission</a:t>
            </a:r>
          </a:p>
        </p:txBody>
      </p:sp>
      <p:sp>
        <p:nvSpPr>
          <p:cNvPr id="3" name="Text Placeholder 2">
            <a:extLst>
              <a:ext uri="{FF2B5EF4-FFF2-40B4-BE49-F238E27FC236}">
                <a16:creationId xmlns:a16="http://schemas.microsoft.com/office/drawing/2014/main" id="{6D054065-AA2A-4A21-9004-913BCBE8A877}"/>
              </a:ext>
            </a:extLst>
          </p:cNvPr>
          <p:cNvSpPr>
            <a:spLocks noGrp="1"/>
          </p:cNvSpPr>
          <p:nvPr>
            <p:ph type="body" sz="quarter" idx="13"/>
          </p:nvPr>
        </p:nvSpPr>
        <p:spPr/>
        <p:txBody>
          <a:bodyPr/>
          <a:lstStyle/>
          <a:p>
            <a:r>
              <a:rPr lang="en-US" dirty="0"/>
              <a:t>Achieve professional growth and leadership development through empowering relationships.</a:t>
            </a:r>
          </a:p>
        </p:txBody>
      </p:sp>
      <p:sp>
        <p:nvSpPr>
          <p:cNvPr id="4" name="Text Placeholder 3">
            <a:extLst>
              <a:ext uri="{FF2B5EF4-FFF2-40B4-BE49-F238E27FC236}">
                <a16:creationId xmlns:a16="http://schemas.microsoft.com/office/drawing/2014/main" id="{EDDACE83-287F-4B5C-9293-208770545D80}"/>
              </a:ext>
            </a:extLst>
          </p:cNvPr>
          <p:cNvSpPr>
            <a:spLocks noGrp="1"/>
          </p:cNvSpPr>
          <p:nvPr>
            <p:ph type="body" sz="quarter" idx="15"/>
          </p:nvPr>
        </p:nvSpPr>
        <p:spPr/>
        <p:txBody>
          <a:bodyPr/>
          <a:lstStyle/>
          <a:p>
            <a:r>
              <a:rPr lang="en-US" dirty="0">
                <a:solidFill>
                  <a:schemeClr val="bg1"/>
                </a:solidFill>
              </a:rPr>
              <a:t>Program Charter </a:t>
            </a:r>
          </a:p>
        </p:txBody>
      </p:sp>
      <p:sp>
        <p:nvSpPr>
          <p:cNvPr id="5" name="Text Placeholder 4">
            <a:extLst>
              <a:ext uri="{FF2B5EF4-FFF2-40B4-BE49-F238E27FC236}">
                <a16:creationId xmlns:a16="http://schemas.microsoft.com/office/drawing/2014/main" id="{460EE852-54CA-4B3D-A1E9-3E78EA006E71}"/>
              </a:ext>
            </a:extLst>
          </p:cNvPr>
          <p:cNvSpPr>
            <a:spLocks noGrp="1"/>
          </p:cNvSpPr>
          <p:nvPr>
            <p:ph type="body" sz="quarter" idx="16"/>
          </p:nvPr>
        </p:nvSpPr>
        <p:spPr/>
        <p:txBody>
          <a:bodyPr/>
          <a:lstStyle/>
          <a:p>
            <a:r>
              <a:rPr lang="en-US" dirty="0"/>
              <a:t>Vision</a:t>
            </a:r>
          </a:p>
        </p:txBody>
      </p:sp>
      <p:sp>
        <p:nvSpPr>
          <p:cNvPr id="6" name="Text Placeholder 5">
            <a:extLst>
              <a:ext uri="{FF2B5EF4-FFF2-40B4-BE49-F238E27FC236}">
                <a16:creationId xmlns:a16="http://schemas.microsoft.com/office/drawing/2014/main" id="{6C716745-969C-4921-814E-FFF9D1366FD6}"/>
              </a:ext>
            </a:extLst>
          </p:cNvPr>
          <p:cNvSpPr>
            <a:spLocks noGrp="1"/>
          </p:cNvSpPr>
          <p:nvPr>
            <p:ph type="body" sz="quarter" idx="17"/>
          </p:nvPr>
        </p:nvSpPr>
        <p:spPr/>
        <p:txBody>
          <a:bodyPr/>
          <a:lstStyle/>
          <a:p>
            <a:r>
              <a:rPr lang="en-US" dirty="0"/>
              <a:t>Provide knowledge and tools for mentees and mentors to be successful in leveraging relationships that foster career growth for individuals in the nuclear energy and technology fields.  Develop solid relationships, interpersonal skills and business knowledge to drive organizational effectiveness and efficiency.</a:t>
            </a:r>
          </a:p>
        </p:txBody>
      </p:sp>
    </p:spTree>
    <p:extLst>
      <p:ext uri="{BB962C8B-B14F-4D97-AF65-F5344CB8AC3E}">
        <p14:creationId xmlns:p14="http://schemas.microsoft.com/office/powerpoint/2010/main" val="25437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rmAutofit fontScale="70000" lnSpcReduction="20000"/>
          </a:bodyPr>
          <a:lstStyle/>
          <a:p>
            <a:r>
              <a:rPr lang="en-US" dirty="0"/>
              <a:t>Margie Barnes: Duke Energy,</a:t>
            </a:r>
          </a:p>
          <a:p>
            <a:r>
              <a:rPr lang="en-US" dirty="0"/>
              <a:t>Corporate Functional Area Manager – Operations </a:t>
            </a:r>
          </a:p>
          <a:p>
            <a:endParaRPr lang="en-US" dirty="0"/>
          </a:p>
          <a:p>
            <a:r>
              <a:rPr lang="en-US" dirty="0"/>
              <a:t>Audrey Brown: DTE Energy, Senior Nuclear Instructor </a:t>
            </a:r>
          </a:p>
          <a:p>
            <a:endParaRPr lang="en-US" dirty="0"/>
          </a:p>
          <a:p>
            <a:r>
              <a:rPr lang="en-US" dirty="0"/>
              <a:t>Price Collins: Duke Energy,</a:t>
            </a:r>
            <a:br>
              <a:rPr lang="en-US" dirty="0"/>
            </a:br>
            <a:r>
              <a:rPr lang="en-US" dirty="0"/>
              <a:t>Nuclear Fuels Engineer</a:t>
            </a:r>
          </a:p>
          <a:p>
            <a:endParaRPr lang="en-US" dirty="0"/>
          </a:p>
          <a:p>
            <a:r>
              <a:rPr lang="en-US" dirty="0">
                <a:solidFill>
                  <a:schemeClr val="bg1"/>
                </a:solidFill>
              </a:rPr>
              <a:t>Angie Howard: Howard-Johnson Associates, President</a:t>
            </a:r>
          </a:p>
          <a:p>
            <a:endParaRPr lang="en-US" dirty="0"/>
          </a:p>
          <a:p>
            <a:r>
              <a:rPr lang="en-US" dirty="0"/>
              <a:t>Kath Kunz: PG&amp;E, Nuclear Project Manager (Retired)</a:t>
            </a:r>
          </a:p>
          <a:p>
            <a:endParaRPr lang="en-US" dirty="0"/>
          </a:p>
          <a:p>
            <a:r>
              <a:rPr lang="en-US" dirty="0"/>
              <a:t>Miriam Matthews: Rensselaer Polytechnic Institute, Student </a:t>
            </a:r>
          </a:p>
          <a:p>
            <a:endParaRPr lang="en-US" dirty="0"/>
          </a:p>
          <a:p>
            <a:r>
              <a:rPr lang="en-US" dirty="0"/>
              <a:t>Summer Sims: Savannah River Site,</a:t>
            </a:r>
          </a:p>
          <a:p>
            <a:r>
              <a:rPr lang="en-US" dirty="0"/>
              <a:t>Project Controls Engineer- Project Management Construction Services</a:t>
            </a:r>
          </a:p>
          <a:p>
            <a:endParaRPr lang="en-US" dirty="0">
              <a:highlight>
                <a:srgbClr val="FF0000"/>
              </a:highlight>
            </a:endParaRPr>
          </a:p>
          <a:p>
            <a:endParaRPr lang="en-US" dirty="0"/>
          </a:p>
          <a:p>
            <a:r>
              <a:rPr lang="en-US" dirty="0"/>
              <a:t>Dr. LaKisha White: INPO,</a:t>
            </a:r>
            <a:br>
              <a:rPr lang="en-US" dirty="0"/>
            </a:br>
            <a:r>
              <a:rPr lang="en-US" dirty="0"/>
              <a:t>Assistant Department Manager – Infrastructure Services</a:t>
            </a:r>
          </a:p>
          <a:p>
            <a:endParaRPr lang="en-US" dirty="0"/>
          </a:p>
          <a:p>
            <a:endParaRPr lang="en-US" dirty="0"/>
          </a:p>
          <a:p>
            <a:endParaRPr lang="en-US" dirty="0"/>
          </a:p>
        </p:txBody>
      </p:sp>
      <p:sp>
        <p:nvSpPr>
          <p:cNvPr id="7" name="Text Placeholder 6"/>
          <p:cNvSpPr>
            <a:spLocks noGrp="1"/>
          </p:cNvSpPr>
          <p:nvPr>
            <p:ph type="body" sz="quarter" idx="15"/>
          </p:nvPr>
        </p:nvSpPr>
        <p:spPr/>
        <p:txBody>
          <a:bodyPr/>
          <a:lstStyle/>
          <a:p>
            <a:r>
              <a:rPr lang="en-US" dirty="0">
                <a:solidFill>
                  <a:schemeClr val="bg1"/>
                </a:solidFill>
              </a:rPr>
              <a:t>U.S. WIN GROW Mentorship Board</a:t>
            </a:r>
          </a:p>
        </p:txBody>
      </p:sp>
      <p:sp>
        <p:nvSpPr>
          <p:cNvPr id="8" name="Text Placeholder 7"/>
          <p:cNvSpPr>
            <a:spLocks noGrp="1"/>
          </p:cNvSpPr>
          <p:nvPr>
            <p:ph sz="quarter" idx="12"/>
          </p:nvPr>
        </p:nvSpPr>
        <p:spPr/>
        <p:txBody>
          <a:bodyPr anchor="ctr"/>
          <a:lstStyle/>
          <a:p>
            <a:r>
              <a:rPr lang="en-US" dirty="0">
                <a:solidFill>
                  <a:schemeClr val="bg1"/>
                </a:solidFill>
              </a:rPr>
              <a:t>Sponsor: Margie Barnes (U.S. WIN Steering Committee)</a:t>
            </a:r>
          </a:p>
          <a:p>
            <a:r>
              <a:rPr lang="en-US" dirty="0">
                <a:solidFill>
                  <a:schemeClr val="bg1"/>
                </a:solidFill>
              </a:rPr>
              <a:t>Sponsor: Angie Howard (U.S. WIN Steering Committee) </a:t>
            </a:r>
          </a:p>
          <a:p>
            <a:r>
              <a:rPr lang="en-US" dirty="0">
                <a:solidFill>
                  <a:schemeClr val="bg1"/>
                </a:solidFill>
              </a:rPr>
              <a:t> </a:t>
            </a:r>
          </a:p>
          <a:p>
            <a:endParaRPr lang="en-US" dirty="0"/>
          </a:p>
        </p:txBody>
      </p:sp>
    </p:spTree>
    <p:extLst>
      <p:ext uri="{BB962C8B-B14F-4D97-AF65-F5344CB8AC3E}">
        <p14:creationId xmlns:p14="http://schemas.microsoft.com/office/powerpoint/2010/main" val="73850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Kadena Simpkins – Pam Reed</a:t>
            </a:r>
          </a:p>
          <a:p>
            <a:pPr marL="285750" indent="-285750">
              <a:buFont typeface="Arial" panose="020B0604020202020204" pitchFamily="34" charset="0"/>
              <a:buChar char="•"/>
            </a:pPr>
            <a:r>
              <a:rPr lang="en-US" dirty="0"/>
              <a:t>Denise Long – Stacey Hamm</a:t>
            </a:r>
          </a:p>
          <a:p>
            <a:pPr marL="285750" indent="-285750">
              <a:buFont typeface="Arial" panose="020B0604020202020204" pitchFamily="34" charset="0"/>
              <a:buChar char="•"/>
            </a:pPr>
            <a:r>
              <a:rPr lang="en-US" dirty="0"/>
              <a:t>Tianni Pierner – Summer Simms</a:t>
            </a:r>
          </a:p>
          <a:p>
            <a:pPr marL="285750" indent="-285750">
              <a:buFont typeface="Arial" panose="020B0604020202020204" pitchFamily="34" charset="0"/>
              <a:buChar char="•"/>
            </a:pPr>
            <a:r>
              <a:rPr lang="en-US" dirty="0"/>
              <a:t>Brandy Wark – Heather Winn</a:t>
            </a:r>
          </a:p>
          <a:p>
            <a:pPr marL="285750" indent="-285750">
              <a:buFont typeface="Arial" panose="020B0604020202020204" pitchFamily="34" charset="0"/>
              <a:buChar char="•"/>
            </a:pPr>
            <a:r>
              <a:rPr lang="en-US" dirty="0"/>
              <a:t>Alexus Hancock – Aimey Tregre</a:t>
            </a:r>
          </a:p>
          <a:p>
            <a:endParaRPr lang="en-US" dirty="0"/>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a:t>
            </a:r>
          </a:p>
          <a:p>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sp>
        <p:nvSpPr>
          <p:cNvPr id="9" name="TextBox 8">
            <a:extLst>
              <a:ext uri="{FF2B5EF4-FFF2-40B4-BE49-F238E27FC236}">
                <a16:creationId xmlns:a16="http://schemas.microsoft.com/office/drawing/2014/main" id="{F85C47AF-F9A0-49A9-9ECD-3162C438DC3C}"/>
              </a:ext>
            </a:extLst>
          </p:cNvPr>
          <p:cNvSpPr txBox="1"/>
          <p:nvPr/>
        </p:nvSpPr>
        <p:spPr>
          <a:xfrm>
            <a:off x="3838419" y="4534000"/>
            <a:ext cx="2268550" cy="307777"/>
          </a:xfrm>
          <a:prstGeom prst="rect">
            <a:avLst/>
          </a:prstGeom>
          <a:noFill/>
        </p:spPr>
        <p:txBody>
          <a:bodyPr wrap="square" rtlCol="0">
            <a:spAutoFit/>
          </a:bodyPr>
          <a:lstStyle/>
          <a:p>
            <a:pPr algn="ctr"/>
            <a:r>
              <a:rPr lang="en-US" sz="1400" dirty="0">
                <a:solidFill>
                  <a:schemeClr val="bg1"/>
                </a:solidFill>
              </a:rPr>
              <a:t>Audrey Brown</a:t>
            </a:r>
          </a:p>
        </p:txBody>
      </p:sp>
      <p:pic>
        <p:nvPicPr>
          <p:cNvPr id="4" name="Picture 3" descr="A picture containing person&#10;&#10;Description automatically generated">
            <a:extLst>
              <a:ext uri="{FF2B5EF4-FFF2-40B4-BE49-F238E27FC236}">
                <a16:creationId xmlns:a16="http://schemas.microsoft.com/office/drawing/2014/main" id="{63D2507D-10D2-4B27-9305-2CEFC8F7D84F}"/>
              </a:ext>
            </a:extLst>
          </p:cNvPr>
          <p:cNvPicPr>
            <a:picLocks noChangeAspect="1"/>
          </p:cNvPicPr>
          <p:nvPr/>
        </p:nvPicPr>
        <p:blipFill>
          <a:blip r:embed="rId2"/>
          <a:stretch>
            <a:fillRect/>
          </a:stretch>
        </p:blipFill>
        <p:spPr>
          <a:xfrm>
            <a:off x="3601094" y="1703485"/>
            <a:ext cx="2743200" cy="2743200"/>
          </a:xfrm>
          <a:prstGeom prst="rect">
            <a:avLst/>
          </a:prstGeom>
        </p:spPr>
      </p:pic>
    </p:spTree>
    <p:extLst>
      <p:ext uri="{BB962C8B-B14F-4D97-AF65-F5344CB8AC3E}">
        <p14:creationId xmlns:p14="http://schemas.microsoft.com/office/powerpoint/2010/main" val="409072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Hannah Moss – Laura Ekern</a:t>
            </a:r>
          </a:p>
          <a:p>
            <a:pPr marL="285750" indent="-285750">
              <a:buFont typeface="Arial" panose="020B0604020202020204" pitchFamily="34" charset="0"/>
              <a:buChar char="•"/>
            </a:pPr>
            <a:r>
              <a:rPr lang="en-US" dirty="0"/>
              <a:t>Danielle Dunigan – Juliann Edwards</a:t>
            </a:r>
          </a:p>
          <a:p>
            <a:pPr marL="285750" indent="-285750">
              <a:buFont typeface="Arial" panose="020B0604020202020204" pitchFamily="34" charset="0"/>
              <a:buChar char="•"/>
            </a:pPr>
            <a:r>
              <a:rPr lang="en-US" dirty="0"/>
              <a:t>Sophie Gutner – Carol Barajas</a:t>
            </a:r>
          </a:p>
          <a:p>
            <a:pPr marL="285750" indent="-285750">
              <a:buFont typeface="Arial" panose="020B0604020202020204" pitchFamily="34" charset="0"/>
              <a:buChar char="•"/>
            </a:pPr>
            <a:r>
              <a:rPr lang="en-US" dirty="0"/>
              <a:t>Amber Olbon – Leah Crider</a:t>
            </a:r>
          </a:p>
          <a:p>
            <a:pPr marL="285750" indent="-285750">
              <a:buFont typeface="Arial" panose="020B0604020202020204" pitchFamily="34" charset="0"/>
              <a:buChar char="•"/>
            </a:pPr>
            <a:r>
              <a:rPr lang="en-US" dirty="0"/>
              <a:t>Adrianna Luperico – Savannah Fitzwater </a:t>
            </a:r>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 (cont.)?</a:t>
            </a:r>
          </a:p>
          <a:p>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pic>
        <p:nvPicPr>
          <p:cNvPr id="2" name="Picture 1">
            <a:extLst>
              <a:ext uri="{FF2B5EF4-FFF2-40B4-BE49-F238E27FC236}">
                <a16:creationId xmlns:a16="http://schemas.microsoft.com/office/drawing/2014/main" id="{B58DDD7F-30D4-4641-A7CA-066F5208C305}"/>
              </a:ext>
            </a:extLst>
          </p:cNvPr>
          <p:cNvPicPr>
            <a:picLocks/>
          </p:cNvPicPr>
          <p:nvPr/>
        </p:nvPicPr>
        <p:blipFill>
          <a:blip r:embed="rId2"/>
          <a:stretch>
            <a:fillRect/>
          </a:stretch>
        </p:blipFill>
        <p:spPr>
          <a:xfrm>
            <a:off x="3601094" y="1703485"/>
            <a:ext cx="2743200" cy="2743200"/>
          </a:xfrm>
          <a:prstGeom prst="rect">
            <a:avLst/>
          </a:prstGeom>
        </p:spPr>
      </p:pic>
      <p:sp>
        <p:nvSpPr>
          <p:cNvPr id="9" name="TextBox 8">
            <a:extLst>
              <a:ext uri="{FF2B5EF4-FFF2-40B4-BE49-F238E27FC236}">
                <a16:creationId xmlns:a16="http://schemas.microsoft.com/office/drawing/2014/main" id="{AE846895-1661-4578-9505-6C4B304AE241}"/>
              </a:ext>
            </a:extLst>
          </p:cNvPr>
          <p:cNvSpPr txBox="1"/>
          <p:nvPr/>
        </p:nvSpPr>
        <p:spPr>
          <a:xfrm>
            <a:off x="3838419" y="4534000"/>
            <a:ext cx="2268550" cy="307777"/>
          </a:xfrm>
          <a:prstGeom prst="rect">
            <a:avLst/>
          </a:prstGeom>
          <a:noFill/>
        </p:spPr>
        <p:txBody>
          <a:bodyPr wrap="square" rtlCol="0">
            <a:spAutoFit/>
          </a:bodyPr>
          <a:lstStyle/>
          <a:p>
            <a:pPr algn="ctr"/>
            <a:r>
              <a:rPr lang="en-US" sz="1400" dirty="0">
                <a:solidFill>
                  <a:schemeClr val="bg1"/>
                </a:solidFill>
              </a:rPr>
              <a:t>Price Collins</a:t>
            </a:r>
          </a:p>
        </p:txBody>
      </p:sp>
    </p:spTree>
    <p:extLst>
      <p:ext uri="{BB962C8B-B14F-4D97-AF65-F5344CB8AC3E}">
        <p14:creationId xmlns:p14="http://schemas.microsoft.com/office/powerpoint/2010/main" val="41594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Karina Amsden – Mary Love</a:t>
            </a:r>
          </a:p>
          <a:p>
            <a:pPr marL="285750" indent="-285750">
              <a:buFont typeface="Arial" panose="020B0604020202020204" pitchFamily="34" charset="0"/>
              <a:buChar char="•"/>
            </a:pPr>
            <a:r>
              <a:rPr lang="en-US" dirty="0"/>
              <a:t>Savannah Tranchell – Greg Cameron</a:t>
            </a:r>
          </a:p>
          <a:p>
            <a:pPr marL="285750" indent="-285750">
              <a:buFont typeface="Arial" panose="020B0604020202020204" pitchFamily="34" charset="0"/>
              <a:buChar char="•"/>
            </a:pPr>
            <a:r>
              <a:rPr lang="en-US" dirty="0"/>
              <a:t>Emma Derr – Karen Williams</a:t>
            </a:r>
          </a:p>
          <a:p>
            <a:pPr marL="285750" indent="-285750">
              <a:buFont typeface="Arial" panose="020B0604020202020204" pitchFamily="34" charset="0"/>
              <a:buChar char="•"/>
            </a:pPr>
            <a:r>
              <a:rPr lang="en-US" dirty="0"/>
              <a:t>Alexis Schlotterback – Christine Csizmadia</a:t>
            </a:r>
          </a:p>
          <a:p>
            <a:pPr marL="285750" indent="-285750">
              <a:buFont typeface="Arial" panose="020B0604020202020204" pitchFamily="34" charset="0"/>
              <a:buChar char="•"/>
            </a:pPr>
            <a:r>
              <a:rPr lang="en-US" dirty="0"/>
              <a:t>Tiera Cate – Cristina Reyff</a:t>
            </a:r>
          </a:p>
          <a:p>
            <a:endParaRPr lang="en-US" dirty="0"/>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 (cont.)?</a:t>
            </a:r>
          </a:p>
          <a:p>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pic>
        <p:nvPicPr>
          <p:cNvPr id="4" name="Picture 3" descr="A person smiling for the camera&#10;&#10;Description automatically generated with low confidence">
            <a:extLst>
              <a:ext uri="{FF2B5EF4-FFF2-40B4-BE49-F238E27FC236}">
                <a16:creationId xmlns:a16="http://schemas.microsoft.com/office/drawing/2014/main" id="{0AFBEE84-EAC4-4BFD-A621-B5CF5FD88E3F}"/>
              </a:ext>
            </a:extLst>
          </p:cNvPr>
          <p:cNvPicPr>
            <a:picLocks noChangeAspect="1"/>
          </p:cNvPicPr>
          <p:nvPr/>
        </p:nvPicPr>
        <p:blipFill>
          <a:blip r:embed="rId2"/>
          <a:stretch>
            <a:fillRect/>
          </a:stretch>
        </p:blipFill>
        <p:spPr>
          <a:xfrm>
            <a:off x="3600450" y="1703485"/>
            <a:ext cx="2743200" cy="2743200"/>
          </a:xfrm>
          <a:prstGeom prst="rect">
            <a:avLst/>
          </a:prstGeom>
        </p:spPr>
      </p:pic>
      <p:sp>
        <p:nvSpPr>
          <p:cNvPr id="8" name="TextBox 7">
            <a:extLst>
              <a:ext uri="{FF2B5EF4-FFF2-40B4-BE49-F238E27FC236}">
                <a16:creationId xmlns:a16="http://schemas.microsoft.com/office/drawing/2014/main" id="{FC1E59B7-A8EC-45C2-92B2-A4413DE4F31C}"/>
              </a:ext>
            </a:extLst>
          </p:cNvPr>
          <p:cNvSpPr txBox="1"/>
          <p:nvPr/>
        </p:nvSpPr>
        <p:spPr>
          <a:xfrm>
            <a:off x="3838419" y="4534000"/>
            <a:ext cx="2268550" cy="307777"/>
          </a:xfrm>
          <a:prstGeom prst="rect">
            <a:avLst/>
          </a:prstGeom>
          <a:noFill/>
        </p:spPr>
        <p:txBody>
          <a:bodyPr wrap="square" rtlCol="0">
            <a:spAutoFit/>
          </a:bodyPr>
          <a:lstStyle/>
          <a:p>
            <a:pPr algn="ctr"/>
            <a:r>
              <a:rPr lang="en-US" sz="1400" dirty="0">
                <a:solidFill>
                  <a:schemeClr val="bg1"/>
                </a:solidFill>
              </a:rPr>
              <a:t>Angie Howard</a:t>
            </a:r>
          </a:p>
        </p:txBody>
      </p:sp>
    </p:spTree>
    <p:extLst>
      <p:ext uri="{BB962C8B-B14F-4D97-AF65-F5344CB8AC3E}">
        <p14:creationId xmlns:p14="http://schemas.microsoft.com/office/powerpoint/2010/main" val="36669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Crystal Slavens – Lisa Zurawski</a:t>
            </a:r>
          </a:p>
          <a:p>
            <a:pPr marL="285750" indent="-285750">
              <a:buFont typeface="Arial" panose="020B0604020202020204" pitchFamily="34" charset="0"/>
              <a:buChar char="•"/>
            </a:pPr>
            <a:r>
              <a:rPr lang="en-US" dirty="0"/>
              <a:t>Ju-Yuan Yeh – Carl Golightly</a:t>
            </a:r>
          </a:p>
          <a:p>
            <a:pPr marL="285750" indent="-285750">
              <a:buFont typeface="Arial" panose="020B0604020202020204" pitchFamily="34" charset="0"/>
              <a:buChar char="•"/>
            </a:pPr>
            <a:r>
              <a:rPr lang="en-US" dirty="0"/>
              <a:t>Ashley Ansolabehere – Maureen Zawalick</a:t>
            </a:r>
          </a:p>
          <a:p>
            <a:pPr marL="285750" indent="-285750">
              <a:buFont typeface="Arial" panose="020B0604020202020204" pitchFamily="34" charset="0"/>
              <a:buChar char="•"/>
            </a:pPr>
            <a:r>
              <a:rPr lang="en-US" dirty="0"/>
              <a:t>Brenda Garcia</a:t>
            </a:r>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 (cont.)?</a:t>
            </a:r>
          </a:p>
          <a:p>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pic>
        <p:nvPicPr>
          <p:cNvPr id="2" name="Picture 1">
            <a:extLst>
              <a:ext uri="{FF2B5EF4-FFF2-40B4-BE49-F238E27FC236}">
                <a16:creationId xmlns:a16="http://schemas.microsoft.com/office/drawing/2014/main" id="{376321F4-434C-4F3B-AA80-1AD9BFF03529}"/>
              </a:ext>
            </a:extLst>
          </p:cNvPr>
          <p:cNvPicPr>
            <a:picLocks/>
          </p:cNvPicPr>
          <p:nvPr/>
        </p:nvPicPr>
        <p:blipFill>
          <a:blip r:embed="rId2"/>
          <a:stretch>
            <a:fillRect/>
          </a:stretch>
        </p:blipFill>
        <p:spPr>
          <a:xfrm>
            <a:off x="3601094" y="1703485"/>
            <a:ext cx="2743200" cy="2743200"/>
          </a:xfrm>
          <a:prstGeom prst="rect">
            <a:avLst/>
          </a:prstGeom>
        </p:spPr>
      </p:pic>
      <p:sp>
        <p:nvSpPr>
          <p:cNvPr id="9" name="TextBox 8">
            <a:extLst>
              <a:ext uri="{FF2B5EF4-FFF2-40B4-BE49-F238E27FC236}">
                <a16:creationId xmlns:a16="http://schemas.microsoft.com/office/drawing/2014/main" id="{04EE9761-2F9E-48F8-9464-6494FB531EC0}"/>
              </a:ext>
            </a:extLst>
          </p:cNvPr>
          <p:cNvSpPr txBox="1"/>
          <p:nvPr/>
        </p:nvSpPr>
        <p:spPr>
          <a:xfrm>
            <a:off x="3838419" y="4534000"/>
            <a:ext cx="2268550" cy="307777"/>
          </a:xfrm>
          <a:prstGeom prst="rect">
            <a:avLst/>
          </a:prstGeom>
          <a:noFill/>
        </p:spPr>
        <p:txBody>
          <a:bodyPr wrap="square" rtlCol="0">
            <a:spAutoFit/>
          </a:bodyPr>
          <a:lstStyle/>
          <a:p>
            <a:pPr algn="ctr"/>
            <a:r>
              <a:rPr lang="en-US" sz="1400" dirty="0">
                <a:solidFill>
                  <a:schemeClr val="bg1"/>
                </a:solidFill>
              </a:rPr>
              <a:t>Kath Kunz</a:t>
            </a:r>
          </a:p>
        </p:txBody>
      </p:sp>
    </p:spTree>
    <p:extLst>
      <p:ext uri="{BB962C8B-B14F-4D97-AF65-F5344CB8AC3E}">
        <p14:creationId xmlns:p14="http://schemas.microsoft.com/office/powerpoint/2010/main" val="121053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603BF-E58A-4A25-B5D8-0E45FDE8C5AB}"/>
              </a:ext>
            </a:extLst>
          </p:cNvPr>
          <p:cNvSpPr>
            <a:spLocks noGrp="1"/>
          </p:cNvSpPr>
          <p:nvPr>
            <p:ph type="body" sz="quarter" idx="11"/>
          </p:nvPr>
        </p:nvSpPr>
        <p:spPr/>
        <p:txBody>
          <a:bodyPr/>
          <a:lstStyle/>
          <a:p>
            <a:pPr algn="ctr"/>
            <a:r>
              <a:rPr lang="en-US" u="sng" dirty="0"/>
              <a:t>Pairings</a:t>
            </a:r>
          </a:p>
          <a:p>
            <a:endParaRPr lang="en-US" dirty="0"/>
          </a:p>
        </p:txBody>
      </p:sp>
      <p:sp>
        <p:nvSpPr>
          <p:cNvPr id="5" name="Text Placeholder 4">
            <a:extLst>
              <a:ext uri="{FF2B5EF4-FFF2-40B4-BE49-F238E27FC236}">
                <a16:creationId xmlns:a16="http://schemas.microsoft.com/office/drawing/2014/main" id="{DF8C6F63-2AB2-4D7A-A656-0E036696EB9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Joy Travis – Susan Baier</a:t>
            </a:r>
          </a:p>
          <a:p>
            <a:pPr marL="285750" indent="-285750">
              <a:buFont typeface="Arial" panose="020B0604020202020204" pitchFamily="34" charset="0"/>
              <a:buChar char="•"/>
            </a:pPr>
            <a:r>
              <a:rPr lang="en-US" dirty="0"/>
              <a:t>Hannah Pell – Lori Kelley</a:t>
            </a:r>
          </a:p>
          <a:p>
            <a:pPr marL="285750" indent="-285750">
              <a:buFont typeface="Arial" panose="020B0604020202020204" pitchFamily="34" charset="0"/>
              <a:buChar char="•"/>
            </a:pPr>
            <a:r>
              <a:rPr lang="en-US" dirty="0"/>
              <a:t>Xiaolan ‘Clair’ Song – Rebecca Oberlander</a:t>
            </a:r>
          </a:p>
        </p:txBody>
      </p:sp>
      <p:sp>
        <p:nvSpPr>
          <p:cNvPr id="6" name="Text Placeholder 5">
            <a:extLst>
              <a:ext uri="{FF2B5EF4-FFF2-40B4-BE49-F238E27FC236}">
                <a16:creationId xmlns:a16="http://schemas.microsoft.com/office/drawing/2014/main" id="{CB5705F4-1482-4C5D-950D-54FA0E2F91CF}"/>
              </a:ext>
            </a:extLst>
          </p:cNvPr>
          <p:cNvSpPr>
            <a:spLocks noGrp="1"/>
          </p:cNvSpPr>
          <p:nvPr>
            <p:ph type="body" sz="quarter" idx="15"/>
          </p:nvPr>
        </p:nvSpPr>
        <p:spPr/>
        <p:txBody>
          <a:bodyPr/>
          <a:lstStyle/>
          <a:p>
            <a:r>
              <a:rPr lang="en-US" dirty="0">
                <a:solidFill>
                  <a:schemeClr val="bg1"/>
                </a:solidFill>
              </a:rPr>
              <a:t>Who’s paired with who (cont.)? </a:t>
            </a:r>
            <a:endParaRPr lang="en-US" dirty="0"/>
          </a:p>
        </p:txBody>
      </p:sp>
      <p:sp>
        <p:nvSpPr>
          <p:cNvPr id="7" name="Text Placeholder 6">
            <a:extLst>
              <a:ext uri="{FF2B5EF4-FFF2-40B4-BE49-F238E27FC236}">
                <a16:creationId xmlns:a16="http://schemas.microsoft.com/office/drawing/2014/main" id="{CDB81AA8-98DD-4DFE-B1BC-D1A126C2FDBE}"/>
              </a:ext>
            </a:extLst>
          </p:cNvPr>
          <p:cNvSpPr>
            <a:spLocks noGrp="1"/>
          </p:cNvSpPr>
          <p:nvPr>
            <p:ph type="body" sz="quarter" idx="16"/>
          </p:nvPr>
        </p:nvSpPr>
        <p:spPr/>
        <p:txBody>
          <a:bodyPr/>
          <a:lstStyle/>
          <a:p>
            <a:pPr algn="ctr"/>
            <a:r>
              <a:rPr lang="en-US" u="sng" dirty="0"/>
              <a:t>GROW Sub-Group Liaison</a:t>
            </a:r>
          </a:p>
        </p:txBody>
      </p:sp>
      <p:pic>
        <p:nvPicPr>
          <p:cNvPr id="8" name="Picture 7">
            <a:extLst>
              <a:ext uri="{FF2B5EF4-FFF2-40B4-BE49-F238E27FC236}">
                <a16:creationId xmlns:a16="http://schemas.microsoft.com/office/drawing/2014/main" id="{6CDD1B24-C3F1-4FA4-8A63-F94DB949382D}"/>
              </a:ext>
            </a:extLst>
          </p:cNvPr>
          <p:cNvPicPr>
            <a:picLocks/>
          </p:cNvPicPr>
          <p:nvPr/>
        </p:nvPicPr>
        <p:blipFill>
          <a:blip r:embed="rId2"/>
          <a:stretch>
            <a:fillRect/>
          </a:stretch>
        </p:blipFill>
        <p:spPr>
          <a:xfrm>
            <a:off x="3601094" y="1703485"/>
            <a:ext cx="2743200" cy="2743200"/>
          </a:xfrm>
          <a:prstGeom prst="rect">
            <a:avLst/>
          </a:prstGeom>
        </p:spPr>
      </p:pic>
      <p:sp>
        <p:nvSpPr>
          <p:cNvPr id="9" name="TextBox 8">
            <a:extLst>
              <a:ext uri="{FF2B5EF4-FFF2-40B4-BE49-F238E27FC236}">
                <a16:creationId xmlns:a16="http://schemas.microsoft.com/office/drawing/2014/main" id="{B0BD3F0A-2980-44B2-A3BE-1C044A7AA40C}"/>
              </a:ext>
            </a:extLst>
          </p:cNvPr>
          <p:cNvSpPr txBox="1"/>
          <p:nvPr/>
        </p:nvSpPr>
        <p:spPr>
          <a:xfrm>
            <a:off x="3838419" y="4534000"/>
            <a:ext cx="2268550" cy="307777"/>
          </a:xfrm>
          <a:prstGeom prst="rect">
            <a:avLst/>
          </a:prstGeom>
          <a:noFill/>
        </p:spPr>
        <p:txBody>
          <a:bodyPr wrap="square" rtlCol="0">
            <a:spAutoFit/>
          </a:bodyPr>
          <a:lstStyle/>
          <a:p>
            <a:pPr algn="ctr"/>
            <a:r>
              <a:rPr lang="en-US" sz="1400" dirty="0">
                <a:solidFill>
                  <a:schemeClr val="bg1"/>
                </a:solidFill>
              </a:rPr>
              <a:t>Summer Simms</a:t>
            </a:r>
          </a:p>
        </p:txBody>
      </p:sp>
    </p:spTree>
    <p:extLst>
      <p:ext uri="{BB962C8B-B14F-4D97-AF65-F5344CB8AC3E}">
        <p14:creationId xmlns:p14="http://schemas.microsoft.com/office/powerpoint/2010/main" val="625607238"/>
      </p:ext>
    </p:extLst>
  </p:cSld>
  <p:clrMapOvr>
    <a:masterClrMapping/>
  </p:clrMapOvr>
</p:sld>
</file>

<file path=ppt/theme/theme1.xml><?xml version="1.0" encoding="utf-8"?>
<a:theme xmlns:a="http://schemas.openxmlformats.org/drawingml/2006/main" name="NEI_Powerpoint_Template_Dark_Wide_2019">
  <a:themeElements>
    <a:clrScheme name="NEI Dark PowerPoint Presentation">
      <a:dk1>
        <a:srgbClr val="031927"/>
      </a:dk1>
      <a:lt1>
        <a:sysClr val="window" lastClr="FFFFFF"/>
      </a:lt1>
      <a:dk2>
        <a:srgbClr val="1F6E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6775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9C2A40CB48BD4DA68B2DC67ADC4D2A" ma:contentTypeVersion="15" ma:contentTypeDescription="Create a new document." ma:contentTypeScope="" ma:versionID="ff37e82933b0143f2145f157ee7e7569">
  <xsd:schema xmlns:xsd="http://www.w3.org/2001/XMLSchema" xmlns:xs="http://www.w3.org/2001/XMLSchema" xmlns:p="http://schemas.microsoft.com/office/2006/metadata/properties" xmlns:ns1="http://schemas.microsoft.com/sharepoint/v3" xmlns:ns3="d4642a65-0259-4627-9104-e5163e3bfa7f" xmlns:ns4="c01c7c2d-a1ce-4356-8960-d589ab557c5d" targetNamespace="http://schemas.microsoft.com/office/2006/metadata/properties" ma:root="true" ma:fieldsID="db21d7253fdf8389bc8cbb9df493ba87" ns1:_="" ns3:_="" ns4:_="">
    <xsd:import namespace="http://schemas.microsoft.com/sharepoint/v3"/>
    <xsd:import namespace="d4642a65-0259-4627-9104-e5163e3bfa7f"/>
    <xsd:import namespace="c01c7c2d-a1ce-4356-8960-d589ab557c5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Location"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642a65-0259-4627-9104-e5163e3bfa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1c7c2d-a1ce-4356-8960-d589ab557c5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C0708-3739-44E3-B6F3-AC13C3786E9C}">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c01c7c2d-a1ce-4356-8960-d589ab557c5d"/>
    <ds:schemaRef ds:uri="d4642a65-0259-4627-9104-e5163e3bfa7f"/>
    <ds:schemaRef ds:uri="http://www.w3.org/XML/1998/namespace"/>
    <ds:schemaRef ds:uri="http://purl.org/dc/dcmitype/"/>
  </ds:schemaRefs>
</ds:datastoreItem>
</file>

<file path=customXml/itemProps2.xml><?xml version="1.0" encoding="utf-8"?>
<ds:datastoreItem xmlns:ds="http://schemas.openxmlformats.org/officeDocument/2006/customXml" ds:itemID="{B3982763-7F91-4D1B-93D8-D791BEFCE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642a65-0259-4627-9104-e5163e3bfa7f"/>
    <ds:schemaRef ds:uri="c01c7c2d-a1ce-4356-8960-d589ab557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516526-1205-4C45-8C24-DA7A2EA98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NEI_Powerpoint_Template_Dark_Wide_2019.potx</Template>
  <TotalTime>932</TotalTime>
  <Words>1029</Words>
  <Application>Microsoft Office PowerPoint</Application>
  <PresentationFormat>Custom</PresentationFormat>
  <Paragraphs>168</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NEI_Powerpoint_Template_Dark_Wide_2019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neibuild</dc:creator>
  <cp:lastModifiedBy>Collins, Price Alexander</cp:lastModifiedBy>
  <cp:revision>59</cp:revision>
  <dcterms:created xsi:type="dcterms:W3CDTF">2018-10-25T14:47:21Z</dcterms:created>
  <dcterms:modified xsi:type="dcterms:W3CDTF">2022-10-10T10:06:22Z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0x010100A19C2A40CB48BD4DA68B2DC67ADC4D2A</vt:lpwstr>
  </property>
</Properties>
</file>