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notesMasterIdLst>
    <p:notesMasterId r:id="rId24"/>
  </p:notesMasterIdLst>
  <p:sldIdLst>
    <p:sldId id="309" r:id="rId2"/>
    <p:sldId id="286" r:id="rId3"/>
    <p:sldId id="293" r:id="rId4"/>
    <p:sldId id="288" r:id="rId5"/>
    <p:sldId id="332" r:id="rId6"/>
    <p:sldId id="333" r:id="rId7"/>
    <p:sldId id="284" r:id="rId8"/>
    <p:sldId id="296" r:id="rId9"/>
    <p:sldId id="297" r:id="rId10"/>
    <p:sldId id="282" r:id="rId11"/>
    <p:sldId id="279" r:id="rId12"/>
    <p:sldId id="298" r:id="rId13"/>
    <p:sldId id="299" r:id="rId14"/>
    <p:sldId id="300" r:id="rId15"/>
    <p:sldId id="291" r:id="rId16"/>
    <p:sldId id="301" r:id="rId17"/>
    <p:sldId id="302" r:id="rId18"/>
    <p:sldId id="303" r:id="rId19"/>
    <p:sldId id="304" r:id="rId20"/>
    <p:sldId id="305" r:id="rId21"/>
    <p:sldId id="306" r:id="rId22"/>
    <p:sldId id="331"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embeddedFont>
    <p:embeddedFont>
      <p:font typeface="Verdana" panose="020B0604030504040204" pitchFamily="34" charset="0"/>
      <p:regular r:id="rId31"/>
      <p:bold r:id="rId32"/>
      <p:italic r:id="rId33"/>
      <p:boldItalic r:id="rId34"/>
    </p:embeddedFont>
  </p:embeddedFontLst>
  <p:custDataLst>
    <p:tags r:id="rId35"/>
  </p:custDataLst>
  <p:defaultTextStyle>
    <a:defPPr>
      <a:defRPr lang="en-US"/>
    </a:defPPr>
    <a:lvl1pPr marL="0" algn="l" defTabSz="913608" rtl="0" eaLnBrk="1" latinLnBrk="0" hangingPunct="1">
      <a:defRPr sz="1800" kern="1200">
        <a:solidFill>
          <a:schemeClr val="tx1"/>
        </a:solidFill>
        <a:latin typeface="+mn-lt"/>
        <a:ea typeface="+mn-ea"/>
        <a:cs typeface="+mn-cs"/>
      </a:defRPr>
    </a:lvl1pPr>
    <a:lvl2pPr marL="456804" algn="l" defTabSz="913608" rtl="0" eaLnBrk="1" latinLnBrk="0" hangingPunct="1">
      <a:defRPr sz="1800" kern="1200">
        <a:solidFill>
          <a:schemeClr val="tx1"/>
        </a:solidFill>
        <a:latin typeface="+mn-lt"/>
        <a:ea typeface="+mn-ea"/>
        <a:cs typeface="+mn-cs"/>
      </a:defRPr>
    </a:lvl2pPr>
    <a:lvl3pPr marL="913608" algn="l" defTabSz="913608" rtl="0" eaLnBrk="1" latinLnBrk="0" hangingPunct="1">
      <a:defRPr sz="1800" kern="1200">
        <a:solidFill>
          <a:schemeClr val="tx1"/>
        </a:solidFill>
        <a:latin typeface="+mn-lt"/>
        <a:ea typeface="+mn-ea"/>
        <a:cs typeface="+mn-cs"/>
      </a:defRPr>
    </a:lvl3pPr>
    <a:lvl4pPr marL="1370410" algn="l" defTabSz="913608" rtl="0" eaLnBrk="1" latinLnBrk="0" hangingPunct="1">
      <a:defRPr sz="1800" kern="1200">
        <a:solidFill>
          <a:schemeClr val="tx1"/>
        </a:solidFill>
        <a:latin typeface="+mn-lt"/>
        <a:ea typeface="+mn-ea"/>
        <a:cs typeface="+mn-cs"/>
      </a:defRPr>
    </a:lvl4pPr>
    <a:lvl5pPr marL="1827215" algn="l" defTabSz="913608" rtl="0" eaLnBrk="1" latinLnBrk="0" hangingPunct="1">
      <a:defRPr sz="1800" kern="1200">
        <a:solidFill>
          <a:schemeClr val="tx1"/>
        </a:solidFill>
        <a:latin typeface="+mn-lt"/>
        <a:ea typeface="+mn-ea"/>
        <a:cs typeface="+mn-cs"/>
      </a:defRPr>
    </a:lvl5pPr>
    <a:lvl6pPr marL="2284019" algn="l" defTabSz="913608" rtl="0" eaLnBrk="1" latinLnBrk="0" hangingPunct="1">
      <a:defRPr sz="1800" kern="1200">
        <a:solidFill>
          <a:schemeClr val="tx1"/>
        </a:solidFill>
        <a:latin typeface="+mn-lt"/>
        <a:ea typeface="+mn-ea"/>
        <a:cs typeface="+mn-cs"/>
      </a:defRPr>
    </a:lvl6pPr>
    <a:lvl7pPr marL="2740821" algn="l" defTabSz="913608" rtl="0" eaLnBrk="1" latinLnBrk="0" hangingPunct="1">
      <a:defRPr sz="1800" kern="1200">
        <a:solidFill>
          <a:schemeClr val="tx1"/>
        </a:solidFill>
        <a:latin typeface="+mn-lt"/>
        <a:ea typeface="+mn-ea"/>
        <a:cs typeface="+mn-cs"/>
      </a:defRPr>
    </a:lvl7pPr>
    <a:lvl8pPr marL="3197624" algn="l" defTabSz="913608" rtl="0" eaLnBrk="1" latinLnBrk="0" hangingPunct="1">
      <a:defRPr sz="1800" kern="1200">
        <a:solidFill>
          <a:schemeClr val="tx1"/>
        </a:solidFill>
        <a:latin typeface="+mn-lt"/>
        <a:ea typeface="+mn-ea"/>
        <a:cs typeface="+mn-cs"/>
      </a:defRPr>
    </a:lvl8pPr>
    <a:lvl9pPr marL="3654429" algn="l" defTabSz="91360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5255B6-3380-4D83-9052-23A528DF0F05}">
          <p14:sldIdLst>
            <p14:sldId id="309"/>
            <p14:sldId id="286"/>
            <p14:sldId id="293"/>
            <p14:sldId id="288"/>
            <p14:sldId id="332"/>
            <p14:sldId id="333"/>
            <p14:sldId id="284"/>
            <p14:sldId id="296"/>
            <p14:sldId id="297"/>
            <p14:sldId id="282"/>
            <p14:sldId id="279"/>
            <p14:sldId id="298"/>
            <p14:sldId id="299"/>
            <p14:sldId id="300"/>
            <p14:sldId id="291"/>
            <p14:sldId id="301"/>
            <p14:sldId id="302"/>
            <p14:sldId id="303"/>
            <p14:sldId id="304"/>
            <p14:sldId id="305"/>
            <p14:sldId id="306"/>
            <p14:sldId id="331"/>
          </p14:sldIdLst>
        </p14:section>
      </p14:sectionLst>
    </p:ext>
    <p:ext uri="{EFAFB233-063F-42B5-8137-9DF3F51BA10A}">
      <p15:sldGuideLst xmlns:p15="http://schemas.microsoft.com/office/powerpoint/2012/main">
        <p15:guide id="1" orient="horz" pos="624" userDrawn="1">
          <p15:clr>
            <a:srgbClr val="A4A3A4"/>
          </p15:clr>
        </p15:guide>
        <p15:guide id="2" pos="384" userDrawn="1">
          <p15:clr>
            <a:srgbClr val="A4A3A4"/>
          </p15:clr>
        </p15:guide>
        <p15:guide id="3" orient="horz" pos="336" userDrawn="1">
          <p15:clr>
            <a:srgbClr val="A4A3A4"/>
          </p15:clr>
        </p15:guide>
        <p15:guide id="4" pos="7296" userDrawn="1">
          <p15:clr>
            <a:srgbClr val="A4A3A4"/>
          </p15:clr>
        </p15:guide>
        <p15:guide id="5" pos="5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A86"/>
    <a:srgbClr val="1A5881"/>
    <a:srgbClr val="C03D5C"/>
    <a:srgbClr val="0D4E7A"/>
    <a:srgbClr val="517A2F"/>
    <a:srgbClr val="A5BF3E"/>
    <a:srgbClr val="008DCE"/>
    <a:srgbClr val="5C7D37"/>
    <a:srgbClr val="A1B48C"/>
    <a:srgbClr val="FFF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9ED51-AD41-4EDD-B81F-E3879CDD310D}" v="1" dt="2022-09-16T02:44:27.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859" autoAdjust="0"/>
  </p:normalViewPr>
  <p:slideViewPr>
    <p:cSldViewPr>
      <p:cViewPr>
        <p:scale>
          <a:sx n="40" d="100"/>
          <a:sy n="40" d="100"/>
        </p:scale>
        <p:origin x="2218" y="24"/>
      </p:cViewPr>
      <p:guideLst>
        <p:guide orient="horz" pos="624"/>
        <p:guide pos="384"/>
        <p:guide orient="horz" pos="336"/>
        <p:guide pos="7296"/>
        <p:guide pos="5952"/>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er, Tammera" userId="6ae0e8d6-0a2a-4810-a888-1c07f7efaab8" providerId="ADAL" clId="{07A9ED51-AD41-4EDD-B81F-E3879CDD310D}"/>
    <pc:docChg chg="undo custSel addSld delSld modSld addSection delSection modSection replTag delTag">
      <pc:chgData name="Baker, Tammera" userId="6ae0e8d6-0a2a-4810-a888-1c07f7efaab8" providerId="ADAL" clId="{07A9ED51-AD41-4EDD-B81F-E3879CDD310D}" dt="2022-09-16T02:59:31.178" v="612"/>
      <pc:docMkLst>
        <pc:docMk/>
      </pc:docMkLst>
      <pc:sldChg chg="replTag delTag">
        <pc:chgData name="Baker, Tammera" userId="6ae0e8d6-0a2a-4810-a888-1c07f7efaab8" providerId="ADAL" clId="{07A9ED51-AD41-4EDD-B81F-E3879CDD310D}" dt="2022-09-16T02:58:26.763" v="549"/>
        <pc:sldMkLst>
          <pc:docMk/>
          <pc:sldMk cId="1551506643" sldId="279"/>
        </pc:sldMkLst>
      </pc:sldChg>
      <pc:sldChg chg="replTag delTag">
        <pc:chgData name="Baker, Tammera" userId="6ae0e8d6-0a2a-4810-a888-1c07f7efaab8" providerId="ADAL" clId="{07A9ED51-AD41-4EDD-B81F-E3879CDD310D}" dt="2022-09-16T02:58:27.514" v="551"/>
        <pc:sldMkLst>
          <pc:docMk/>
          <pc:sldMk cId="1594629659" sldId="282"/>
        </pc:sldMkLst>
      </pc:sldChg>
      <pc:sldChg chg="addSp modSp mod replTag delTag modNotesTx">
        <pc:chgData name="Baker, Tammera" userId="6ae0e8d6-0a2a-4810-a888-1c07f7efaab8" providerId="ADAL" clId="{07A9ED51-AD41-4EDD-B81F-E3879CDD310D}" dt="2022-09-16T02:58:30.776" v="557"/>
        <pc:sldMkLst>
          <pc:docMk/>
          <pc:sldMk cId="1139545074" sldId="284"/>
        </pc:sldMkLst>
        <pc:spChg chg="add mod">
          <ac:chgData name="Baker, Tammera" userId="6ae0e8d6-0a2a-4810-a888-1c07f7efaab8" providerId="ADAL" clId="{07A9ED51-AD41-4EDD-B81F-E3879CDD310D}" dt="2022-09-16T02:54:05.086" v="506" actId="114"/>
          <ac:spMkLst>
            <pc:docMk/>
            <pc:sldMk cId="1139545074" sldId="284"/>
            <ac:spMk id="6" creationId="{3D1625EA-D365-4763-8061-AA500AE99156}"/>
          </ac:spMkLst>
        </pc:spChg>
        <pc:picChg chg="mod">
          <ac:chgData name="Baker, Tammera" userId="6ae0e8d6-0a2a-4810-a888-1c07f7efaab8" providerId="ADAL" clId="{07A9ED51-AD41-4EDD-B81F-E3879CDD310D}" dt="2022-09-16T02:54:37.696" v="517" actId="14100"/>
          <ac:picMkLst>
            <pc:docMk/>
            <pc:sldMk cId="1139545074" sldId="284"/>
            <ac:picMk id="4" creationId="{E9BC2BD3-BE79-4919-B579-D17ADCBFC005}"/>
          </ac:picMkLst>
        </pc:picChg>
      </pc:sldChg>
      <pc:sldChg chg="replTag delTag">
        <pc:chgData name="Baker, Tammera" userId="6ae0e8d6-0a2a-4810-a888-1c07f7efaab8" providerId="ADAL" clId="{07A9ED51-AD41-4EDD-B81F-E3879CDD310D}" dt="2022-09-16T02:59:02.229" v="570"/>
        <pc:sldMkLst>
          <pc:docMk/>
          <pc:sldMk cId="3489259340" sldId="286"/>
        </pc:sldMkLst>
      </pc:sldChg>
      <pc:sldChg chg="modSp mod replTag delTag modNotesTx">
        <pc:chgData name="Baker, Tammera" userId="6ae0e8d6-0a2a-4810-a888-1c07f7efaab8" providerId="ADAL" clId="{07A9ED51-AD41-4EDD-B81F-E3879CDD310D}" dt="2022-09-16T02:59:31.178" v="612"/>
        <pc:sldMkLst>
          <pc:docMk/>
          <pc:sldMk cId="2490838494" sldId="288"/>
        </pc:sldMkLst>
        <pc:spChg chg="mod">
          <ac:chgData name="Baker, Tammera" userId="6ae0e8d6-0a2a-4810-a888-1c07f7efaab8" providerId="ADAL" clId="{07A9ED51-AD41-4EDD-B81F-E3879CDD310D}" dt="2022-09-16T02:47:08.689" v="344" actId="120"/>
          <ac:spMkLst>
            <pc:docMk/>
            <pc:sldMk cId="2490838494" sldId="288"/>
            <ac:spMk id="5" creationId="{49AA2D3E-738B-4D77-A66E-9F2CEF8462E9}"/>
          </ac:spMkLst>
        </pc:spChg>
      </pc:sldChg>
      <pc:sldChg chg="replTag delTag">
        <pc:chgData name="Baker, Tammera" userId="6ae0e8d6-0a2a-4810-a888-1c07f7efaab8" providerId="ADAL" clId="{07A9ED51-AD41-4EDD-B81F-E3879CDD310D}" dt="2022-09-16T02:58:21.827" v="541"/>
        <pc:sldMkLst>
          <pc:docMk/>
          <pc:sldMk cId="2366414863" sldId="291"/>
        </pc:sldMkLst>
      </pc:sldChg>
      <pc:sldChg chg="replTag delTag">
        <pc:chgData name="Baker, Tammera" userId="6ae0e8d6-0a2a-4810-a888-1c07f7efaab8" providerId="ADAL" clId="{07A9ED51-AD41-4EDD-B81F-E3879CDD310D}" dt="2022-09-16T02:59:02.760" v="572"/>
        <pc:sldMkLst>
          <pc:docMk/>
          <pc:sldMk cId="4197814339" sldId="293"/>
        </pc:sldMkLst>
      </pc:sldChg>
      <pc:sldChg chg="replTag delTag">
        <pc:chgData name="Baker, Tammera" userId="6ae0e8d6-0a2a-4810-a888-1c07f7efaab8" providerId="ADAL" clId="{07A9ED51-AD41-4EDD-B81F-E3879CDD310D}" dt="2022-09-16T02:58:29.434" v="555"/>
        <pc:sldMkLst>
          <pc:docMk/>
          <pc:sldMk cId="3980981102" sldId="296"/>
        </pc:sldMkLst>
      </pc:sldChg>
      <pc:sldChg chg="replTag delTag">
        <pc:chgData name="Baker, Tammera" userId="6ae0e8d6-0a2a-4810-a888-1c07f7efaab8" providerId="ADAL" clId="{07A9ED51-AD41-4EDD-B81F-E3879CDD310D}" dt="2022-09-16T02:58:28.169" v="553"/>
        <pc:sldMkLst>
          <pc:docMk/>
          <pc:sldMk cId="1511781029" sldId="297"/>
        </pc:sldMkLst>
      </pc:sldChg>
      <pc:sldChg chg="replTag delTag">
        <pc:chgData name="Baker, Tammera" userId="6ae0e8d6-0a2a-4810-a888-1c07f7efaab8" providerId="ADAL" clId="{07A9ED51-AD41-4EDD-B81F-E3879CDD310D}" dt="2022-09-16T02:58:26.258" v="547"/>
        <pc:sldMkLst>
          <pc:docMk/>
          <pc:sldMk cId="2181491140" sldId="298"/>
        </pc:sldMkLst>
      </pc:sldChg>
      <pc:sldChg chg="replTag delTag">
        <pc:chgData name="Baker, Tammera" userId="6ae0e8d6-0a2a-4810-a888-1c07f7efaab8" providerId="ADAL" clId="{07A9ED51-AD41-4EDD-B81F-E3879CDD310D}" dt="2022-09-16T02:58:25.129" v="545"/>
        <pc:sldMkLst>
          <pc:docMk/>
          <pc:sldMk cId="740945314" sldId="299"/>
        </pc:sldMkLst>
      </pc:sldChg>
      <pc:sldChg chg="replTag delTag">
        <pc:chgData name="Baker, Tammera" userId="6ae0e8d6-0a2a-4810-a888-1c07f7efaab8" providerId="ADAL" clId="{07A9ED51-AD41-4EDD-B81F-E3879CDD310D}" dt="2022-09-16T02:58:23.666" v="543"/>
        <pc:sldMkLst>
          <pc:docMk/>
          <pc:sldMk cId="2806447566" sldId="300"/>
        </pc:sldMkLst>
      </pc:sldChg>
      <pc:sldChg chg="replTag delTag">
        <pc:chgData name="Baker, Tammera" userId="6ae0e8d6-0a2a-4810-a888-1c07f7efaab8" providerId="ADAL" clId="{07A9ED51-AD41-4EDD-B81F-E3879CDD310D}" dt="2022-09-16T02:58:18.939" v="539"/>
        <pc:sldMkLst>
          <pc:docMk/>
          <pc:sldMk cId="4090638004" sldId="301"/>
        </pc:sldMkLst>
      </pc:sldChg>
      <pc:sldChg chg="replTag delTag">
        <pc:chgData name="Baker, Tammera" userId="6ae0e8d6-0a2a-4810-a888-1c07f7efaab8" providerId="ADAL" clId="{07A9ED51-AD41-4EDD-B81F-E3879CDD310D}" dt="2022-09-16T02:58:18.156" v="537"/>
        <pc:sldMkLst>
          <pc:docMk/>
          <pc:sldMk cId="2794826377" sldId="302"/>
        </pc:sldMkLst>
      </pc:sldChg>
      <pc:sldChg chg="replTag delTag">
        <pc:chgData name="Baker, Tammera" userId="6ae0e8d6-0a2a-4810-a888-1c07f7efaab8" providerId="ADAL" clId="{07A9ED51-AD41-4EDD-B81F-E3879CDD310D}" dt="2022-09-16T02:58:17.375" v="535"/>
        <pc:sldMkLst>
          <pc:docMk/>
          <pc:sldMk cId="264615733" sldId="303"/>
        </pc:sldMkLst>
      </pc:sldChg>
      <pc:sldChg chg="replTag delTag">
        <pc:chgData name="Baker, Tammera" userId="6ae0e8d6-0a2a-4810-a888-1c07f7efaab8" providerId="ADAL" clId="{07A9ED51-AD41-4EDD-B81F-E3879CDD310D}" dt="2022-09-16T02:58:15.951" v="533"/>
        <pc:sldMkLst>
          <pc:docMk/>
          <pc:sldMk cId="580462776" sldId="304"/>
        </pc:sldMkLst>
      </pc:sldChg>
      <pc:sldChg chg="replTag delTag">
        <pc:chgData name="Baker, Tammera" userId="6ae0e8d6-0a2a-4810-a888-1c07f7efaab8" providerId="ADAL" clId="{07A9ED51-AD41-4EDD-B81F-E3879CDD310D}" dt="2022-09-16T02:58:14.559" v="531"/>
        <pc:sldMkLst>
          <pc:docMk/>
          <pc:sldMk cId="1641062207" sldId="305"/>
        </pc:sldMkLst>
      </pc:sldChg>
      <pc:sldChg chg="replTag delTag">
        <pc:chgData name="Baker, Tammera" userId="6ae0e8d6-0a2a-4810-a888-1c07f7efaab8" providerId="ADAL" clId="{07A9ED51-AD41-4EDD-B81F-E3879CDD310D}" dt="2022-09-16T02:58:12.087" v="529"/>
        <pc:sldMkLst>
          <pc:docMk/>
          <pc:sldMk cId="302610318" sldId="306"/>
        </pc:sldMkLst>
      </pc:sldChg>
      <pc:sldChg chg="replTag delTag">
        <pc:chgData name="Baker, Tammera" userId="6ae0e8d6-0a2a-4810-a888-1c07f7efaab8" providerId="ADAL" clId="{07A9ED51-AD41-4EDD-B81F-E3879CDD310D}" dt="2022-09-16T02:44:30.104" v="299"/>
        <pc:sldMkLst>
          <pc:docMk/>
          <pc:sldMk cId="3552379315" sldId="309"/>
        </pc:sldMkLst>
      </pc:sldChg>
      <pc:sldChg chg="del replTag delTag">
        <pc:chgData name="Baker, Tammera" userId="6ae0e8d6-0a2a-4810-a888-1c07f7efaab8" providerId="ADAL" clId="{07A9ED51-AD41-4EDD-B81F-E3879CDD310D}" dt="2022-09-16T02:42:03.194" v="118" actId="2696"/>
        <pc:sldMkLst>
          <pc:docMk/>
          <pc:sldMk cId="1922970083" sldId="310"/>
        </pc:sldMkLst>
      </pc:sldChg>
      <pc:sldChg chg="del replTag delTag">
        <pc:chgData name="Baker, Tammera" userId="6ae0e8d6-0a2a-4810-a888-1c07f7efaab8" providerId="ADAL" clId="{07A9ED51-AD41-4EDD-B81F-E3879CDD310D}" dt="2022-09-16T02:41:14.511" v="45" actId="47"/>
        <pc:sldMkLst>
          <pc:docMk/>
          <pc:sldMk cId="2345661421" sldId="312"/>
        </pc:sldMkLst>
      </pc:sldChg>
      <pc:sldChg chg="del replTag delTag">
        <pc:chgData name="Baker, Tammera" userId="6ae0e8d6-0a2a-4810-a888-1c07f7efaab8" providerId="ADAL" clId="{07A9ED51-AD41-4EDD-B81F-E3879CDD310D}" dt="2022-09-16T02:41:14.511" v="45" actId="47"/>
        <pc:sldMkLst>
          <pc:docMk/>
          <pc:sldMk cId="229078467" sldId="313"/>
        </pc:sldMkLst>
      </pc:sldChg>
      <pc:sldChg chg="del replTag delTag">
        <pc:chgData name="Baker, Tammera" userId="6ae0e8d6-0a2a-4810-a888-1c07f7efaab8" providerId="ADAL" clId="{07A9ED51-AD41-4EDD-B81F-E3879CDD310D}" dt="2022-09-16T02:41:14.511" v="45" actId="47"/>
        <pc:sldMkLst>
          <pc:docMk/>
          <pc:sldMk cId="4263645615" sldId="314"/>
        </pc:sldMkLst>
      </pc:sldChg>
      <pc:sldChg chg="del replTag delTag">
        <pc:chgData name="Baker, Tammera" userId="6ae0e8d6-0a2a-4810-a888-1c07f7efaab8" providerId="ADAL" clId="{07A9ED51-AD41-4EDD-B81F-E3879CDD310D}" dt="2022-09-16T02:41:01.750" v="28" actId="47"/>
        <pc:sldMkLst>
          <pc:docMk/>
          <pc:sldMk cId="2752602401" sldId="315"/>
        </pc:sldMkLst>
      </pc:sldChg>
      <pc:sldChg chg="del replTag delTag">
        <pc:chgData name="Baker, Tammera" userId="6ae0e8d6-0a2a-4810-a888-1c07f7efaab8" providerId="ADAL" clId="{07A9ED51-AD41-4EDD-B81F-E3879CDD310D}" dt="2022-09-16T02:41:14.511" v="45" actId="47"/>
        <pc:sldMkLst>
          <pc:docMk/>
          <pc:sldMk cId="2042350185" sldId="319"/>
        </pc:sldMkLst>
      </pc:sldChg>
      <pc:sldChg chg="del replTag delTag">
        <pc:chgData name="Baker, Tammera" userId="6ae0e8d6-0a2a-4810-a888-1c07f7efaab8" providerId="ADAL" clId="{07A9ED51-AD41-4EDD-B81F-E3879CDD310D}" dt="2022-09-16T02:41:14.511" v="45" actId="47"/>
        <pc:sldMkLst>
          <pc:docMk/>
          <pc:sldMk cId="3130426655" sldId="320"/>
        </pc:sldMkLst>
      </pc:sldChg>
      <pc:sldChg chg="del replTag delTag">
        <pc:chgData name="Baker, Tammera" userId="6ae0e8d6-0a2a-4810-a888-1c07f7efaab8" providerId="ADAL" clId="{07A9ED51-AD41-4EDD-B81F-E3879CDD310D}" dt="2022-09-16T02:41:14.511" v="45" actId="47"/>
        <pc:sldMkLst>
          <pc:docMk/>
          <pc:sldMk cId="2314820774" sldId="321"/>
        </pc:sldMkLst>
      </pc:sldChg>
      <pc:sldChg chg="del replTag delTag">
        <pc:chgData name="Baker, Tammera" userId="6ae0e8d6-0a2a-4810-a888-1c07f7efaab8" providerId="ADAL" clId="{07A9ED51-AD41-4EDD-B81F-E3879CDD310D}" dt="2022-09-16T02:41:01.750" v="28" actId="47"/>
        <pc:sldMkLst>
          <pc:docMk/>
          <pc:sldMk cId="1031298247" sldId="322"/>
        </pc:sldMkLst>
      </pc:sldChg>
      <pc:sldChg chg="del replTag delTag">
        <pc:chgData name="Baker, Tammera" userId="6ae0e8d6-0a2a-4810-a888-1c07f7efaab8" providerId="ADAL" clId="{07A9ED51-AD41-4EDD-B81F-E3879CDD310D}" dt="2022-09-16T02:41:01.750" v="28" actId="47"/>
        <pc:sldMkLst>
          <pc:docMk/>
          <pc:sldMk cId="3046266460" sldId="323"/>
        </pc:sldMkLst>
      </pc:sldChg>
      <pc:sldChg chg="del replTag delTag">
        <pc:chgData name="Baker, Tammera" userId="6ae0e8d6-0a2a-4810-a888-1c07f7efaab8" providerId="ADAL" clId="{07A9ED51-AD41-4EDD-B81F-E3879CDD310D}" dt="2022-09-16T02:41:01.750" v="28" actId="47"/>
        <pc:sldMkLst>
          <pc:docMk/>
          <pc:sldMk cId="3651027223" sldId="324"/>
        </pc:sldMkLst>
      </pc:sldChg>
      <pc:sldChg chg="del replTag delTag">
        <pc:chgData name="Baker, Tammera" userId="6ae0e8d6-0a2a-4810-a888-1c07f7efaab8" providerId="ADAL" clId="{07A9ED51-AD41-4EDD-B81F-E3879CDD310D}" dt="2022-09-16T02:42:53.130" v="163" actId="47"/>
        <pc:sldMkLst>
          <pc:docMk/>
          <pc:sldMk cId="2956157498" sldId="325"/>
        </pc:sldMkLst>
      </pc:sldChg>
      <pc:sldChg chg="del replTag delTag">
        <pc:chgData name="Baker, Tammera" userId="6ae0e8d6-0a2a-4810-a888-1c07f7efaab8" providerId="ADAL" clId="{07A9ED51-AD41-4EDD-B81F-E3879CDD310D}" dt="2022-09-16T02:41:01.750" v="28" actId="47"/>
        <pc:sldMkLst>
          <pc:docMk/>
          <pc:sldMk cId="2051385324" sldId="326"/>
        </pc:sldMkLst>
      </pc:sldChg>
      <pc:sldChg chg="del replTag delTag">
        <pc:chgData name="Baker, Tammera" userId="6ae0e8d6-0a2a-4810-a888-1c07f7efaab8" providerId="ADAL" clId="{07A9ED51-AD41-4EDD-B81F-E3879CDD310D}" dt="2022-09-16T02:41:01.750" v="28" actId="47"/>
        <pc:sldMkLst>
          <pc:docMk/>
          <pc:sldMk cId="950571134" sldId="327"/>
        </pc:sldMkLst>
      </pc:sldChg>
      <pc:sldChg chg="del replTag delTag">
        <pc:chgData name="Baker, Tammera" userId="6ae0e8d6-0a2a-4810-a888-1c07f7efaab8" providerId="ADAL" clId="{07A9ED51-AD41-4EDD-B81F-E3879CDD310D}" dt="2022-09-16T02:41:01.750" v="28" actId="47"/>
        <pc:sldMkLst>
          <pc:docMk/>
          <pc:sldMk cId="2010634119" sldId="328"/>
        </pc:sldMkLst>
      </pc:sldChg>
      <pc:sldChg chg="del replTag delTag">
        <pc:chgData name="Baker, Tammera" userId="6ae0e8d6-0a2a-4810-a888-1c07f7efaab8" providerId="ADAL" clId="{07A9ED51-AD41-4EDD-B81F-E3879CDD310D}" dt="2022-09-16T02:41:01.750" v="28" actId="47"/>
        <pc:sldMkLst>
          <pc:docMk/>
          <pc:sldMk cId="986422677" sldId="329"/>
        </pc:sldMkLst>
      </pc:sldChg>
      <pc:sldChg chg="del replTag delTag">
        <pc:chgData name="Baker, Tammera" userId="6ae0e8d6-0a2a-4810-a888-1c07f7efaab8" providerId="ADAL" clId="{07A9ED51-AD41-4EDD-B81F-E3879CDD310D}" dt="2022-09-16T02:41:01.750" v="28" actId="47"/>
        <pc:sldMkLst>
          <pc:docMk/>
          <pc:sldMk cId="4168083433" sldId="330"/>
        </pc:sldMkLst>
      </pc:sldChg>
      <pc:sldChg chg="add replTag delTag">
        <pc:chgData name="Baker, Tammera" userId="6ae0e8d6-0a2a-4810-a888-1c07f7efaab8" providerId="ADAL" clId="{07A9ED51-AD41-4EDD-B81F-E3879CDD310D}" dt="2022-09-16T02:57:39.686" v="527"/>
        <pc:sldMkLst>
          <pc:docMk/>
          <pc:sldMk cId="377709679" sldId="331"/>
        </pc:sldMkLst>
      </pc:sldChg>
      <pc:sldChg chg="del replTag delTag">
        <pc:chgData name="Baker, Tammera" userId="6ae0e8d6-0a2a-4810-a888-1c07f7efaab8" providerId="ADAL" clId="{07A9ED51-AD41-4EDD-B81F-E3879CDD310D}" dt="2022-09-16T02:41:01.750" v="28" actId="47"/>
        <pc:sldMkLst>
          <pc:docMk/>
          <pc:sldMk cId="2852821147" sldId="331"/>
        </pc:sldMkLst>
      </pc:sldChg>
      <pc:sldChg chg="replTag delTag">
        <pc:chgData name="Baker, Tammera" userId="6ae0e8d6-0a2a-4810-a888-1c07f7efaab8" providerId="ADAL" clId="{07A9ED51-AD41-4EDD-B81F-E3879CDD310D}" dt="2022-09-16T02:58:52.084" v="564"/>
        <pc:sldMkLst>
          <pc:docMk/>
          <pc:sldMk cId="617752614" sldId="332"/>
        </pc:sldMkLst>
      </pc:sldChg>
      <pc:sldChg chg="delSp mod replTag delTag">
        <pc:chgData name="Baker, Tammera" userId="6ae0e8d6-0a2a-4810-a888-1c07f7efaab8" providerId="ADAL" clId="{07A9ED51-AD41-4EDD-B81F-E3879CDD310D}" dt="2022-09-16T02:58:47.558" v="562" actId="478"/>
        <pc:sldMkLst>
          <pc:docMk/>
          <pc:sldMk cId="1746353963" sldId="333"/>
        </pc:sldMkLst>
        <pc:grpChg chg="del">
          <ac:chgData name="Baker, Tammera" userId="6ae0e8d6-0a2a-4810-a888-1c07f7efaab8" providerId="ADAL" clId="{07A9ED51-AD41-4EDD-B81F-E3879CDD310D}" dt="2022-09-16T02:58:47.558" v="562" actId="478"/>
          <ac:grpSpMkLst>
            <pc:docMk/>
            <pc:sldMk cId="1746353963" sldId="333"/>
            <ac:grpSpMk id="18" creationId="{C1DB7FAF-C749-4D3E-93B9-434A935C9A07}"/>
          </ac:grpSpMkLst>
        </pc:grpChg>
        <pc:grpChg chg="del">
          <ac:chgData name="Baker, Tammera" userId="6ae0e8d6-0a2a-4810-a888-1c07f7efaab8" providerId="ADAL" clId="{07A9ED51-AD41-4EDD-B81F-E3879CDD310D}" dt="2022-09-16T02:58:47.558" v="562" actId="478"/>
          <ac:grpSpMkLst>
            <pc:docMk/>
            <pc:sldMk cId="1746353963" sldId="333"/>
            <ac:grpSpMk id="26" creationId="{16004048-D26F-4A41-93CD-DD5EF3192194}"/>
          </ac:grpSpMkLst>
        </pc:grpChg>
        <pc:grpChg chg="del">
          <ac:chgData name="Baker, Tammera" userId="6ae0e8d6-0a2a-4810-a888-1c07f7efaab8" providerId="ADAL" clId="{07A9ED51-AD41-4EDD-B81F-E3879CDD310D}" dt="2022-09-16T02:58:47.558" v="562" actId="478"/>
          <ac:grpSpMkLst>
            <pc:docMk/>
            <pc:sldMk cId="1746353963" sldId="333"/>
            <ac:grpSpMk id="32" creationId="{3EE4B3C6-AAEB-41F7-B257-73CE50D0045A}"/>
          </ac:grpSpMkLst>
        </pc:grpChg>
        <pc:grpChg chg="del">
          <ac:chgData name="Baker, Tammera" userId="6ae0e8d6-0a2a-4810-a888-1c07f7efaab8" providerId="ADAL" clId="{07A9ED51-AD41-4EDD-B81F-E3879CDD310D}" dt="2022-09-16T02:58:47.558" v="562" actId="478"/>
          <ac:grpSpMkLst>
            <pc:docMk/>
            <pc:sldMk cId="1746353963" sldId="333"/>
            <ac:grpSpMk id="38" creationId="{636CA344-2A4E-40B9-8697-37085C57DD02}"/>
          </ac:grpSpMkLst>
        </pc:grpChg>
        <pc:grpChg chg="del">
          <ac:chgData name="Baker, Tammera" userId="6ae0e8d6-0a2a-4810-a888-1c07f7efaab8" providerId="ADAL" clId="{07A9ED51-AD41-4EDD-B81F-E3879CDD310D}" dt="2022-09-16T02:58:47.558" v="562" actId="478"/>
          <ac:grpSpMkLst>
            <pc:docMk/>
            <pc:sldMk cId="1746353963" sldId="333"/>
            <ac:grpSpMk id="43" creationId="{B9A7BACF-F453-40A3-B722-3C37060D33E5}"/>
          </ac:grpSpMkLst>
        </pc:grpChg>
        <pc:grpChg chg="del">
          <ac:chgData name="Baker, Tammera" userId="6ae0e8d6-0a2a-4810-a888-1c07f7efaab8" providerId="ADAL" clId="{07A9ED51-AD41-4EDD-B81F-E3879CDD310D}" dt="2022-09-16T02:58:47.558" v="562" actId="478"/>
          <ac:grpSpMkLst>
            <pc:docMk/>
            <pc:sldMk cId="1746353963" sldId="333"/>
            <ac:grpSpMk id="49" creationId="{934D9440-C12E-4CB0-9620-1482CFBF9132}"/>
          </ac:grpSpMkLst>
        </pc:grpChg>
      </pc:sldChg>
      <pc:sldChg chg="del replTag delTag">
        <pc:chgData name="Baker, Tammera" userId="6ae0e8d6-0a2a-4810-a888-1c07f7efaab8" providerId="ADAL" clId="{07A9ED51-AD41-4EDD-B81F-E3879CDD310D}" dt="2022-09-16T02:41:01.750" v="28" actId="47"/>
        <pc:sldMkLst>
          <pc:docMk/>
          <pc:sldMk cId="1659854918" sldId="334"/>
        </pc:sldMkLst>
      </pc:sldChg>
      <pc:sldChg chg="del replTag delTag">
        <pc:chgData name="Baker, Tammera" userId="6ae0e8d6-0a2a-4810-a888-1c07f7efaab8" providerId="ADAL" clId="{07A9ED51-AD41-4EDD-B81F-E3879CDD310D}" dt="2022-09-16T02:41:01.750" v="28" actId="47"/>
        <pc:sldMkLst>
          <pc:docMk/>
          <pc:sldMk cId="2106222575" sldId="335"/>
        </pc:sldMkLst>
      </pc:sldChg>
      <pc:sldChg chg="del replTag delTag">
        <pc:chgData name="Baker, Tammera" userId="6ae0e8d6-0a2a-4810-a888-1c07f7efaab8" providerId="ADAL" clId="{07A9ED51-AD41-4EDD-B81F-E3879CDD310D}" dt="2022-09-16T02:41:01.750" v="28" actId="47"/>
        <pc:sldMkLst>
          <pc:docMk/>
          <pc:sldMk cId="301472428" sldId="336"/>
        </pc:sldMkLst>
      </pc:sldChg>
      <pc:sldChg chg="del replTag delTag">
        <pc:chgData name="Baker, Tammera" userId="6ae0e8d6-0a2a-4810-a888-1c07f7efaab8" providerId="ADAL" clId="{07A9ED51-AD41-4EDD-B81F-E3879CDD310D}" dt="2022-09-16T02:42:53.130" v="163" actId="47"/>
        <pc:sldMkLst>
          <pc:docMk/>
          <pc:sldMk cId="849511522" sldId="3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625388-3B6C-4A3F-BFE7-7482D853E657}" type="datetimeFigureOut">
              <a:rPr lang="en-US" smtClean="0"/>
              <a:t>9/13/2022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8FEF8A-E9A5-4435-AAA7-78B78E3BEBB4}" type="slidenum">
              <a:rPr lang="en-US" smtClean="0"/>
              <a:t>‹#›</a:t>
            </a:fld>
            <a:endParaRPr lang="en-US" dirty="0"/>
          </a:p>
        </p:txBody>
      </p:sp>
    </p:spTree>
    <p:extLst>
      <p:ext uri="{BB962C8B-B14F-4D97-AF65-F5344CB8AC3E}">
        <p14:creationId xmlns:p14="http://schemas.microsoft.com/office/powerpoint/2010/main" val="1940721131"/>
      </p:ext>
    </p:extLst>
  </p:cSld>
  <p:clrMap bg1="lt1" tx1="dk1" bg2="lt2" tx2="dk2" accent1="accent1" accent2="accent2" accent3="accent3" accent4="accent4" accent5="accent5" accent6="accent6" hlink="hlink" folHlink="folHlink"/>
  <p:notesStyle>
    <a:lvl1pPr marL="0" algn="l" defTabSz="913608" rtl="0" eaLnBrk="1" latinLnBrk="0" hangingPunct="1">
      <a:defRPr sz="1200" kern="1200">
        <a:solidFill>
          <a:schemeClr val="tx1"/>
        </a:solidFill>
        <a:latin typeface="+mn-lt"/>
        <a:ea typeface="+mn-ea"/>
        <a:cs typeface="+mn-cs"/>
      </a:defRPr>
    </a:lvl1pPr>
    <a:lvl2pPr marL="456804" algn="l" defTabSz="913608" rtl="0" eaLnBrk="1" latinLnBrk="0" hangingPunct="1">
      <a:defRPr sz="1200" kern="1200">
        <a:solidFill>
          <a:schemeClr val="tx1"/>
        </a:solidFill>
        <a:latin typeface="+mn-lt"/>
        <a:ea typeface="+mn-ea"/>
        <a:cs typeface="+mn-cs"/>
      </a:defRPr>
    </a:lvl2pPr>
    <a:lvl3pPr marL="913608" algn="l" defTabSz="913608" rtl="0" eaLnBrk="1" latinLnBrk="0" hangingPunct="1">
      <a:defRPr sz="1200" kern="1200">
        <a:solidFill>
          <a:schemeClr val="tx1"/>
        </a:solidFill>
        <a:latin typeface="+mn-lt"/>
        <a:ea typeface="+mn-ea"/>
        <a:cs typeface="+mn-cs"/>
      </a:defRPr>
    </a:lvl3pPr>
    <a:lvl4pPr marL="1370410" algn="l" defTabSz="913608" rtl="0" eaLnBrk="1" latinLnBrk="0" hangingPunct="1">
      <a:defRPr sz="1200" kern="1200">
        <a:solidFill>
          <a:schemeClr val="tx1"/>
        </a:solidFill>
        <a:latin typeface="+mn-lt"/>
        <a:ea typeface="+mn-ea"/>
        <a:cs typeface="+mn-cs"/>
      </a:defRPr>
    </a:lvl4pPr>
    <a:lvl5pPr marL="1827215" algn="l" defTabSz="913608" rtl="0" eaLnBrk="1" latinLnBrk="0" hangingPunct="1">
      <a:defRPr sz="1200" kern="1200">
        <a:solidFill>
          <a:schemeClr val="tx1"/>
        </a:solidFill>
        <a:latin typeface="+mn-lt"/>
        <a:ea typeface="+mn-ea"/>
        <a:cs typeface="+mn-cs"/>
      </a:defRPr>
    </a:lvl5pPr>
    <a:lvl6pPr marL="2284019" algn="l" defTabSz="913608" rtl="0" eaLnBrk="1" latinLnBrk="0" hangingPunct="1">
      <a:defRPr sz="1200" kern="1200">
        <a:solidFill>
          <a:schemeClr val="tx1"/>
        </a:solidFill>
        <a:latin typeface="+mn-lt"/>
        <a:ea typeface="+mn-ea"/>
        <a:cs typeface="+mn-cs"/>
      </a:defRPr>
    </a:lvl6pPr>
    <a:lvl7pPr marL="2740821" algn="l" defTabSz="913608" rtl="0" eaLnBrk="1" latinLnBrk="0" hangingPunct="1">
      <a:defRPr sz="1200" kern="1200">
        <a:solidFill>
          <a:schemeClr val="tx1"/>
        </a:solidFill>
        <a:latin typeface="+mn-lt"/>
        <a:ea typeface="+mn-ea"/>
        <a:cs typeface="+mn-cs"/>
      </a:defRPr>
    </a:lvl7pPr>
    <a:lvl8pPr marL="3197624" algn="l" defTabSz="913608" rtl="0" eaLnBrk="1" latinLnBrk="0" hangingPunct="1">
      <a:defRPr sz="1200" kern="1200">
        <a:solidFill>
          <a:schemeClr val="tx1"/>
        </a:solidFill>
        <a:latin typeface="+mn-lt"/>
        <a:ea typeface="+mn-ea"/>
        <a:cs typeface="+mn-cs"/>
      </a:defRPr>
    </a:lvl8pPr>
    <a:lvl9pPr marL="3654429" algn="l" defTabSz="9136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0695F3-157D-D740-9F32-52C22738B66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21232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12</a:t>
            </a:fld>
            <a:endParaRPr lang="en-US" dirty="0"/>
          </a:p>
        </p:txBody>
      </p:sp>
    </p:spTree>
    <p:extLst>
      <p:ext uri="{BB962C8B-B14F-4D97-AF65-F5344CB8AC3E}">
        <p14:creationId xmlns:p14="http://schemas.microsoft.com/office/powerpoint/2010/main" val="80615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13</a:t>
            </a:fld>
            <a:endParaRPr lang="en-US" dirty="0"/>
          </a:p>
        </p:txBody>
      </p:sp>
    </p:spTree>
    <p:extLst>
      <p:ext uri="{BB962C8B-B14F-4D97-AF65-F5344CB8AC3E}">
        <p14:creationId xmlns:p14="http://schemas.microsoft.com/office/powerpoint/2010/main" val="26456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15</a:t>
            </a:fld>
            <a:endParaRPr lang="en-US" dirty="0"/>
          </a:p>
        </p:txBody>
      </p:sp>
    </p:spTree>
    <p:extLst>
      <p:ext uri="{BB962C8B-B14F-4D97-AF65-F5344CB8AC3E}">
        <p14:creationId xmlns:p14="http://schemas.microsoft.com/office/powerpoint/2010/main" val="133987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APS Competency Framework has 6 core competencies and an additional 3 competencies for each level of leadership for a total of 18 competencies.</a:t>
            </a:r>
          </a:p>
          <a:p>
            <a:endParaRPr lang="en-US" dirty="0"/>
          </a:p>
          <a:p>
            <a:pPr marL="0" marR="0" lvl="0" indent="0" algn="l" defTabSz="913608" rtl="0" eaLnBrk="1" fontAlgn="auto" latinLnBrk="0" hangingPunct="1">
              <a:lnSpc>
                <a:spcPct val="100000"/>
              </a:lnSpc>
              <a:spcBef>
                <a:spcPts val="0"/>
              </a:spcBef>
              <a:spcAft>
                <a:spcPts val="0"/>
              </a:spcAft>
              <a:buClrTx/>
              <a:buSzTx/>
              <a:buFontTx/>
              <a:buNone/>
              <a:tabLst/>
              <a:defRPr/>
            </a:pPr>
            <a:r>
              <a:rPr lang="en-US" sz="1200" b="0" i="0" dirty="0">
                <a:solidFill>
                  <a:srgbClr val="A5BF3E"/>
                </a:solidFill>
              </a:rPr>
              <a:t>Why are “Competencies” important to building an </a:t>
            </a:r>
            <a:r>
              <a:rPr lang="en-US" sz="1200" b="0" i="0">
                <a:solidFill>
                  <a:srgbClr val="A5BF3E"/>
                </a:solidFill>
              </a:rPr>
              <a:t>effective Resume?</a:t>
            </a:r>
            <a:endParaRPr lang="en-US" sz="1200" b="0" i="0" dirty="0">
              <a:solidFill>
                <a:srgbClr val="A5BF3E"/>
              </a:solidFill>
            </a:endParaRPr>
          </a:p>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4</a:t>
            </a:fld>
            <a:endParaRPr lang="en-US" dirty="0"/>
          </a:p>
        </p:txBody>
      </p:sp>
    </p:spTree>
    <p:extLst>
      <p:ext uri="{BB962C8B-B14F-4D97-AF65-F5344CB8AC3E}">
        <p14:creationId xmlns:p14="http://schemas.microsoft.com/office/powerpoint/2010/main" val="176262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08" rtl="0" eaLnBrk="1" fontAlgn="auto" latinLnBrk="0" hangingPunct="1">
              <a:lnSpc>
                <a:spcPct val="100000"/>
              </a:lnSpc>
              <a:spcBef>
                <a:spcPts val="0"/>
              </a:spcBef>
              <a:spcAft>
                <a:spcPts val="0"/>
              </a:spcAft>
              <a:buClrTx/>
              <a:buSzTx/>
              <a:buFontTx/>
              <a:buNone/>
              <a:tabLst/>
              <a:defRPr/>
            </a:pPr>
            <a:r>
              <a:rPr lang="en-US" dirty="0"/>
              <a:t>To help you understand how to apply your Company’s Competencies, Values</a:t>
            </a:r>
            <a:r>
              <a:rPr lang="en-US" sz="1200" dirty="0"/>
              <a:t>, Principles, etc. w</a:t>
            </a:r>
            <a:r>
              <a:rPr lang="en-US" dirty="0"/>
              <a:t>e’re going to play the game of Taboo. </a:t>
            </a:r>
          </a:p>
          <a:p>
            <a:pPr marL="0" marR="0" lvl="0" indent="0" algn="l" defTabSz="913608"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00000000000000000" pitchFamily="2" charset="0"/>
            </a:endParaRPr>
          </a:p>
          <a:p>
            <a:pPr marL="0" marR="0" lvl="0" indent="0" algn="l" defTabSz="913608"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The objective of the game is for the Receivers to guess the words (in blue) without the Clue Givers saying the blue Guess Words or black Taboo Words. </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Clues may be sentences, phrases or single words. The clues may not include any part of the blue Guess Words or black Taboo Words. </a:t>
            </a:r>
          </a:p>
          <a:p>
            <a:pPr marL="0" marR="0" lvl="0" indent="0" algn="l" defTabSz="913608"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3608"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For example: </a:t>
            </a:r>
          </a:p>
          <a:p>
            <a:pPr marL="285750" indent="-285750">
              <a:buFont typeface="Arial" panose="020B0604020202020204" pitchFamily="34" charset="0"/>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If PAYCHECK is the Guess Word, neither PAY or CHECK can be given as a clue.</a:t>
            </a:r>
          </a:p>
          <a:p>
            <a:pPr marL="285750" indent="-285750">
              <a:buFont typeface="Arial" panose="020B0604020202020204" pitchFamily="34" charset="0"/>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If DRINK is a Taboo Word, DRUNK cannot be given as a clue. </a:t>
            </a:r>
          </a:p>
          <a:p>
            <a:pPr marL="285750" marR="0" lvl="0" indent="-2857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3608"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Using this card, how do you get your team to say WATCH without saying the Guess Word WATCH or any of the Taboo Words  </a:t>
            </a:r>
            <a:r>
              <a:rPr lang="en-US" dirty="0"/>
              <a:t>LOOK, TIME, WRIST, CLOCK or WEAR? </a:t>
            </a:r>
          </a:p>
          <a:p>
            <a:pPr marL="0" marR="0" lvl="0" indent="0" algn="l" defTabSz="913608"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clue might be:  When my husband and I go out for a date night, we need someone to OBSERVE the kids. What’s another word for “OBSERVE”</a:t>
            </a:r>
          </a:p>
          <a:p>
            <a:pPr marL="0" marR="0" lvl="0" indent="0" algn="l" defTabSz="913608"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18FEF8A-E9A5-4435-AAA7-78B78E3BEBB4}" type="slidenum">
              <a:rPr lang="en-US" smtClean="0"/>
              <a:t>5</a:t>
            </a:fld>
            <a:endParaRPr lang="en-US" dirty="0"/>
          </a:p>
        </p:txBody>
      </p:sp>
    </p:spTree>
    <p:extLst>
      <p:ext uri="{BB962C8B-B14F-4D97-AF65-F5344CB8AC3E}">
        <p14:creationId xmlns:p14="http://schemas.microsoft.com/office/powerpoint/2010/main" val="128197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608"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Using the APS Competencies, the objective of this game of Taboo is for the Receivers to guess the Competency Words (in blue) without the Clue Giver saying the blue Competency Words or any of the black Taboo Words.</a:t>
            </a:r>
          </a:p>
          <a:p>
            <a:endParaRPr lang="en-US" dirty="0"/>
          </a:p>
          <a:p>
            <a:r>
              <a:rPr lang="en-US" b="1" dirty="0"/>
              <a:t>Rules for this game:</a:t>
            </a:r>
          </a:p>
          <a:p>
            <a:pPr marL="171450" marR="0" lvl="0"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Facilitator</a:t>
            </a:r>
            <a:r>
              <a:rPr lang="en-US" dirty="0"/>
              <a:t> (person running the presentation): Sound the buzzer and applause buttons.</a:t>
            </a:r>
          </a:p>
          <a:p>
            <a:pPr marL="0" marR="0" lvl="0"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171450" indent="-171450">
              <a:buFont typeface="Arial" panose="020B0604020202020204" pitchFamily="34" charset="0"/>
              <a:buChar char="•"/>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Clue Giver:</a:t>
            </a:r>
          </a:p>
          <a:p>
            <a:pPr marL="628254" lvl="1"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clues may be sentences, phrases or single words. </a:t>
            </a:r>
          </a:p>
          <a:p>
            <a:pPr marL="628254" lvl="1"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clues may not include any part of the Competency or Taboo Words. For example: </a:t>
            </a:r>
          </a:p>
          <a:p>
            <a:pPr marL="1085058" lvl="2"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If the Competency is SELF DEVELOPMENT, the Clue Giver cannot say SELF or DEVELOPMENT or any form of the words, such as DEVELOP.</a:t>
            </a:r>
          </a:p>
          <a:p>
            <a:pPr marL="1085058" lvl="2"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If a Taboo Word is TRAINING, the Clue Giver cannot say TRAINING or any form of the word such as TRAIN.</a:t>
            </a:r>
          </a:p>
          <a:p>
            <a:pPr marL="628254" marR="0" lvl="1"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Any clue given that has the Competency or Taboo Words will result in the Taboo Buzzer being sounded when clicked on (by the Facilitator).</a:t>
            </a:r>
            <a:r>
              <a:rPr lang="en-US" sz="1200" dirty="0"/>
              <a:t> </a:t>
            </a:r>
          </a:p>
          <a:p>
            <a:pPr marL="628254" marR="0" lvl="1"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NOTE: The Taboo B</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uzzer will always sound when clicked on. It is not animated.</a:t>
            </a:r>
          </a:p>
          <a:p>
            <a:pPr marL="456804" marR="0" lvl="1"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gn="l" defTabSz="913608" rtl="0" eaLnBrk="1" latinLnBrk="0" hangingPunct="1">
              <a:buFont typeface="Arial" panose="020B0604020202020204" pitchFamily="34" charset="0"/>
              <a:buChar char="•"/>
            </a:pPr>
            <a:r>
              <a:rPr lang="en-US" sz="12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Clue Receiver:  </a:t>
            </a:r>
          </a:p>
          <a:p>
            <a:pPr marL="628254" lvl="1" indent="-171450" algn="l" defTabSz="913608" rtl="0" eaLnBrk="1" latinLnBrk="0" hangingPunct="1">
              <a:buFont typeface="Arial" panose="020B0604020202020204" pitchFamily="34" charset="0"/>
              <a:buChar char="•"/>
            </a:pPr>
            <a:r>
              <a:rPr lang="en-US"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Any answer other than SELF DEVELOPMENT would be incorrect and the Taboo Buzzer would be sounded for any incorrect answers when clicked on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(by the Facilitator).</a:t>
            </a:r>
            <a:r>
              <a:rPr lang="en-US" sz="1200" dirty="0"/>
              <a:t> </a:t>
            </a:r>
          </a:p>
          <a:p>
            <a:pPr marL="628254" lvl="1" indent="-171450" algn="l" defTabSz="913608" rtl="0" eaLnBrk="1" latinLnBrk="0" hangingPunct="1">
              <a:buFont typeface="Arial" panose="020B0604020202020204" pitchFamily="34" charset="0"/>
              <a:buChar char="•"/>
            </a:pPr>
            <a:r>
              <a:rPr lang="en-US"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When the correct answer of SELF DEVELOPMENT is given, the </a:t>
            </a:r>
            <a:r>
              <a:rPr lang="en-US" sz="1200" kern="1200" dirty="0">
                <a:solidFill>
                  <a:schemeClr val="tx1"/>
                </a:solidFill>
                <a:effectLst/>
                <a:latin typeface="Calibri" panose="020F0502020204030204" pitchFamily="34" charset="0"/>
                <a:cs typeface="Times New Roman" panose="02020603050405020304" pitchFamily="18" charset="0"/>
              </a:rPr>
              <a:t>Clapping Hands </a:t>
            </a:r>
            <a:r>
              <a:rPr lang="en-US" sz="12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a:t>
            </a:r>
            <a:r>
              <a:rPr lang="en-US" sz="1200" kern="1200" dirty="0">
                <a:solidFill>
                  <a:schemeClr val="tx1"/>
                </a:solidFill>
                <a:effectLst/>
                <a:latin typeface="Calibri" panose="020F0502020204030204" pitchFamily="34" charset="0"/>
                <a:cs typeface="Times New Roman" panose="02020603050405020304" pitchFamily="18" charset="0"/>
              </a:rPr>
              <a:t>pplause Button would be sounded when clicked on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(by the Facilitator).</a:t>
            </a:r>
            <a:r>
              <a:rPr lang="en-US" sz="1200" dirty="0"/>
              <a:t> </a:t>
            </a:r>
            <a:endParaRPr lang="en-US" sz="1200" kern="1200" dirty="0">
              <a:solidFill>
                <a:schemeClr val="tx1"/>
              </a:solidFill>
              <a:effectLst/>
              <a:latin typeface="Calibri" panose="020F0502020204030204" pitchFamily="34" charset="0"/>
              <a:cs typeface="Times New Roman" panose="02020603050405020304" pitchFamily="18" charset="0"/>
            </a:endParaRPr>
          </a:p>
          <a:p>
            <a:pPr marL="628254" marR="0" lvl="1"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NOTE: The Clapping Hands Applause will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only sound one time after being clicked on </a:t>
            </a:r>
            <a:r>
              <a:rPr lang="en-US" sz="1200" dirty="0"/>
              <a:t>unless the animation is duplicated.</a:t>
            </a:r>
          </a:p>
          <a:p>
            <a:pPr marL="456804" marR="0" lvl="1"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mn-ea"/>
              <a:cs typeface="+mn-cs"/>
            </a:endParaRPr>
          </a:p>
          <a:p>
            <a:pPr marL="0" marR="0" lvl="0"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Using the APS Competency ACTION ORIENTED for this game:</a:t>
            </a:r>
          </a:p>
          <a:p>
            <a:pPr marL="171450" marR="0" lvl="0"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Clue Giver: </a:t>
            </a: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Cannot use the Competency Words ACTION ORIENTED, or Taboo Words PROACTIVE, AGGRESSIVE, AMBITIOUS, PRACTICAL, MOTIVATED.</a:t>
            </a:r>
          </a:p>
          <a:p>
            <a:pPr marL="628254" marR="0" lvl="1"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Example Clue:  Get things done when needed; takes immediate initiative to start accomplishing tasks; doesn’t hesitate to start working on something; takes on new opportunities with enthusiasm and energy.</a:t>
            </a:r>
            <a:r>
              <a:rPr lang="en-US" sz="1200" dirty="0"/>
              <a:t> </a:t>
            </a:r>
          </a:p>
          <a:p>
            <a:pPr marL="456804" marR="0" lvl="1" indent="0" algn="l" defTabSz="91360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cs typeface="+mn-cs"/>
            </a:endParaRPr>
          </a:p>
          <a:p>
            <a:pPr marL="171450" marR="0" lvl="0" indent="-171450" algn="l" defTabSz="91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Calibri" panose="020F0502020204030204" pitchFamily="34" charset="0"/>
                <a:cs typeface="Times New Roman" panose="02020603050405020304" pitchFamily="18" charset="0"/>
              </a:rPr>
              <a:t>Game Winner:  </a:t>
            </a:r>
            <a:r>
              <a:rPr lang="en-US" sz="1200" dirty="0"/>
              <a:t>First person to come off mute or type the correct answer into the chat wins. </a:t>
            </a:r>
          </a:p>
          <a:p>
            <a:pPr marL="285750" indent="-285750">
              <a:buFont typeface="Arial" panose="020B0604020202020204" pitchFamily="34" charset="0"/>
              <a:buChar char="•"/>
            </a:pPr>
            <a:endParaRPr lang="en-US"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To customize this slide:</a:t>
            </a:r>
            <a:endParaRPr lang="en-US" sz="1200" b="1" dirty="0"/>
          </a:p>
          <a:p>
            <a:pPr marL="171450" indent="-171450">
              <a:buFont typeface="Arial" panose="020B0604020202020204" pitchFamily="34" charset="0"/>
              <a:buChar char="•"/>
            </a:pPr>
            <a:r>
              <a:rPr lang="en-US" sz="1200" dirty="0"/>
              <a:t>Replace the APS Core Competencies graphic with your Company’s Competencies, Values, Principles, etc. </a:t>
            </a:r>
          </a:p>
          <a:p>
            <a:pPr marL="171450" indent="-171450">
              <a:buFont typeface="Arial" panose="020B0604020202020204" pitchFamily="34" charset="0"/>
              <a:buChar char="•"/>
            </a:pPr>
            <a:r>
              <a:rPr lang="en-US" sz="1200" dirty="0"/>
              <a:t>Replace the words in the “Action Oriented” Taboo Card with your own words.</a:t>
            </a:r>
          </a:p>
          <a:p>
            <a:pPr marL="0" indent="0">
              <a:buFont typeface="Arial" panose="020B0604020202020204" pitchFamily="34" charset="0"/>
              <a:buNone/>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200" dirty="0">
              <a:effectLst/>
              <a:latin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18FEF8A-E9A5-4435-AAA7-78B78E3BEBB4}" type="slidenum">
              <a:rPr lang="en-US" smtClean="0"/>
              <a:t>6</a:t>
            </a:fld>
            <a:endParaRPr lang="en-US" dirty="0"/>
          </a:p>
        </p:txBody>
      </p:sp>
    </p:spTree>
    <p:extLst>
      <p:ext uri="{BB962C8B-B14F-4D97-AF65-F5344CB8AC3E}">
        <p14:creationId xmlns:p14="http://schemas.microsoft.com/office/powerpoint/2010/main" val="394872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pPr marL="0" marR="0" lvl="0" indent="0" algn="l" defTabSz="913608"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rPr>
              <a:t>What do you think an </a:t>
            </a:r>
            <a:r>
              <a:rPr lang="en-US" sz="1200" i="1" dirty="0">
                <a:latin typeface="Verdana" panose="020B0604030504040204" pitchFamily="34" charset="0"/>
                <a:ea typeface="Verdana" panose="020B0604030504040204" pitchFamily="34" charset="0"/>
              </a:rPr>
              <a:t>Effective Resume</a:t>
            </a:r>
            <a:r>
              <a:rPr lang="en-US" sz="1200" dirty="0">
                <a:latin typeface="Verdana" panose="020B0604030504040204" pitchFamily="34" charset="0"/>
                <a:ea typeface="Verdana" panose="020B0604030504040204" pitchFamily="34" charset="0"/>
              </a:rPr>
              <a:t> looks like?</a:t>
            </a:r>
          </a:p>
          <a:p>
            <a:r>
              <a:rPr lang="en-US" sz="1200" dirty="0"/>
              <a:t>Put your thoughts in the chat.</a:t>
            </a:r>
          </a:p>
        </p:txBody>
      </p:sp>
      <p:sp>
        <p:nvSpPr>
          <p:cNvPr id="4" name="Slide Number Placeholder 3"/>
          <p:cNvSpPr>
            <a:spLocks noGrp="1"/>
          </p:cNvSpPr>
          <p:nvPr>
            <p:ph type="sldNum" sz="quarter" idx="10"/>
          </p:nvPr>
        </p:nvSpPr>
        <p:spPr/>
        <p:txBody>
          <a:bodyPr/>
          <a:lstStyle/>
          <a:p>
            <a:fld id="{D0D6E5D5-BC9B-4788-827D-FACA27B86A4F}" type="slidenum">
              <a:rPr lang="en-US" smtClean="0"/>
              <a:t>7</a:t>
            </a:fld>
            <a:endParaRPr lang="en-US" dirty="0"/>
          </a:p>
        </p:txBody>
      </p:sp>
    </p:spTree>
    <p:extLst>
      <p:ext uri="{BB962C8B-B14F-4D97-AF65-F5344CB8AC3E}">
        <p14:creationId xmlns:p14="http://schemas.microsoft.com/office/powerpoint/2010/main" val="274901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8</a:t>
            </a:fld>
            <a:endParaRPr lang="en-US" dirty="0"/>
          </a:p>
        </p:txBody>
      </p:sp>
    </p:spTree>
    <p:extLst>
      <p:ext uri="{BB962C8B-B14F-4D97-AF65-F5344CB8AC3E}">
        <p14:creationId xmlns:p14="http://schemas.microsoft.com/office/powerpoint/2010/main" val="18372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FEF8A-E9A5-4435-AAA7-78B78E3BEBB4}" type="slidenum">
              <a:rPr lang="en-US" smtClean="0"/>
              <a:t>9</a:t>
            </a:fld>
            <a:endParaRPr lang="en-US" dirty="0"/>
          </a:p>
        </p:txBody>
      </p:sp>
    </p:spTree>
    <p:extLst>
      <p:ext uri="{BB962C8B-B14F-4D97-AF65-F5344CB8AC3E}">
        <p14:creationId xmlns:p14="http://schemas.microsoft.com/office/powerpoint/2010/main" val="373226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10</a:t>
            </a:fld>
            <a:endParaRPr lang="en-US" dirty="0"/>
          </a:p>
        </p:txBody>
      </p:sp>
    </p:spTree>
    <p:extLst>
      <p:ext uri="{BB962C8B-B14F-4D97-AF65-F5344CB8AC3E}">
        <p14:creationId xmlns:p14="http://schemas.microsoft.com/office/powerpoint/2010/main" val="16283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6E5D5-BC9B-4788-827D-FACA27B86A4F}" type="slidenum">
              <a:rPr lang="en-US" smtClean="0"/>
              <a:t>11</a:t>
            </a:fld>
            <a:endParaRPr lang="en-US" dirty="0"/>
          </a:p>
        </p:txBody>
      </p:sp>
    </p:spTree>
    <p:extLst>
      <p:ext uri="{BB962C8B-B14F-4D97-AF65-F5344CB8AC3E}">
        <p14:creationId xmlns:p14="http://schemas.microsoft.com/office/powerpoint/2010/main" val="3151241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8"/>
          <p:cNvSpPr>
            <a:spLocks noGrp="1"/>
          </p:cNvSpPr>
          <p:nvPr userDrawn="1">
            <p:ph type="title"/>
          </p:nvPr>
        </p:nvSpPr>
        <p:spPr>
          <a:xfrm>
            <a:off x="762000" y="4457700"/>
            <a:ext cx="10972800" cy="1143000"/>
          </a:xfrm>
        </p:spPr>
        <p:txBody>
          <a:bodyPr/>
          <a:lstStyle>
            <a:lvl1pPr algn="l">
              <a:buFont typeface="Arial"/>
              <a:buNone/>
              <a:defRPr>
                <a:solidFill>
                  <a:srgbClr val="517A2F"/>
                </a:solidFill>
              </a:defRPr>
            </a:lvl1pPr>
          </a:lstStyle>
          <a:p>
            <a:r>
              <a:rPr lang="en-US" dirty="0"/>
              <a:t>Click to edit Master title style</a:t>
            </a:r>
          </a:p>
        </p:txBody>
      </p:sp>
      <p:sp>
        <p:nvSpPr>
          <p:cNvPr id="6" name="Subtitle 9"/>
          <p:cNvSpPr>
            <a:spLocks noGrp="1"/>
          </p:cNvSpPr>
          <p:nvPr userDrawn="1">
            <p:ph type="subTitle" idx="1"/>
          </p:nvPr>
        </p:nvSpPr>
        <p:spPr>
          <a:xfrm>
            <a:off x="749300" y="5429250"/>
            <a:ext cx="8534400" cy="1752600"/>
          </a:xfrm>
        </p:spPr>
        <p:txBody>
          <a:bodyPr>
            <a:normAutofit/>
          </a:bodyPr>
          <a:lstStyle>
            <a:lvl1pPr algn="l">
              <a:buNone/>
              <a:defRPr sz="2200">
                <a:solidFill>
                  <a:srgbClr val="99C033"/>
                </a:solidFill>
              </a:defRPr>
            </a:lvl1pPr>
          </a:lstStyle>
          <a:p>
            <a:r>
              <a:rPr lang="en-US" dirty="0"/>
              <a:t>Click to edit Master subtitle style</a:t>
            </a:r>
          </a:p>
        </p:txBody>
      </p:sp>
      <p:pic>
        <p:nvPicPr>
          <p:cNvPr id="2" name="Picture 1" descr="1_cover_graphic_desert-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52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pic>
        <p:nvPicPr>
          <p:cNvPr id="3" name="Picture 2" descr="footer_3-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5"/>
          <p:cNvSpPr>
            <a:spLocks noGrp="1"/>
          </p:cNvSpPr>
          <p:nvPr>
            <p:ph type="sldNum" sz="quarter" idx="4"/>
          </p:nvPr>
        </p:nvSpPr>
        <p:spPr>
          <a:xfrm>
            <a:off x="635002" y="6229350"/>
            <a:ext cx="622300" cy="400050"/>
          </a:xfrm>
          <a:prstGeom prst="rect">
            <a:avLst/>
          </a:prstGeom>
        </p:spPr>
        <p:txBody>
          <a:bodyPr vert="horz" lIns="91384" tIns="45691" rIns="91384" bIns="45691" rtlCol="0" anchor="ctr"/>
          <a:lstStyle>
            <a:lvl1pPr algn="l">
              <a:defRPr sz="1200">
                <a:solidFill>
                  <a:srgbClr val="517A2F"/>
                </a:solidFill>
              </a:defRPr>
            </a:lvl1pPr>
          </a:lstStyle>
          <a:p>
            <a:pPr defTabSz="913834"/>
            <a:fld id="{45ADEFFF-70A5-EF42-A57E-37AA596FBA2C}" type="slidenum">
              <a:rPr lang="en-US" smtClean="0"/>
              <a:pPr defTabSz="913834"/>
              <a:t>‹#›</a:t>
            </a:fld>
            <a:endParaRPr lang="en-US" dirty="0"/>
          </a:p>
        </p:txBody>
      </p:sp>
      <p:sp>
        <p:nvSpPr>
          <p:cNvPr id="8" name="Chart Placeholder 7"/>
          <p:cNvSpPr>
            <a:spLocks noGrp="1"/>
          </p:cNvSpPr>
          <p:nvPr>
            <p:ph type="chart" sz="quarter" idx="13"/>
          </p:nvPr>
        </p:nvSpPr>
        <p:spPr>
          <a:xfrm>
            <a:off x="635000" y="1428750"/>
            <a:ext cx="10922000" cy="4914900"/>
          </a:xfrm>
        </p:spPr>
        <p:txBody>
          <a:bodyPr/>
          <a:lstStyle>
            <a:lvl1pPr>
              <a:buClr>
                <a:srgbClr val="99C033"/>
              </a:buClr>
              <a:defRPr/>
            </a:lvl1pPr>
          </a:lstStyle>
          <a:p>
            <a:r>
              <a:rPr lang="en-US" dirty="0"/>
              <a:t>Click icon to add chart</a:t>
            </a:r>
          </a:p>
        </p:txBody>
      </p:sp>
      <p:sp>
        <p:nvSpPr>
          <p:cNvPr id="9" name="Title Placeholder 1"/>
          <p:cNvSpPr>
            <a:spLocks noGrp="1"/>
          </p:cNvSpPr>
          <p:nvPr>
            <p:ph type="title"/>
          </p:nvPr>
        </p:nvSpPr>
        <p:spPr>
          <a:xfrm>
            <a:off x="609600" y="274637"/>
            <a:ext cx="10972800" cy="1143000"/>
          </a:xfrm>
          <a:prstGeom prst="rect">
            <a:avLst/>
          </a:prstGeom>
        </p:spPr>
        <p:txBody>
          <a:bodyPr vert="horz" lIns="91384" tIns="45691" rIns="91384" bIns="45691" rtlCol="0" anchor="ctr">
            <a:normAutofit/>
          </a:bodyPr>
          <a:lstStyle/>
          <a:p>
            <a:r>
              <a:rPr lang="en-US" dirty="0"/>
              <a:t>Click to edit Master title style</a:t>
            </a:r>
          </a:p>
        </p:txBody>
      </p:sp>
    </p:spTree>
    <p:custDataLst>
      <p:tags r:id="rId1"/>
    </p:custDataLst>
    <p:extLst>
      <p:ext uri="{BB962C8B-B14F-4D97-AF65-F5344CB8AC3E}">
        <p14:creationId xmlns:p14="http://schemas.microsoft.com/office/powerpoint/2010/main" val="118862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3" name="Picture 2" descr="footer_3-01.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629400"/>
            <a:ext cx="12192000" cy="228600"/>
          </a:xfrm>
          <a:prstGeom prst="rect">
            <a:avLst/>
          </a:prstGeom>
        </p:spPr>
      </p:pic>
    </p:spTree>
    <p:custDataLst>
      <p:tags r:id="rId1"/>
    </p:custDataLst>
    <p:extLst>
      <p:ext uri="{BB962C8B-B14F-4D97-AF65-F5344CB8AC3E}">
        <p14:creationId xmlns:p14="http://schemas.microsoft.com/office/powerpoint/2010/main" val="350319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Text Contents">
    <p:spTree>
      <p:nvGrpSpPr>
        <p:cNvPr id="1" name=""/>
        <p:cNvGrpSpPr/>
        <p:nvPr/>
      </p:nvGrpSpPr>
      <p:grpSpPr>
        <a:xfrm>
          <a:off x="0" y="0"/>
          <a:ext cx="0" cy="0"/>
          <a:chOff x="0" y="0"/>
          <a:chExt cx="0" cy="0"/>
        </a:xfrm>
      </p:grpSpPr>
      <p:pic>
        <p:nvPicPr>
          <p:cNvPr id="5" name="Picture 4" descr="footer_3-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a:spLocks noGrp="1"/>
          </p:cNvSpPr>
          <p:nvPr>
            <p:ph type="sldNum" sz="quarter" idx="4"/>
          </p:nvPr>
        </p:nvSpPr>
        <p:spPr>
          <a:xfrm>
            <a:off x="698502" y="6229350"/>
            <a:ext cx="622300" cy="400050"/>
          </a:xfrm>
          <a:prstGeom prst="rect">
            <a:avLst/>
          </a:prstGeom>
        </p:spPr>
        <p:txBody>
          <a:bodyPr vert="horz" lIns="91384" tIns="45691" rIns="91384" bIns="45691" rtlCol="0" anchor="ctr"/>
          <a:lstStyle>
            <a:lvl1pPr algn="l">
              <a:defRPr sz="1200">
                <a:solidFill>
                  <a:srgbClr val="517A2F"/>
                </a:solidFill>
              </a:defRPr>
            </a:lvl1pPr>
          </a:lstStyle>
          <a:p>
            <a:pPr defTabSz="913834"/>
            <a:fld id="{45ADEFFF-70A5-EF42-A57E-37AA596FBA2C}" type="slidenum">
              <a:rPr lang="en-US" smtClean="0"/>
              <a:pPr defTabSz="913834"/>
              <a:t>‹#›</a:t>
            </a:fld>
            <a:endParaRPr lang="en-US" dirty="0"/>
          </a:p>
        </p:txBody>
      </p:sp>
      <p:sp>
        <p:nvSpPr>
          <p:cNvPr id="3" name="Text Placeholder 2"/>
          <p:cNvSpPr>
            <a:spLocks noGrp="1"/>
          </p:cNvSpPr>
          <p:nvPr>
            <p:ph type="body" sz="half" idx="1"/>
          </p:nvPr>
        </p:nvSpPr>
        <p:spPr>
          <a:xfrm>
            <a:off x="698500" y="1428750"/>
            <a:ext cx="5384800" cy="4857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23000" y="1428750"/>
            <a:ext cx="5384800" cy="4857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609600" y="274637"/>
            <a:ext cx="10972800" cy="1143000"/>
          </a:xfrm>
          <a:prstGeom prst="rect">
            <a:avLst/>
          </a:prstGeom>
        </p:spPr>
        <p:txBody>
          <a:bodyPr vert="horz" lIns="91384" tIns="45691" rIns="91384" bIns="45691" rtlCol="0" anchor="ctr">
            <a:normAutofit/>
          </a:bodyPr>
          <a:lstStyle/>
          <a:p>
            <a:r>
              <a:rPr lang="en-US" dirty="0"/>
              <a:t>Click to edit Master title style</a:t>
            </a:r>
          </a:p>
        </p:txBody>
      </p:sp>
    </p:spTree>
    <p:extLst>
      <p:ext uri="{BB962C8B-B14F-4D97-AF65-F5344CB8AC3E}">
        <p14:creationId xmlns:p14="http://schemas.microsoft.com/office/powerpoint/2010/main" val="159875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Photo">
    <p:spTree>
      <p:nvGrpSpPr>
        <p:cNvPr id="1" name=""/>
        <p:cNvGrpSpPr/>
        <p:nvPr/>
      </p:nvGrpSpPr>
      <p:grpSpPr>
        <a:xfrm>
          <a:off x="0" y="0"/>
          <a:ext cx="0" cy="0"/>
          <a:chOff x="0" y="0"/>
          <a:chExt cx="0" cy="0"/>
        </a:xfrm>
      </p:grpSpPr>
      <p:pic>
        <p:nvPicPr>
          <p:cNvPr id="4" name="Picture 3" descr="footer_3-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Slide Number Placeholder 5"/>
          <p:cNvSpPr>
            <a:spLocks noGrp="1"/>
          </p:cNvSpPr>
          <p:nvPr>
            <p:ph type="sldNum" sz="quarter" idx="4"/>
          </p:nvPr>
        </p:nvSpPr>
        <p:spPr>
          <a:xfrm>
            <a:off x="698502" y="6229350"/>
            <a:ext cx="622300" cy="400050"/>
          </a:xfrm>
          <a:prstGeom prst="rect">
            <a:avLst/>
          </a:prstGeom>
        </p:spPr>
        <p:txBody>
          <a:bodyPr vert="horz" lIns="91384" tIns="45691" rIns="91384" bIns="45691" rtlCol="0" anchor="ctr"/>
          <a:lstStyle>
            <a:lvl1pPr algn="l">
              <a:defRPr sz="1200">
                <a:solidFill>
                  <a:srgbClr val="517A2F"/>
                </a:solidFill>
              </a:defRPr>
            </a:lvl1pPr>
          </a:lstStyle>
          <a:p>
            <a:pPr defTabSz="913834"/>
            <a:fld id="{45ADEFFF-70A5-EF42-A57E-37AA596FBA2C}" type="slidenum">
              <a:rPr lang="en-US" smtClean="0"/>
              <a:pPr defTabSz="913834"/>
              <a:t>‹#›</a:t>
            </a:fld>
            <a:endParaRPr lang="en-US" dirty="0"/>
          </a:p>
        </p:txBody>
      </p:sp>
      <p:sp>
        <p:nvSpPr>
          <p:cNvPr id="13" name="Content Placeholder 2"/>
          <p:cNvSpPr>
            <a:spLocks noGrp="1"/>
          </p:cNvSpPr>
          <p:nvPr>
            <p:ph sz="half" idx="1"/>
          </p:nvPr>
        </p:nvSpPr>
        <p:spPr>
          <a:xfrm>
            <a:off x="698502" y="1428750"/>
            <a:ext cx="6313135" cy="4857750"/>
          </a:xfrm>
        </p:spPr>
        <p:txBody>
          <a:bodyPr/>
          <a:lstStyle>
            <a:lvl1pPr>
              <a:defRPr sz="2800"/>
            </a:lvl1pPr>
            <a:lvl2pPr>
              <a:defRPr sz="2400"/>
            </a:lvl2pPr>
            <a:lvl3pPr>
              <a:defRPr sz="2000"/>
            </a:lvl3pPr>
            <a:lvl4pPr>
              <a:defRPr sz="1800"/>
            </a:lvl4pPr>
            <a:lvl5pPr>
              <a:defRPr sz="18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0"/>
          </p:nvPr>
        </p:nvSpPr>
        <p:spPr>
          <a:xfrm>
            <a:off x="7429500" y="1428750"/>
            <a:ext cx="4055533" cy="4836256"/>
          </a:xfrm>
        </p:spPr>
        <p:txBody>
          <a:bodyPr/>
          <a:lstStyle>
            <a:lvl1pPr marL="0" indent="0">
              <a:buNone/>
              <a:defRPr/>
            </a:lvl1pPr>
          </a:lstStyle>
          <a:p>
            <a:endParaRPr lang="en-US" dirty="0"/>
          </a:p>
        </p:txBody>
      </p:sp>
      <p:sp>
        <p:nvSpPr>
          <p:cNvPr id="8" name="Title Placeholder 1"/>
          <p:cNvSpPr>
            <a:spLocks noGrp="1"/>
          </p:cNvSpPr>
          <p:nvPr>
            <p:ph type="title"/>
          </p:nvPr>
        </p:nvSpPr>
        <p:spPr>
          <a:xfrm>
            <a:off x="609600" y="274637"/>
            <a:ext cx="10972800" cy="1143000"/>
          </a:xfrm>
          <a:prstGeom prst="rect">
            <a:avLst/>
          </a:prstGeom>
        </p:spPr>
        <p:txBody>
          <a:bodyPr vert="horz" lIns="91384" tIns="45691" rIns="91384" bIns="45691" rtlCol="0" anchor="ctr">
            <a:normAutofit/>
          </a:bodyPr>
          <a:lstStyle/>
          <a:p>
            <a:r>
              <a:rPr lang="en-US" dirty="0"/>
              <a:t>Click to edit Master title style</a:t>
            </a:r>
          </a:p>
        </p:txBody>
      </p:sp>
    </p:spTree>
    <p:extLst>
      <p:ext uri="{BB962C8B-B14F-4D97-AF65-F5344CB8AC3E}">
        <p14:creationId xmlns:p14="http://schemas.microsoft.com/office/powerpoint/2010/main" val="27302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51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8"/>
          <p:cNvSpPr>
            <a:spLocks noGrp="1"/>
          </p:cNvSpPr>
          <p:nvPr>
            <p:ph type="title"/>
          </p:nvPr>
        </p:nvSpPr>
        <p:spPr>
          <a:xfrm>
            <a:off x="762000" y="4457700"/>
            <a:ext cx="10972800" cy="1143000"/>
          </a:xfrm>
        </p:spPr>
        <p:txBody>
          <a:bodyPr/>
          <a:lstStyle>
            <a:lvl1pPr algn="l">
              <a:buFont typeface="Arial"/>
              <a:buNone/>
              <a:defRPr>
                <a:solidFill>
                  <a:srgbClr val="517A2F"/>
                </a:solidFill>
              </a:defRPr>
            </a:lvl1pPr>
          </a:lstStyle>
          <a:p>
            <a:r>
              <a:rPr lang="en-US" dirty="0"/>
              <a:t>Click to edit Master title style</a:t>
            </a:r>
          </a:p>
        </p:txBody>
      </p:sp>
      <p:sp>
        <p:nvSpPr>
          <p:cNvPr id="4" name="Subtitle 9"/>
          <p:cNvSpPr>
            <a:spLocks noGrp="1"/>
          </p:cNvSpPr>
          <p:nvPr>
            <p:ph type="subTitle" idx="1"/>
          </p:nvPr>
        </p:nvSpPr>
        <p:spPr>
          <a:xfrm>
            <a:off x="749300" y="5429250"/>
            <a:ext cx="8534400" cy="1752600"/>
          </a:xfrm>
        </p:spPr>
        <p:txBody>
          <a:bodyPr>
            <a:normAutofit/>
          </a:bodyPr>
          <a:lstStyle>
            <a:lvl1pPr algn="l">
              <a:buNone/>
              <a:defRPr sz="2200">
                <a:solidFill>
                  <a:srgbClr val="99C033"/>
                </a:solidFill>
              </a:defRPr>
            </a:lvl1pPr>
          </a:lstStyle>
          <a:p>
            <a:r>
              <a:rPr lang="en-US" dirty="0"/>
              <a:t>Click to edit Master subtitle style</a:t>
            </a:r>
          </a:p>
        </p:txBody>
      </p:sp>
      <p:pic>
        <p:nvPicPr>
          <p:cNvPr id="2" name="Picture 1" descr="2_cover_graphic_nuclear-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674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4" name="Picture 3" descr="Int_Slide_green_pattern-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25500" y="2000256"/>
            <a:ext cx="10363200" cy="1127099"/>
          </a:xfrm>
        </p:spPr>
        <p:txBody>
          <a:bodyPr>
            <a:normAutofit/>
          </a:bodyPr>
          <a:lstStyle>
            <a:lvl1pPr algn="l">
              <a:defRPr sz="37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5500" y="2914650"/>
            <a:ext cx="10414000" cy="1752600"/>
          </a:xfrm>
        </p:spPr>
        <p:txBody>
          <a:bodyPr>
            <a:normAutofit/>
          </a:bodyPr>
          <a:lstStyle>
            <a:lvl1pPr marL="0" indent="0" algn="l">
              <a:buNone/>
              <a:defRPr sz="2600">
                <a:solidFill>
                  <a:schemeClr val="bg1"/>
                </a:solidFill>
              </a:defRPr>
            </a:lvl1pPr>
            <a:lvl2pPr marL="456917" indent="0" algn="ctr">
              <a:buNone/>
              <a:defRPr>
                <a:solidFill>
                  <a:schemeClr val="tx1">
                    <a:tint val="75000"/>
                  </a:schemeClr>
                </a:solidFill>
              </a:defRPr>
            </a:lvl2pPr>
            <a:lvl3pPr marL="913834" indent="0" algn="ctr">
              <a:buNone/>
              <a:defRPr>
                <a:solidFill>
                  <a:schemeClr val="tx1">
                    <a:tint val="75000"/>
                  </a:schemeClr>
                </a:solidFill>
              </a:defRPr>
            </a:lvl3pPr>
            <a:lvl4pPr marL="1370750" indent="0" algn="ctr">
              <a:buNone/>
              <a:defRPr>
                <a:solidFill>
                  <a:schemeClr val="tx1">
                    <a:tint val="75000"/>
                  </a:schemeClr>
                </a:solidFill>
              </a:defRPr>
            </a:lvl4pPr>
            <a:lvl5pPr marL="1827667" indent="0" algn="ctr">
              <a:buNone/>
              <a:defRPr>
                <a:solidFill>
                  <a:schemeClr val="tx1">
                    <a:tint val="75000"/>
                  </a:schemeClr>
                </a:solidFill>
              </a:defRPr>
            </a:lvl5pPr>
            <a:lvl6pPr marL="2284585" indent="0" algn="ctr">
              <a:buNone/>
              <a:defRPr>
                <a:solidFill>
                  <a:schemeClr val="tx1">
                    <a:tint val="75000"/>
                  </a:schemeClr>
                </a:solidFill>
              </a:defRPr>
            </a:lvl6pPr>
            <a:lvl7pPr marL="2741500" indent="0" algn="ctr">
              <a:buNone/>
              <a:defRPr>
                <a:solidFill>
                  <a:schemeClr val="tx1">
                    <a:tint val="75000"/>
                  </a:schemeClr>
                </a:solidFill>
              </a:defRPr>
            </a:lvl7pPr>
            <a:lvl8pPr marL="3198416" indent="0" algn="ctr">
              <a:buNone/>
              <a:defRPr>
                <a:solidFill>
                  <a:schemeClr val="tx1">
                    <a:tint val="75000"/>
                  </a:schemeClr>
                </a:solidFill>
              </a:defRPr>
            </a:lvl8pPr>
            <a:lvl9pPr marL="36553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188884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nt_Slide_blue_patter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825500" y="2000256"/>
            <a:ext cx="10363200" cy="1127099"/>
          </a:xfrm>
        </p:spPr>
        <p:txBody>
          <a:bodyPr>
            <a:normAutofit/>
          </a:bodyPr>
          <a:lstStyle>
            <a:lvl1pPr algn="l">
              <a:defRPr sz="3700">
                <a:solidFill>
                  <a:schemeClr val="bg1"/>
                </a:solidFill>
              </a:defRPr>
            </a:lvl1pPr>
          </a:lstStyle>
          <a:p>
            <a:r>
              <a:rPr lang="en-US" dirty="0"/>
              <a:t>Click to edit Master title style</a:t>
            </a:r>
          </a:p>
        </p:txBody>
      </p:sp>
      <p:sp>
        <p:nvSpPr>
          <p:cNvPr id="6" name="Subtitle 2"/>
          <p:cNvSpPr>
            <a:spLocks noGrp="1"/>
          </p:cNvSpPr>
          <p:nvPr>
            <p:ph type="subTitle" idx="1"/>
          </p:nvPr>
        </p:nvSpPr>
        <p:spPr>
          <a:xfrm>
            <a:off x="825500" y="2914650"/>
            <a:ext cx="10414000" cy="1752600"/>
          </a:xfrm>
        </p:spPr>
        <p:txBody>
          <a:bodyPr>
            <a:normAutofit/>
          </a:bodyPr>
          <a:lstStyle>
            <a:lvl1pPr marL="0" indent="0" algn="l">
              <a:buNone/>
              <a:defRPr sz="2600">
                <a:solidFill>
                  <a:schemeClr val="bg1"/>
                </a:solidFill>
              </a:defRPr>
            </a:lvl1pPr>
            <a:lvl2pPr marL="456917" indent="0" algn="ctr">
              <a:buNone/>
              <a:defRPr>
                <a:solidFill>
                  <a:schemeClr val="tx1">
                    <a:tint val="75000"/>
                  </a:schemeClr>
                </a:solidFill>
              </a:defRPr>
            </a:lvl2pPr>
            <a:lvl3pPr marL="913834" indent="0" algn="ctr">
              <a:buNone/>
              <a:defRPr>
                <a:solidFill>
                  <a:schemeClr val="tx1">
                    <a:tint val="75000"/>
                  </a:schemeClr>
                </a:solidFill>
              </a:defRPr>
            </a:lvl3pPr>
            <a:lvl4pPr marL="1370750" indent="0" algn="ctr">
              <a:buNone/>
              <a:defRPr>
                <a:solidFill>
                  <a:schemeClr val="tx1">
                    <a:tint val="75000"/>
                  </a:schemeClr>
                </a:solidFill>
              </a:defRPr>
            </a:lvl4pPr>
            <a:lvl5pPr marL="1827667" indent="0" algn="ctr">
              <a:buNone/>
              <a:defRPr>
                <a:solidFill>
                  <a:schemeClr val="tx1">
                    <a:tint val="75000"/>
                  </a:schemeClr>
                </a:solidFill>
              </a:defRPr>
            </a:lvl5pPr>
            <a:lvl6pPr marL="2284585" indent="0" algn="ctr">
              <a:buNone/>
              <a:defRPr>
                <a:solidFill>
                  <a:schemeClr val="tx1">
                    <a:tint val="75000"/>
                  </a:schemeClr>
                </a:solidFill>
              </a:defRPr>
            </a:lvl6pPr>
            <a:lvl7pPr marL="2741500" indent="0" algn="ctr">
              <a:buNone/>
              <a:defRPr>
                <a:solidFill>
                  <a:schemeClr val="tx1">
                    <a:tint val="75000"/>
                  </a:schemeClr>
                </a:solidFill>
              </a:defRPr>
            </a:lvl7pPr>
            <a:lvl8pPr marL="3198416" indent="0" algn="ctr">
              <a:buNone/>
              <a:defRPr>
                <a:solidFill>
                  <a:schemeClr val="tx1">
                    <a:tint val="75000"/>
                  </a:schemeClr>
                </a:solidFill>
              </a:defRPr>
            </a:lvl8pPr>
            <a:lvl9pPr marL="36553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17122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Int_Slide_purple_pattern-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p:cNvSpPr>
            <a:spLocks noGrp="1"/>
          </p:cNvSpPr>
          <p:nvPr>
            <p:ph type="ctrTitle"/>
          </p:nvPr>
        </p:nvSpPr>
        <p:spPr>
          <a:xfrm>
            <a:off x="825500" y="2000256"/>
            <a:ext cx="10363200" cy="1127099"/>
          </a:xfrm>
        </p:spPr>
        <p:txBody>
          <a:bodyPr>
            <a:normAutofit/>
          </a:bodyPr>
          <a:lstStyle>
            <a:lvl1pPr algn="l">
              <a:defRPr sz="3700">
                <a:solidFill>
                  <a:schemeClr val="bg1"/>
                </a:solidFill>
              </a:defRPr>
            </a:lvl1pPr>
          </a:lstStyle>
          <a:p>
            <a:r>
              <a:rPr lang="en-US" dirty="0"/>
              <a:t>Click to edit Master title style</a:t>
            </a:r>
          </a:p>
        </p:txBody>
      </p:sp>
      <p:sp>
        <p:nvSpPr>
          <p:cNvPr id="5" name="Subtitle 2"/>
          <p:cNvSpPr>
            <a:spLocks noGrp="1"/>
          </p:cNvSpPr>
          <p:nvPr>
            <p:ph type="subTitle" idx="1"/>
          </p:nvPr>
        </p:nvSpPr>
        <p:spPr>
          <a:xfrm>
            <a:off x="825500" y="2914650"/>
            <a:ext cx="10414000" cy="1752600"/>
          </a:xfrm>
        </p:spPr>
        <p:txBody>
          <a:bodyPr>
            <a:normAutofit/>
          </a:bodyPr>
          <a:lstStyle>
            <a:lvl1pPr marL="0" indent="0" algn="l">
              <a:buNone/>
              <a:defRPr sz="2600">
                <a:solidFill>
                  <a:schemeClr val="bg1"/>
                </a:solidFill>
              </a:defRPr>
            </a:lvl1pPr>
            <a:lvl2pPr marL="456917" indent="0" algn="ctr">
              <a:buNone/>
              <a:defRPr>
                <a:solidFill>
                  <a:schemeClr val="tx1">
                    <a:tint val="75000"/>
                  </a:schemeClr>
                </a:solidFill>
              </a:defRPr>
            </a:lvl2pPr>
            <a:lvl3pPr marL="913834" indent="0" algn="ctr">
              <a:buNone/>
              <a:defRPr>
                <a:solidFill>
                  <a:schemeClr val="tx1">
                    <a:tint val="75000"/>
                  </a:schemeClr>
                </a:solidFill>
              </a:defRPr>
            </a:lvl3pPr>
            <a:lvl4pPr marL="1370750" indent="0" algn="ctr">
              <a:buNone/>
              <a:defRPr>
                <a:solidFill>
                  <a:schemeClr val="tx1">
                    <a:tint val="75000"/>
                  </a:schemeClr>
                </a:solidFill>
              </a:defRPr>
            </a:lvl4pPr>
            <a:lvl5pPr marL="1827667" indent="0" algn="ctr">
              <a:buNone/>
              <a:defRPr>
                <a:solidFill>
                  <a:schemeClr val="tx1">
                    <a:tint val="75000"/>
                  </a:schemeClr>
                </a:solidFill>
              </a:defRPr>
            </a:lvl5pPr>
            <a:lvl6pPr marL="2284585" indent="0" algn="ctr">
              <a:buNone/>
              <a:defRPr>
                <a:solidFill>
                  <a:schemeClr val="tx1">
                    <a:tint val="75000"/>
                  </a:schemeClr>
                </a:solidFill>
              </a:defRPr>
            </a:lvl6pPr>
            <a:lvl7pPr marL="2741500" indent="0" algn="ctr">
              <a:buNone/>
              <a:defRPr>
                <a:solidFill>
                  <a:schemeClr val="tx1">
                    <a:tint val="75000"/>
                  </a:schemeClr>
                </a:solidFill>
              </a:defRPr>
            </a:lvl7pPr>
            <a:lvl8pPr marL="3198416" indent="0" algn="ctr">
              <a:buNone/>
              <a:defRPr>
                <a:solidFill>
                  <a:schemeClr val="tx1">
                    <a:tint val="75000"/>
                  </a:schemeClr>
                </a:solidFill>
              </a:defRPr>
            </a:lvl8pPr>
            <a:lvl9pPr marL="36553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690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py Content">
    <p:spTree>
      <p:nvGrpSpPr>
        <p:cNvPr id="1" name=""/>
        <p:cNvGrpSpPr/>
        <p:nvPr/>
      </p:nvGrpSpPr>
      <p:grpSpPr>
        <a:xfrm>
          <a:off x="0" y="0"/>
          <a:ext cx="0" cy="0"/>
          <a:chOff x="0" y="0"/>
          <a:chExt cx="0" cy="0"/>
        </a:xfrm>
      </p:grpSpPr>
      <p:pic>
        <p:nvPicPr>
          <p:cNvPr id="3" name="Picture 2" descr="footer_3-01.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lide Number Placeholder 5"/>
          <p:cNvSpPr>
            <a:spLocks noGrp="1"/>
          </p:cNvSpPr>
          <p:nvPr>
            <p:ph type="sldNum" sz="quarter" idx="4"/>
          </p:nvPr>
        </p:nvSpPr>
        <p:spPr>
          <a:xfrm>
            <a:off x="647702" y="6229350"/>
            <a:ext cx="622300" cy="400050"/>
          </a:xfrm>
          <a:prstGeom prst="rect">
            <a:avLst/>
          </a:prstGeom>
        </p:spPr>
        <p:txBody>
          <a:bodyPr vert="horz" lIns="91384" tIns="45691" rIns="91384" bIns="45691" rtlCol="0" anchor="ctr"/>
          <a:lstStyle>
            <a:lvl1pPr algn="l">
              <a:defRPr sz="1200">
                <a:solidFill>
                  <a:srgbClr val="517A2F"/>
                </a:solidFill>
              </a:defRPr>
            </a:lvl1pPr>
          </a:lstStyle>
          <a:p>
            <a:pPr defTabSz="913834"/>
            <a:fld id="{45ADEFFF-70A5-EF42-A57E-37AA596FBA2C}" type="slidenum">
              <a:rPr lang="en-US" smtClean="0"/>
              <a:pPr defTabSz="913834"/>
              <a:t>‹#›</a:t>
            </a:fld>
            <a:endParaRPr lang="en-US" dirty="0"/>
          </a:p>
        </p:txBody>
      </p:sp>
      <p:sp>
        <p:nvSpPr>
          <p:cNvPr id="6" name="Content Placeholder 5"/>
          <p:cNvSpPr>
            <a:spLocks noGrp="1"/>
          </p:cNvSpPr>
          <p:nvPr>
            <p:ph sz="quarter" idx="10"/>
          </p:nvPr>
        </p:nvSpPr>
        <p:spPr>
          <a:xfrm>
            <a:off x="635000" y="1428750"/>
            <a:ext cx="10922000" cy="4743450"/>
          </a:xfrm>
        </p:spPr>
        <p:txBody>
          <a:bodyPr/>
          <a:lstStyle>
            <a:lvl1pPr marL="0" indent="0">
              <a:buNone/>
              <a:defRPr/>
            </a:lvl1pPr>
            <a:lvl2pPr marL="742490" indent="-285575">
              <a:buFont typeface="Arial"/>
              <a:buChar char="•"/>
              <a:defRPr/>
            </a:lvl2pPr>
            <a:lvl3pPr marL="1142290" indent="-228458">
              <a:buFont typeface="Arial"/>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7"/>
            <a:ext cx="10972800" cy="1143000"/>
          </a:xfrm>
          <a:prstGeom prst="rect">
            <a:avLst/>
          </a:prstGeom>
        </p:spPr>
        <p:txBody>
          <a:bodyPr vert="horz" lIns="91384" tIns="45691" rIns="91384" bIns="45691" rtlCol="0" anchor="ctr">
            <a:normAutofit/>
          </a:bodyPr>
          <a:lstStyle/>
          <a:p>
            <a:r>
              <a:rPr lang="en-US" dirty="0"/>
              <a:t>Click to edit Master title style</a:t>
            </a:r>
          </a:p>
        </p:txBody>
      </p:sp>
    </p:spTree>
    <p:custDataLst>
      <p:tags r:id="rId1"/>
    </p:custDataLst>
    <p:extLst>
      <p:ext uri="{BB962C8B-B14F-4D97-AF65-F5344CB8AC3E}">
        <p14:creationId xmlns:p14="http://schemas.microsoft.com/office/powerpoint/2010/main" val="403390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py Content">
    <p:spTree>
      <p:nvGrpSpPr>
        <p:cNvPr id="1" name=""/>
        <p:cNvGrpSpPr/>
        <p:nvPr/>
      </p:nvGrpSpPr>
      <p:grpSpPr>
        <a:xfrm>
          <a:off x="0" y="0"/>
          <a:ext cx="0" cy="0"/>
          <a:chOff x="0" y="0"/>
          <a:chExt cx="0" cy="0"/>
        </a:xfrm>
      </p:grpSpPr>
      <p:pic>
        <p:nvPicPr>
          <p:cNvPr id="3" name="Picture 2" descr="footer_3-01.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20400" y="76200"/>
            <a:ext cx="1371600" cy="762000"/>
          </a:xfrm>
          <a:prstGeom prst="rect">
            <a:avLst/>
          </a:prstGeom>
        </p:spPr>
      </p:pic>
    </p:spTree>
    <p:custDataLst>
      <p:tags r:id="rId1"/>
    </p:custDataLst>
    <p:extLst>
      <p:ext uri="{BB962C8B-B14F-4D97-AF65-F5344CB8AC3E}">
        <p14:creationId xmlns:p14="http://schemas.microsoft.com/office/powerpoint/2010/main" val="3508418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py Content">
    <p:spTree>
      <p:nvGrpSpPr>
        <p:cNvPr id="1" name=""/>
        <p:cNvGrpSpPr/>
        <p:nvPr/>
      </p:nvGrpSpPr>
      <p:grpSpPr>
        <a:xfrm>
          <a:off x="0" y="0"/>
          <a:ext cx="0" cy="0"/>
          <a:chOff x="0" y="0"/>
          <a:chExt cx="0" cy="0"/>
        </a:xfrm>
      </p:grpSpPr>
      <p:pic>
        <p:nvPicPr>
          <p:cNvPr id="3" name="Picture 2" descr="footer_3-01.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20400" y="76200"/>
            <a:ext cx="1371600" cy="762000"/>
          </a:xfrm>
          <a:prstGeom prst="rect">
            <a:avLst/>
          </a:prstGeom>
        </p:spPr>
      </p:pic>
      <p:pic>
        <p:nvPicPr>
          <p:cNvPr id="4" name="Picture 3" descr="footer_3-01.png">
            <a:extLst>
              <a:ext uri="{FF2B5EF4-FFF2-40B4-BE49-F238E27FC236}">
                <a16:creationId xmlns:a16="http://schemas.microsoft.com/office/drawing/2014/main" id="{E7EE6B3A-8D7A-4D31-962C-AB236290B4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629400"/>
            <a:ext cx="12192000" cy="228600"/>
          </a:xfrm>
          <a:prstGeom prst="rect">
            <a:avLst/>
          </a:prstGeom>
        </p:spPr>
      </p:pic>
    </p:spTree>
    <p:custDataLst>
      <p:tags r:id="rId1"/>
    </p:custDataLst>
    <p:extLst>
      <p:ext uri="{BB962C8B-B14F-4D97-AF65-F5344CB8AC3E}">
        <p14:creationId xmlns:p14="http://schemas.microsoft.com/office/powerpoint/2010/main" val="227754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py Content">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647702" y="6229350"/>
            <a:ext cx="622300" cy="400050"/>
          </a:xfrm>
          <a:prstGeom prst="rect">
            <a:avLst/>
          </a:prstGeom>
        </p:spPr>
        <p:txBody>
          <a:bodyPr vert="horz" lIns="91384" tIns="45691" rIns="91384" bIns="45691" rtlCol="0" anchor="ctr"/>
          <a:lstStyle>
            <a:lvl1pPr algn="l">
              <a:defRPr sz="1200">
                <a:solidFill>
                  <a:srgbClr val="517A2F"/>
                </a:solidFill>
              </a:defRPr>
            </a:lvl1pPr>
          </a:lstStyle>
          <a:p>
            <a:pPr defTabSz="913834"/>
            <a:fld id="{45ADEFFF-70A5-EF42-A57E-37AA596FBA2C}" type="slidenum">
              <a:rPr lang="en-US" smtClean="0"/>
              <a:pPr defTabSz="913834"/>
              <a:t>‹#›</a:t>
            </a:fld>
            <a:endParaRPr lang="en-US" dirty="0"/>
          </a:p>
        </p:txBody>
      </p:sp>
    </p:spTree>
    <p:custDataLst>
      <p:tags r:id="rId1"/>
    </p:custDataLst>
    <p:extLst>
      <p:ext uri="{BB962C8B-B14F-4D97-AF65-F5344CB8AC3E}">
        <p14:creationId xmlns:p14="http://schemas.microsoft.com/office/powerpoint/2010/main" val="285825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384" tIns="45691" rIns="91384" bIns="45691" rtlCol="0" anchor="ctr">
            <a:normAutofit/>
          </a:bodyPr>
          <a:lstStyle/>
          <a:p>
            <a:r>
              <a:rPr lang="en-US" dirty="0"/>
              <a:t>Click to edit Master title style</a:t>
            </a:r>
          </a:p>
        </p:txBody>
      </p:sp>
      <p:sp>
        <p:nvSpPr>
          <p:cNvPr id="3" name="Text Placeholder 2"/>
          <p:cNvSpPr>
            <a:spLocks noGrp="1"/>
          </p:cNvSpPr>
          <p:nvPr>
            <p:ph type="body" idx="1"/>
          </p:nvPr>
        </p:nvSpPr>
        <p:spPr>
          <a:xfrm>
            <a:off x="609600" y="1428750"/>
            <a:ext cx="10972800" cy="4857750"/>
          </a:xfrm>
          <a:prstGeom prst="rect">
            <a:avLst/>
          </a:prstGeom>
        </p:spPr>
        <p:txBody>
          <a:bodyPr vert="horz" lIns="91384" tIns="45691" rIns="91384" bIns="4569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73826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6" r:id="rId7"/>
    <p:sldLayoutId id="2147483698" r:id="rId8"/>
    <p:sldLayoutId id="2147483697" r:id="rId9"/>
    <p:sldLayoutId id="2147483691" r:id="rId10"/>
    <p:sldLayoutId id="2147483692" r:id="rId11"/>
    <p:sldLayoutId id="2147483693" r:id="rId12"/>
    <p:sldLayoutId id="2147483694" r:id="rId13"/>
    <p:sldLayoutId id="2147483695" r:id="rId14"/>
  </p:sldLayoutIdLst>
  <p:hf hdr="0" ftr="0" dt="0"/>
  <p:txStyles>
    <p:titleStyle>
      <a:lvl1pPr algn="l" defTabSz="456917" rtl="0" eaLnBrk="1" latinLnBrk="0" hangingPunct="1">
        <a:spcBef>
          <a:spcPct val="0"/>
        </a:spcBef>
        <a:buNone/>
        <a:defRPr sz="3200" b="1" kern="1200">
          <a:solidFill>
            <a:srgbClr val="517A2F"/>
          </a:solidFill>
          <a:latin typeface="Verdana"/>
          <a:ea typeface="+mj-ea"/>
          <a:cs typeface="Verdana"/>
        </a:defRPr>
      </a:lvl1pPr>
    </p:titleStyle>
    <p:bodyStyle>
      <a:lvl1pPr marL="0" indent="0" algn="l" defTabSz="456917" rtl="0" eaLnBrk="1" latinLnBrk="0" hangingPunct="1">
        <a:lnSpc>
          <a:spcPct val="120000"/>
        </a:lnSpc>
        <a:spcBef>
          <a:spcPct val="20000"/>
        </a:spcBef>
        <a:buClr>
          <a:srgbClr val="99C033"/>
        </a:buClr>
        <a:buFont typeface="Arial"/>
        <a:buNone/>
        <a:defRPr sz="2400" kern="1200">
          <a:solidFill>
            <a:srgbClr val="868D8F"/>
          </a:solidFill>
          <a:latin typeface="Verdana"/>
          <a:ea typeface="+mn-ea"/>
          <a:cs typeface="Verdana"/>
        </a:defRPr>
      </a:lvl1pPr>
      <a:lvl2pPr marL="742490" indent="-285575"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2pPr>
      <a:lvl3pPr marL="114229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3pPr>
      <a:lvl4pPr marL="159921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4pPr>
      <a:lvl5pPr marL="2056125"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5pPr>
      <a:lvl6pPr marL="2513044" indent="-228458" algn="l" defTabSz="456917" rtl="0" eaLnBrk="1" latinLnBrk="0" hangingPunct="1">
        <a:spcBef>
          <a:spcPct val="20000"/>
        </a:spcBef>
        <a:buFont typeface="Arial"/>
        <a:buChar char="•"/>
        <a:defRPr sz="2000" kern="1200">
          <a:solidFill>
            <a:schemeClr val="tx1"/>
          </a:solidFill>
          <a:latin typeface="+mn-lt"/>
          <a:ea typeface="+mn-ea"/>
          <a:cs typeface="+mn-cs"/>
        </a:defRPr>
      </a:lvl6pPr>
      <a:lvl7pPr marL="2969960" indent="-228458" algn="l" defTabSz="456917" rtl="0" eaLnBrk="1" latinLnBrk="0" hangingPunct="1">
        <a:spcBef>
          <a:spcPct val="20000"/>
        </a:spcBef>
        <a:buFont typeface="Arial"/>
        <a:buChar char="•"/>
        <a:defRPr sz="2000" kern="1200">
          <a:solidFill>
            <a:schemeClr val="tx1"/>
          </a:solidFill>
          <a:latin typeface="+mn-lt"/>
          <a:ea typeface="+mn-ea"/>
          <a:cs typeface="+mn-cs"/>
        </a:defRPr>
      </a:lvl7pPr>
      <a:lvl8pPr marL="3426876" indent="-228458" algn="l" defTabSz="456917" rtl="0" eaLnBrk="1" latinLnBrk="0" hangingPunct="1">
        <a:spcBef>
          <a:spcPct val="20000"/>
        </a:spcBef>
        <a:buFont typeface="Arial"/>
        <a:buChar char="•"/>
        <a:defRPr sz="2000" kern="1200">
          <a:solidFill>
            <a:schemeClr val="tx1"/>
          </a:solidFill>
          <a:latin typeface="+mn-lt"/>
          <a:ea typeface="+mn-ea"/>
          <a:cs typeface="+mn-cs"/>
        </a:defRPr>
      </a:lvl8pPr>
      <a:lvl9pPr marL="3883793" indent="-228458" algn="l" defTabSz="45691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7" rtl="0" eaLnBrk="1" latinLnBrk="0" hangingPunct="1">
        <a:defRPr sz="1800" kern="1200">
          <a:solidFill>
            <a:schemeClr val="tx1"/>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4" algn="l" defTabSz="456917" rtl="0" eaLnBrk="1" latinLnBrk="0" hangingPunct="1">
        <a:defRPr sz="1800" kern="1200">
          <a:solidFill>
            <a:schemeClr val="tx1"/>
          </a:solidFill>
          <a:latin typeface="+mn-lt"/>
          <a:ea typeface="+mn-ea"/>
          <a:cs typeface="+mn-cs"/>
        </a:defRPr>
      </a:lvl3pPr>
      <a:lvl4pPr marL="1370750" algn="l" defTabSz="456917" rtl="0" eaLnBrk="1" latinLnBrk="0" hangingPunct="1">
        <a:defRPr sz="1800" kern="1200">
          <a:solidFill>
            <a:schemeClr val="tx1"/>
          </a:solidFill>
          <a:latin typeface="+mn-lt"/>
          <a:ea typeface="+mn-ea"/>
          <a:cs typeface="+mn-cs"/>
        </a:defRPr>
      </a:lvl4pPr>
      <a:lvl5pPr marL="1827667" algn="l" defTabSz="456917" rtl="0" eaLnBrk="1" latinLnBrk="0" hangingPunct="1">
        <a:defRPr sz="1800" kern="1200">
          <a:solidFill>
            <a:schemeClr val="tx1"/>
          </a:solidFill>
          <a:latin typeface="+mn-lt"/>
          <a:ea typeface="+mn-ea"/>
          <a:cs typeface="+mn-cs"/>
        </a:defRPr>
      </a:lvl5pPr>
      <a:lvl6pPr marL="2284585" algn="l" defTabSz="456917" rtl="0" eaLnBrk="1" latinLnBrk="0" hangingPunct="1">
        <a:defRPr sz="1800" kern="1200">
          <a:solidFill>
            <a:schemeClr val="tx1"/>
          </a:solidFill>
          <a:latin typeface="+mn-lt"/>
          <a:ea typeface="+mn-ea"/>
          <a:cs typeface="+mn-cs"/>
        </a:defRPr>
      </a:lvl6pPr>
      <a:lvl7pPr marL="2741500" algn="l" defTabSz="456917" rtl="0" eaLnBrk="1" latinLnBrk="0" hangingPunct="1">
        <a:defRPr sz="1800" kern="1200">
          <a:solidFill>
            <a:schemeClr val="tx1"/>
          </a:solidFill>
          <a:latin typeface="+mn-lt"/>
          <a:ea typeface="+mn-ea"/>
          <a:cs typeface="+mn-cs"/>
        </a:defRPr>
      </a:lvl7pPr>
      <a:lvl8pPr marL="3198416" algn="l" defTabSz="456917" rtl="0" eaLnBrk="1" latinLnBrk="0" hangingPunct="1">
        <a:defRPr sz="1800" kern="1200">
          <a:solidFill>
            <a:schemeClr val="tx1"/>
          </a:solidFill>
          <a:latin typeface="+mn-lt"/>
          <a:ea typeface="+mn-ea"/>
          <a:cs typeface="+mn-cs"/>
        </a:defRPr>
      </a:lvl8pPr>
      <a:lvl9pPr marL="3655335" algn="l" defTabSz="4569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0.xml"/><Relationship Id="rId1" Type="http://schemas.openxmlformats.org/officeDocument/2006/relationships/tags" Target="../tags/tag2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audio" Target="../media/audio1.wav"/><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16.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FB1B6396-BB05-4385-84DA-A96BE3ED5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889"/>
          <a:stretch/>
        </p:blipFill>
        <p:spPr>
          <a:xfrm>
            <a:off x="138852" y="152400"/>
            <a:ext cx="6414347" cy="6553200"/>
          </a:xfrm>
          <a:prstGeom prst="rect">
            <a:avLst/>
          </a:prstGeom>
          <a:ln w="12700">
            <a:solidFill>
              <a:srgbClr val="008DCE"/>
            </a:solidFill>
          </a:ln>
        </p:spPr>
      </p:pic>
      <p:pic>
        <p:nvPicPr>
          <p:cNvPr id="2" name="Picture 1">
            <a:extLst>
              <a:ext uri="{FF2B5EF4-FFF2-40B4-BE49-F238E27FC236}">
                <a16:creationId xmlns:a16="http://schemas.microsoft.com/office/drawing/2014/main" id="{DCF66BCD-32EE-4E1B-9610-1127373BEA3F}"/>
              </a:ext>
            </a:extLst>
          </p:cNvPr>
          <p:cNvPicPr>
            <a:picLocks noChangeAspect="1"/>
          </p:cNvPicPr>
          <p:nvPr/>
        </p:nvPicPr>
        <p:blipFill>
          <a:blip r:embed="rId4"/>
          <a:stretch>
            <a:fillRect/>
          </a:stretch>
        </p:blipFill>
        <p:spPr>
          <a:xfrm>
            <a:off x="7769081" y="1593945"/>
            <a:ext cx="3127519" cy="3670110"/>
          </a:xfrm>
          <a:prstGeom prst="rect">
            <a:avLst/>
          </a:prstGeom>
        </p:spPr>
      </p:pic>
    </p:spTree>
    <p:custDataLst>
      <p:tags r:id="rId1"/>
    </p:custDataLst>
    <p:extLst>
      <p:ext uri="{BB962C8B-B14F-4D97-AF65-F5344CB8AC3E}">
        <p14:creationId xmlns:p14="http://schemas.microsoft.com/office/powerpoint/2010/main" val="355237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chor="t"/>
          <a:lstStyle/>
          <a:p>
            <a:pPr eaLnBrk="1" hangingPunct="1"/>
            <a:r>
              <a:rPr lang="en-US" altLang="en-US" dirty="0"/>
              <a:t>Objective vs. Summary</a:t>
            </a:r>
          </a:p>
        </p:txBody>
      </p:sp>
      <p:sp>
        <p:nvSpPr>
          <p:cNvPr id="8" name="Rectangle 3"/>
          <p:cNvSpPr txBox="1">
            <a:spLocks noChangeArrowheads="1"/>
          </p:cNvSpPr>
          <p:nvPr/>
        </p:nvSpPr>
        <p:spPr>
          <a:xfrm>
            <a:off x="1981200" y="1600201"/>
            <a:ext cx="8229600" cy="4530725"/>
          </a:xfrm>
          <a:prstGeom prst="rect">
            <a:avLst/>
          </a:prstGeom>
        </p:spPr>
        <p:txBody>
          <a:bodyPr/>
          <a:lstStyle>
            <a:lvl1pPr marL="0" indent="0" algn="l" defTabSz="456917" rtl="0" eaLnBrk="1" latinLnBrk="0" hangingPunct="1">
              <a:lnSpc>
                <a:spcPct val="120000"/>
              </a:lnSpc>
              <a:spcBef>
                <a:spcPct val="20000"/>
              </a:spcBef>
              <a:buClr>
                <a:srgbClr val="99C033"/>
              </a:buClr>
              <a:buFont typeface="Arial"/>
              <a:buNone/>
              <a:defRPr sz="2400" kern="1200">
                <a:solidFill>
                  <a:srgbClr val="868D8F"/>
                </a:solidFill>
                <a:latin typeface="Verdana"/>
                <a:ea typeface="+mn-ea"/>
                <a:cs typeface="Verdana"/>
              </a:defRPr>
            </a:lvl1pPr>
            <a:lvl2pPr marL="742490" indent="-285575"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2pPr>
            <a:lvl3pPr marL="114229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3pPr>
            <a:lvl4pPr marL="159921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4pPr>
            <a:lvl5pPr marL="2056125"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5pPr>
            <a:lvl6pPr marL="2513044" indent="-228458" algn="l" defTabSz="456917" rtl="0" eaLnBrk="1" latinLnBrk="0" hangingPunct="1">
              <a:spcBef>
                <a:spcPct val="20000"/>
              </a:spcBef>
              <a:buFont typeface="Arial"/>
              <a:buChar char="•"/>
              <a:defRPr sz="2000" kern="1200">
                <a:solidFill>
                  <a:schemeClr val="tx1"/>
                </a:solidFill>
                <a:latin typeface="+mn-lt"/>
                <a:ea typeface="+mn-ea"/>
                <a:cs typeface="+mn-cs"/>
              </a:defRPr>
            </a:lvl6pPr>
            <a:lvl7pPr marL="2969960" indent="-228458" algn="l" defTabSz="456917" rtl="0" eaLnBrk="1" latinLnBrk="0" hangingPunct="1">
              <a:spcBef>
                <a:spcPct val="20000"/>
              </a:spcBef>
              <a:buFont typeface="Arial"/>
              <a:buChar char="•"/>
              <a:defRPr sz="2000" kern="1200">
                <a:solidFill>
                  <a:schemeClr val="tx1"/>
                </a:solidFill>
                <a:latin typeface="+mn-lt"/>
                <a:ea typeface="+mn-ea"/>
                <a:cs typeface="+mn-cs"/>
              </a:defRPr>
            </a:lvl7pPr>
            <a:lvl8pPr marL="3426876" indent="-228458" algn="l" defTabSz="456917" rtl="0" eaLnBrk="1" latinLnBrk="0" hangingPunct="1">
              <a:spcBef>
                <a:spcPct val="20000"/>
              </a:spcBef>
              <a:buFont typeface="Arial"/>
              <a:buChar char="•"/>
              <a:defRPr sz="2000" kern="1200">
                <a:solidFill>
                  <a:schemeClr val="tx1"/>
                </a:solidFill>
                <a:latin typeface="+mn-lt"/>
                <a:ea typeface="+mn-ea"/>
                <a:cs typeface="+mn-cs"/>
              </a:defRPr>
            </a:lvl8pPr>
            <a:lvl9pPr marL="3883793" indent="-228458" algn="l" defTabSz="456917"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en-US" dirty="0"/>
          </a:p>
        </p:txBody>
      </p:sp>
      <p:sp>
        <p:nvSpPr>
          <p:cNvPr id="4" name="Rectangle 3"/>
          <p:cNvSpPr txBox="1">
            <a:spLocks noChangeArrowheads="1"/>
          </p:cNvSpPr>
          <p:nvPr/>
        </p:nvSpPr>
        <p:spPr>
          <a:xfrm>
            <a:off x="762000" y="1143001"/>
            <a:ext cx="9601200" cy="5257800"/>
          </a:xfrm>
          <a:prstGeom prst="rect">
            <a:avLst/>
          </a:prstGeom>
        </p:spPr>
        <p:txBody>
          <a:bodyPr/>
          <a:lstStyle>
            <a:lvl1pPr marL="0" indent="0" algn="l" defTabSz="456917" rtl="0" eaLnBrk="1" latinLnBrk="0" hangingPunct="1">
              <a:lnSpc>
                <a:spcPct val="120000"/>
              </a:lnSpc>
              <a:spcBef>
                <a:spcPct val="20000"/>
              </a:spcBef>
              <a:buClr>
                <a:srgbClr val="99C033"/>
              </a:buClr>
              <a:buFont typeface="Arial"/>
              <a:buNone/>
              <a:defRPr sz="2400" kern="1200">
                <a:solidFill>
                  <a:srgbClr val="868D8F"/>
                </a:solidFill>
                <a:latin typeface="Verdana"/>
                <a:ea typeface="+mn-ea"/>
                <a:cs typeface="Verdana"/>
              </a:defRPr>
            </a:lvl1pPr>
            <a:lvl2pPr marL="742490" indent="-285575"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2pPr>
            <a:lvl3pPr marL="114229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3pPr>
            <a:lvl4pPr marL="159921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4pPr>
            <a:lvl5pPr marL="2056125"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5pPr>
            <a:lvl6pPr marL="2513044" indent="-228458" algn="l" defTabSz="456917" rtl="0" eaLnBrk="1" latinLnBrk="0" hangingPunct="1">
              <a:spcBef>
                <a:spcPct val="20000"/>
              </a:spcBef>
              <a:buFont typeface="Arial"/>
              <a:buChar char="•"/>
              <a:defRPr sz="2000" kern="1200">
                <a:solidFill>
                  <a:schemeClr val="tx1"/>
                </a:solidFill>
                <a:latin typeface="+mn-lt"/>
                <a:ea typeface="+mn-ea"/>
                <a:cs typeface="+mn-cs"/>
              </a:defRPr>
            </a:lvl6pPr>
            <a:lvl7pPr marL="2969960" indent="-228458" algn="l" defTabSz="456917" rtl="0" eaLnBrk="1" latinLnBrk="0" hangingPunct="1">
              <a:spcBef>
                <a:spcPct val="20000"/>
              </a:spcBef>
              <a:buFont typeface="Arial"/>
              <a:buChar char="•"/>
              <a:defRPr sz="2000" kern="1200">
                <a:solidFill>
                  <a:schemeClr val="tx1"/>
                </a:solidFill>
                <a:latin typeface="+mn-lt"/>
                <a:ea typeface="+mn-ea"/>
                <a:cs typeface="+mn-cs"/>
              </a:defRPr>
            </a:lvl7pPr>
            <a:lvl8pPr marL="3426876" indent="-228458" algn="l" defTabSz="456917" rtl="0" eaLnBrk="1" latinLnBrk="0" hangingPunct="1">
              <a:spcBef>
                <a:spcPct val="20000"/>
              </a:spcBef>
              <a:buFont typeface="Arial"/>
              <a:buChar char="•"/>
              <a:defRPr sz="2000" kern="1200">
                <a:solidFill>
                  <a:schemeClr val="tx1"/>
                </a:solidFill>
                <a:latin typeface="+mn-lt"/>
                <a:ea typeface="+mn-ea"/>
                <a:cs typeface="+mn-cs"/>
              </a:defRPr>
            </a:lvl8pPr>
            <a:lvl9pPr marL="3883793" indent="-228458" algn="l" defTabSz="456917"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tx1"/>
                </a:solidFill>
              </a:rPr>
              <a:t>Use an Objective if:</a:t>
            </a:r>
            <a:endParaRPr lang="en-US" sz="1800" dirty="0">
              <a:solidFill>
                <a:schemeClr val="tx1"/>
              </a:solidFill>
            </a:endParaRPr>
          </a:p>
          <a:p>
            <a:pPr marL="347663" indent="-231775">
              <a:spcBef>
                <a:spcPts val="300"/>
              </a:spcBef>
              <a:buFont typeface="Arial" panose="020B0604020202020204" pitchFamily="34" charset="0"/>
              <a:buChar char="•"/>
            </a:pPr>
            <a:r>
              <a:rPr lang="en-US" sz="1800" dirty="0">
                <a:solidFill>
                  <a:schemeClr val="tx1"/>
                </a:solidFill>
              </a:rPr>
              <a:t>You are starting out or entering the workforce.</a:t>
            </a:r>
          </a:p>
          <a:p>
            <a:pPr marL="347663" indent="-231775">
              <a:spcBef>
                <a:spcPts val="300"/>
              </a:spcBef>
              <a:buFont typeface="Arial" panose="020B0604020202020204" pitchFamily="34" charset="0"/>
              <a:buChar char="•"/>
            </a:pPr>
            <a:r>
              <a:rPr lang="en-US" sz="1800" dirty="0">
                <a:solidFill>
                  <a:schemeClr val="tx1"/>
                </a:solidFill>
              </a:rPr>
              <a:t>You are returning to the workforce after an extended absence.</a:t>
            </a:r>
          </a:p>
          <a:p>
            <a:pPr marL="347663" indent="-231775">
              <a:spcBef>
                <a:spcPts val="300"/>
              </a:spcBef>
              <a:buFont typeface="Arial" panose="020B0604020202020204" pitchFamily="34" charset="0"/>
              <a:buChar char="•"/>
            </a:pPr>
            <a:r>
              <a:rPr lang="en-US" sz="1800" dirty="0">
                <a:solidFill>
                  <a:schemeClr val="tx1"/>
                </a:solidFill>
              </a:rPr>
              <a:t>You are changing careers or industries.</a:t>
            </a:r>
          </a:p>
          <a:p>
            <a:pPr>
              <a:buFont typeface="Arial" panose="020B0604020202020204" pitchFamily="34" charset="0"/>
              <a:buChar char="•"/>
            </a:pPr>
            <a:endParaRPr lang="en-US" sz="1600" dirty="0">
              <a:solidFill>
                <a:schemeClr val="tx1"/>
              </a:solidFill>
            </a:endParaRPr>
          </a:p>
          <a:p>
            <a:r>
              <a:rPr lang="en-US" sz="1800" b="1" dirty="0">
                <a:solidFill>
                  <a:schemeClr val="tx1"/>
                </a:solidFill>
              </a:rPr>
              <a:t>Use a Summary if:</a:t>
            </a:r>
          </a:p>
          <a:p>
            <a:pPr marL="347663" indent="-231775">
              <a:spcBef>
                <a:spcPts val="300"/>
              </a:spcBef>
              <a:buFont typeface="Arial" panose="020B0604020202020204" pitchFamily="34" charset="0"/>
              <a:buChar char="•"/>
            </a:pPr>
            <a:r>
              <a:rPr lang="en-US" sz="1800" dirty="0">
                <a:solidFill>
                  <a:schemeClr val="tx1"/>
                </a:solidFill>
              </a:rPr>
              <a:t>You have several years of experience in the sought-after position.</a:t>
            </a:r>
          </a:p>
          <a:p>
            <a:pPr marL="347663" indent="-231775">
              <a:spcBef>
                <a:spcPts val="300"/>
              </a:spcBef>
              <a:buFont typeface="Arial" panose="020B0604020202020204" pitchFamily="34" charset="0"/>
              <a:buChar char="•"/>
            </a:pPr>
            <a:r>
              <a:rPr lang="en-US" sz="1800" dirty="0">
                <a:solidFill>
                  <a:schemeClr val="tx1"/>
                </a:solidFill>
              </a:rPr>
              <a:t>You have established qualifications.</a:t>
            </a:r>
          </a:p>
          <a:p>
            <a:pPr marL="347663" indent="-231775">
              <a:spcBef>
                <a:spcPts val="300"/>
              </a:spcBef>
              <a:buFont typeface="Arial" panose="020B0604020202020204" pitchFamily="34" charset="0"/>
              <a:buChar char="•"/>
            </a:pPr>
            <a:r>
              <a:rPr lang="en-US" sz="1800" dirty="0">
                <a:solidFill>
                  <a:schemeClr val="tx1"/>
                </a:solidFill>
              </a:rPr>
              <a:t>You have skills matching employer requirements.</a:t>
            </a:r>
          </a:p>
          <a:p>
            <a:pPr>
              <a:buFont typeface="Arial" panose="020B0604020202020204" pitchFamily="34" charset="0"/>
              <a:buChar char="•"/>
            </a:pPr>
            <a:endParaRPr lang="en-US" sz="1600" dirty="0">
              <a:solidFill>
                <a:schemeClr val="tx1"/>
              </a:solidFill>
            </a:endParaRPr>
          </a:p>
          <a:p>
            <a:r>
              <a:rPr lang="en-US" sz="1800" b="1" dirty="0">
                <a:solidFill>
                  <a:schemeClr val="tx1"/>
                </a:solidFill>
              </a:rPr>
              <a:t>Skip both if:</a:t>
            </a:r>
          </a:p>
          <a:p>
            <a:pPr marL="347663" indent="-231775">
              <a:spcBef>
                <a:spcPts val="300"/>
              </a:spcBef>
              <a:buFont typeface="Arial" panose="020B0604020202020204" pitchFamily="34" charset="0"/>
              <a:buChar char="•"/>
            </a:pPr>
            <a:r>
              <a:rPr lang="en-US" sz="1800" dirty="0">
                <a:solidFill>
                  <a:schemeClr val="tx1"/>
                </a:solidFill>
              </a:rPr>
              <a:t>You don’t want one.</a:t>
            </a:r>
          </a:p>
          <a:p>
            <a:pPr marL="347663" indent="-231775">
              <a:spcBef>
                <a:spcPts val="300"/>
              </a:spcBef>
              <a:buFont typeface="Arial" panose="020B0604020202020204" pitchFamily="34" charset="0"/>
              <a:buChar char="•"/>
            </a:pPr>
            <a:r>
              <a:rPr lang="en-US" sz="1800" dirty="0">
                <a:solidFill>
                  <a:schemeClr val="tx1"/>
                </a:solidFill>
              </a:rPr>
              <a:t>You don’t need one for your industry or job.</a:t>
            </a:r>
          </a:p>
          <a:p>
            <a:pPr marL="347663" indent="-231775">
              <a:spcBef>
                <a:spcPts val="300"/>
              </a:spcBef>
              <a:buFont typeface="Arial" panose="020B0604020202020204" pitchFamily="34" charset="0"/>
              <a:buChar char="•"/>
            </a:pPr>
            <a:r>
              <a:rPr lang="en-US" sz="1800" dirty="0">
                <a:solidFill>
                  <a:schemeClr val="tx1"/>
                </a:solidFill>
              </a:rPr>
              <a:t>You have limited resume room to focus on skills and experience.</a:t>
            </a:r>
          </a:p>
        </p:txBody>
      </p:sp>
    </p:spTree>
    <p:custDataLst>
      <p:tags r:id="rId1"/>
    </p:custDataLst>
    <p:extLst>
      <p:ext uri="{BB962C8B-B14F-4D97-AF65-F5344CB8AC3E}">
        <p14:creationId xmlns:p14="http://schemas.microsoft.com/office/powerpoint/2010/main" val="159462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688DAE0-550A-48DC-ACCC-A86580411F22}"/>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F6BDF4D2-6BBE-49A6-9391-D20A991410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714" y="0"/>
              <a:ext cx="12025086" cy="6736366"/>
            </a:xfrm>
            <a:prstGeom prst="rect">
              <a:avLst/>
            </a:prstGeom>
          </p:spPr>
        </p:pic>
        <p:pic>
          <p:nvPicPr>
            <p:cNvPr id="11" name="Picture 10" descr="footer_3-01.png">
              <a:extLst>
                <a:ext uri="{FF2B5EF4-FFF2-40B4-BE49-F238E27FC236}">
                  <a16:creationId xmlns:a16="http://schemas.microsoft.com/office/drawing/2014/main" id="{EE4322A8-E953-4E97-91DE-E6F73458DC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20400" y="76200"/>
              <a:ext cx="1371600" cy="762000"/>
            </a:xfrm>
            <a:prstGeom prst="rect">
              <a:avLst/>
            </a:prstGeom>
          </p:spPr>
        </p:pic>
        <p:pic>
          <p:nvPicPr>
            <p:cNvPr id="13" name="Picture 12" descr="footer_3-01.png">
              <a:extLst>
                <a:ext uri="{FF2B5EF4-FFF2-40B4-BE49-F238E27FC236}">
                  <a16:creationId xmlns:a16="http://schemas.microsoft.com/office/drawing/2014/main" id="{5ABD4D20-DE71-4E3A-B36F-9ACE483CAD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629400"/>
              <a:ext cx="12192000" cy="228600"/>
            </a:xfrm>
            <a:prstGeom prst="rect">
              <a:avLst/>
            </a:prstGeom>
          </p:spPr>
        </p:pic>
        <p:pic>
          <p:nvPicPr>
            <p:cNvPr id="15" name="Picture 14" descr="footer_3-01.png">
              <a:extLst>
                <a:ext uri="{FF2B5EF4-FFF2-40B4-BE49-F238E27FC236}">
                  <a16:creationId xmlns:a16="http://schemas.microsoft.com/office/drawing/2014/main" id="{DA1FC9F1-C73A-418B-A766-21BE00B2CB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06792" y="76200"/>
              <a:ext cx="1371600" cy="762000"/>
            </a:xfrm>
            <a:prstGeom prst="rect">
              <a:avLst/>
            </a:prstGeom>
          </p:spPr>
        </p:pic>
      </p:grpSp>
    </p:spTree>
    <p:custDataLst>
      <p:tags r:id="rId1"/>
    </p:custDataLst>
    <p:extLst>
      <p:ext uri="{BB962C8B-B14F-4D97-AF65-F5344CB8AC3E}">
        <p14:creationId xmlns:p14="http://schemas.microsoft.com/office/powerpoint/2010/main" val="155150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B2FE3-EFAC-4578-AF62-F54B31A716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30481"/>
            <a:ext cx="12039600" cy="6705599"/>
          </a:xfrm>
          <a:prstGeom prst="rect">
            <a:avLst/>
          </a:prstGeom>
        </p:spPr>
      </p:pic>
      <p:pic>
        <p:nvPicPr>
          <p:cNvPr id="12" name="Picture 11" descr="footer_3-01.png">
            <a:extLst>
              <a:ext uri="{FF2B5EF4-FFF2-40B4-BE49-F238E27FC236}">
                <a16:creationId xmlns:a16="http://schemas.microsoft.com/office/drawing/2014/main" id="{55C839F1-ABD2-404D-BF8E-3D7BFF8D6A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06792" y="76200"/>
            <a:ext cx="1371600" cy="762000"/>
          </a:xfrm>
          <a:prstGeom prst="rect">
            <a:avLst/>
          </a:prstGeom>
        </p:spPr>
      </p:pic>
    </p:spTree>
    <p:custDataLst>
      <p:tags r:id="rId1"/>
    </p:custDataLst>
    <p:extLst>
      <p:ext uri="{BB962C8B-B14F-4D97-AF65-F5344CB8AC3E}">
        <p14:creationId xmlns:p14="http://schemas.microsoft.com/office/powerpoint/2010/main" val="218149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F108CC-7912-481A-BED0-CE32045256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228600"/>
            <a:ext cx="11277600" cy="6400800"/>
          </a:xfrm>
          <a:prstGeom prst="rect">
            <a:avLst/>
          </a:prstGeom>
        </p:spPr>
      </p:pic>
      <p:pic>
        <p:nvPicPr>
          <p:cNvPr id="12" name="Picture 11" descr="footer_3-01.png">
            <a:extLst>
              <a:ext uri="{FF2B5EF4-FFF2-40B4-BE49-F238E27FC236}">
                <a16:creationId xmlns:a16="http://schemas.microsoft.com/office/drawing/2014/main" id="{55C839F1-ABD2-404D-BF8E-3D7BFF8D6A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06792" y="76200"/>
            <a:ext cx="1371600" cy="762000"/>
          </a:xfrm>
          <a:prstGeom prst="rect">
            <a:avLst/>
          </a:prstGeom>
        </p:spPr>
      </p:pic>
    </p:spTree>
    <p:custDataLst>
      <p:tags r:id="rId1"/>
    </p:custDataLst>
    <p:extLst>
      <p:ext uri="{BB962C8B-B14F-4D97-AF65-F5344CB8AC3E}">
        <p14:creationId xmlns:p14="http://schemas.microsoft.com/office/powerpoint/2010/main" val="74094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32CAA-6384-41F4-9291-CDF7A678AE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990600"/>
            <a:ext cx="9753600" cy="5410200"/>
          </a:xfrm>
          <a:prstGeom prst="rect">
            <a:avLst/>
          </a:prstGeom>
        </p:spPr>
      </p:pic>
      <p:sp>
        <p:nvSpPr>
          <p:cNvPr id="5" name="TextBox 4">
            <a:extLst>
              <a:ext uri="{FF2B5EF4-FFF2-40B4-BE49-F238E27FC236}">
                <a16:creationId xmlns:a16="http://schemas.microsoft.com/office/drawing/2014/main" id="{1924B019-453A-4600-957F-5C5476119561}"/>
              </a:ext>
            </a:extLst>
          </p:cNvPr>
          <p:cNvSpPr txBox="1"/>
          <p:nvPr/>
        </p:nvSpPr>
        <p:spPr>
          <a:xfrm>
            <a:off x="533400" y="6405880"/>
            <a:ext cx="1981200" cy="276999"/>
          </a:xfrm>
          <a:prstGeom prst="rect">
            <a:avLst/>
          </a:prstGeom>
          <a:noFill/>
        </p:spPr>
        <p:txBody>
          <a:bodyPr wrap="square" rtlCol="0">
            <a:spAutoFit/>
          </a:bodyPr>
          <a:lstStyle/>
          <a:p>
            <a:r>
              <a:rPr lang="en-US" sz="1200" i="1" dirty="0"/>
              <a:t>Source:  </a:t>
            </a:r>
            <a:r>
              <a:rPr lang="en-US" sz="1200" dirty="0"/>
              <a:t>starecat.com</a:t>
            </a:r>
            <a:endParaRPr lang="en-US" dirty="0"/>
          </a:p>
        </p:txBody>
      </p:sp>
      <p:sp>
        <p:nvSpPr>
          <p:cNvPr id="8" name="Title 7">
            <a:extLst>
              <a:ext uri="{FF2B5EF4-FFF2-40B4-BE49-F238E27FC236}">
                <a16:creationId xmlns:a16="http://schemas.microsoft.com/office/drawing/2014/main" id="{F4CF1019-7616-47C5-B5CC-34E738A969B8}"/>
              </a:ext>
            </a:extLst>
          </p:cNvPr>
          <p:cNvSpPr>
            <a:spLocks noGrp="1"/>
          </p:cNvSpPr>
          <p:nvPr>
            <p:ph type="title"/>
          </p:nvPr>
        </p:nvSpPr>
        <p:spPr/>
        <p:txBody>
          <a:bodyPr anchor="t"/>
          <a:lstStyle/>
          <a:p>
            <a:r>
              <a:rPr lang="en-US" dirty="0"/>
              <a:t>Resume Don’ts</a:t>
            </a:r>
          </a:p>
        </p:txBody>
      </p:sp>
    </p:spTree>
    <p:custDataLst>
      <p:tags r:id="rId1"/>
    </p:custDataLst>
    <p:extLst>
      <p:ext uri="{BB962C8B-B14F-4D97-AF65-F5344CB8AC3E}">
        <p14:creationId xmlns:p14="http://schemas.microsoft.com/office/powerpoint/2010/main" val="2806447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C19CC0-AC6C-446B-8A48-5A2E4D7B5CA6}"/>
              </a:ext>
            </a:extLst>
          </p:cNvPr>
          <p:cNvSpPr>
            <a:spLocks noGrp="1"/>
          </p:cNvSpPr>
          <p:nvPr>
            <p:ph sz="quarter" idx="10"/>
          </p:nvPr>
        </p:nvSpPr>
        <p:spPr>
          <a:xfrm>
            <a:off x="635000" y="1066800"/>
            <a:ext cx="10922000" cy="5410200"/>
          </a:xfrm>
        </p:spPr>
        <p:txBody>
          <a:bodyPr>
            <a:normAutofit/>
          </a:bodyPr>
          <a:lstStyle/>
          <a:p>
            <a:pPr marL="338138" indent="-338138">
              <a:spcAft>
                <a:spcPts val="600"/>
              </a:spcAft>
              <a:buFont typeface="Arial" panose="020B0604020202020204" pitchFamily="34" charset="0"/>
              <a:buChar char="•"/>
            </a:pPr>
            <a:r>
              <a:rPr lang="en-US" sz="2800" dirty="0">
                <a:solidFill>
                  <a:schemeClr val="tx1"/>
                </a:solidFill>
              </a:rPr>
              <a:t>Don’t Steal the Job Description’s Exact Wording</a:t>
            </a:r>
          </a:p>
          <a:p>
            <a:pPr marL="338138" indent="-338138">
              <a:spcAft>
                <a:spcPts val="600"/>
              </a:spcAft>
              <a:buFont typeface="Arial" panose="020B0604020202020204" pitchFamily="34" charset="0"/>
              <a:buChar char="•"/>
            </a:pPr>
            <a:r>
              <a:rPr lang="en-US" sz="2800" dirty="0">
                <a:solidFill>
                  <a:schemeClr val="tx1"/>
                </a:solidFill>
              </a:rPr>
              <a:t>Don’t Include Anything Confidential</a:t>
            </a:r>
          </a:p>
          <a:p>
            <a:pPr marL="338138" indent="-338138">
              <a:spcAft>
                <a:spcPts val="600"/>
              </a:spcAft>
              <a:buFont typeface="Arial" panose="020B0604020202020204" pitchFamily="34" charset="0"/>
              <a:buChar char="•"/>
            </a:pPr>
            <a:r>
              <a:rPr lang="en-US" sz="2800" dirty="0">
                <a:solidFill>
                  <a:schemeClr val="tx1"/>
                </a:solidFill>
              </a:rPr>
              <a:t>Don’t Include Your Picture (or Family Picture)</a:t>
            </a:r>
          </a:p>
          <a:p>
            <a:pPr marL="338138" indent="-338138">
              <a:spcAft>
                <a:spcPts val="600"/>
              </a:spcAft>
              <a:buFont typeface="Arial" panose="020B0604020202020204" pitchFamily="34" charset="0"/>
              <a:buChar char="•"/>
            </a:pPr>
            <a:r>
              <a:rPr lang="en-US" sz="2800" dirty="0">
                <a:solidFill>
                  <a:schemeClr val="tx1"/>
                </a:solidFill>
              </a:rPr>
              <a:t>Don’t Use Clichés or Jargon</a:t>
            </a:r>
          </a:p>
          <a:p>
            <a:pPr marL="338138" indent="-338138">
              <a:spcAft>
                <a:spcPts val="600"/>
              </a:spcAft>
              <a:buFont typeface="Arial" panose="020B0604020202020204" pitchFamily="34" charset="0"/>
              <a:buChar char="•"/>
            </a:pPr>
            <a:r>
              <a:rPr lang="en-US" sz="2800" dirty="0">
                <a:solidFill>
                  <a:schemeClr val="tx1"/>
                </a:solidFill>
              </a:rPr>
              <a:t>Don’t Send it as a Word Document</a:t>
            </a:r>
          </a:p>
          <a:p>
            <a:pPr marL="338138" indent="-338138">
              <a:spcAft>
                <a:spcPts val="600"/>
              </a:spcAft>
              <a:buFont typeface="Arial" panose="020B0604020202020204" pitchFamily="34" charset="0"/>
              <a:buChar char="•"/>
            </a:pPr>
            <a:r>
              <a:rPr lang="en-US" sz="2800" dirty="0">
                <a:solidFill>
                  <a:schemeClr val="tx1"/>
                </a:solidFill>
              </a:rPr>
              <a:t>Don’t Forget to Spell Check</a:t>
            </a:r>
            <a:endParaRPr lang="en-US" sz="2800" dirty="0"/>
          </a:p>
        </p:txBody>
      </p:sp>
      <p:sp>
        <p:nvSpPr>
          <p:cNvPr id="7" name="Rectangle 2"/>
          <p:cNvSpPr>
            <a:spLocks noGrp="1" noChangeArrowheads="1"/>
          </p:cNvSpPr>
          <p:nvPr>
            <p:ph type="title"/>
          </p:nvPr>
        </p:nvSpPr>
        <p:spPr/>
        <p:txBody>
          <a:bodyPr anchor="t"/>
          <a:lstStyle/>
          <a:p>
            <a:pPr eaLnBrk="1" hangingPunct="1"/>
            <a:r>
              <a:rPr lang="en-US" altLang="en-US" dirty="0"/>
              <a:t>Resume Don’ts</a:t>
            </a:r>
          </a:p>
        </p:txBody>
      </p:sp>
      <p:sp>
        <p:nvSpPr>
          <p:cNvPr id="8" name="Rectangle 3"/>
          <p:cNvSpPr txBox="1">
            <a:spLocks noChangeArrowheads="1"/>
          </p:cNvSpPr>
          <p:nvPr/>
        </p:nvSpPr>
        <p:spPr>
          <a:xfrm>
            <a:off x="1981200" y="1600201"/>
            <a:ext cx="8229600" cy="4530725"/>
          </a:xfrm>
          <a:prstGeom prst="rect">
            <a:avLst/>
          </a:prstGeom>
        </p:spPr>
        <p:txBody>
          <a:bodyPr/>
          <a:lstStyle>
            <a:lvl1pPr marL="0" indent="0" algn="l" defTabSz="456917" rtl="0" eaLnBrk="1" latinLnBrk="0" hangingPunct="1">
              <a:lnSpc>
                <a:spcPct val="120000"/>
              </a:lnSpc>
              <a:spcBef>
                <a:spcPct val="20000"/>
              </a:spcBef>
              <a:buClr>
                <a:srgbClr val="99C033"/>
              </a:buClr>
              <a:buFont typeface="Arial"/>
              <a:buNone/>
              <a:defRPr sz="2400" kern="1200">
                <a:solidFill>
                  <a:srgbClr val="868D8F"/>
                </a:solidFill>
                <a:latin typeface="Verdana"/>
                <a:ea typeface="+mn-ea"/>
                <a:cs typeface="Verdana"/>
              </a:defRPr>
            </a:lvl1pPr>
            <a:lvl2pPr marL="742490" indent="-285575"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2pPr>
            <a:lvl3pPr marL="114229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3pPr>
            <a:lvl4pPr marL="1599210"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4pPr>
            <a:lvl5pPr marL="2056125" indent="-228458" algn="l" defTabSz="456917" rtl="0" eaLnBrk="1" latinLnBrk="0" hangingPunct="1">
              <a:lnSpc>
                <a:spcPct val="120000"/>
              </a:lnSpc>
              <a:spcBef>
                <a:spcPct val="20000"/>
              </a:spcBef>
              <a:buClr>
                <a:srgbClr val="99C033"/>
              </a:buClr>
              <a:buFont typeface="Arial"/>
              <a:buChar char="»"/>
              <a:defRPr sz="2000" kern="1200">
                <a:solidFill>
                  <a:srgbClr val="868D8F"/>
                </a:solidFill>
                <a:latin typeface="Verdana"/>
                <a:ea typeface="+mn-ea"/>
                <a:cs typeface="Verdana"/>
              </a:defRPr>
            </a:lvl5pPr>
            <a:lvl6pPr marL="2513044" indent="-228458" algn="l" defTabSz="456917" rtl="0" eaLnBrk="1" latinLnBrk="0" hangingPunct="1">
              <a:spcBef>
                <a:spcPct val="20000"/>
              </a:spcBef>
              <a:buFont typeface="Arial"/>
              <a:buChar char="•"/>
              <a:defRPr sz="2000" kern="1200">
                <a:solidFill>
                  <a:schemeClr val="tx1"/>
                </a:solidFill>
                <a:latin typeface="+mn-lt"/>
                <a:ea typeface="+mn-ea"/>
                <a:cs typeface="+mn-cs"/>
              </a:defRPr>
            </a:lvl6pPr>
            <a:lvl7pPr marL="2969960" indent="-228458" algn="l" defTabSz="456917" rtl="0" eaLnBrk="1" latinLnBrk="0" hangingPunct="1">
              <a:spcBef>
                <a:spcPct val="20000"/>
              </a:spcBef>
              <a:buFont typeface="Arial"/>
              <a:buChar char="•"/>
              <a:defRPr sz="2000" kern="1200">
                <a:solidFill>
                  <a:schemeClr val="tx1"/>
                </a:solidFill>
                <a:latin typeface="+mn-lt"/>
                <a:ea typeface="+mn-ea"/>
                <a:cs typeface="+mn-cs"/>
              </a:defRPr>
            </a:lvl7pPr>
            <a:lvl8pPr marL="3426876" indent="-228458" algn="l" defTabSz="456917" rtl="0" eaLnBrk="1" latinLnBrk="0" hangingPunct="1">
              <a:spcBef>
                <a:spcPct val="20000"/>
              </a:spcBef>
              <a:buFont typeface="Arial"/>
              <a:buChar char="•"/>
              <a:defRPr sz="2000" kern="1200">
                <a:solidFill>
                  <a:schemeClr val="tx1"/>
                </a:solidFill>
                <a:latin typeface="+mn-lt"/>
                <a:ea typeface="+mn-ea"/>
                <a:cs typeface="+mn-cs"/>
              </a:defRPr>
            </a:lvl8pPr>
            <a:lvl9pPr marL="3883793" indent="-228458" algn="l" defTabSz="456917"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en-US" dirty="0"/>
          </a:p>
        </p:txBody>
      </p:sp>
    </p:spTree>
    <p:custDataLst>
      <p:tags r:id="rId1"/>
    </p:custDataLst>
    <p:extLst>
      <p:ext uri="{BB962C8B-B14F-4D97-AF65-F5344CB8AC3E}">
        <p14:creationId xmlns:p14="http://schemas.microsoft.com/office/powerpoint/2010/main" val="2366414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A15392-3AC9-4EF0-A95A-78162D9CA757}"/>
              </a:ext>
            </a:extLst>
          </p:cNvPr>
          <p:cNvSpPr>
            <a:spLocks noGrp="1"/>
          </p:cNvSpPr>
          <p:nvPr>
            <p:ph type="title"/>
          </p:nvPr>
        </p:nvSpPr>
        <p:spPr/>
        <p:txBody>
          <a:bodyPr anchor="t"/>
          <a:lstStyle/>
          <a:p>
            <a:r>
              <a:rPr lang="en-US" dirty="0"/>
              <a:t>Rate this Resume</a:t>
            </a:r>
          </a:p>
        </p:txBody>
      </p:sp>
      <p:pic>
        <p:nvPicPr>
          <p:cNvPr id="6" name="Picture 5">
            <a:extLst>
              <a:ext uri="{FF2B5EF4-FFF2-40B4-BE49-F238E27FC236}">
                <a16:creationId xmlns:a16="http://schemas.microsoft.com/office/drawing/2014/main" id="{349ED1EE-B787-4523-B6A9-71EF91A918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1181100"/>
            <a:ext cx="8382000" cy="4495800"/>
          </a:xfrm>
          <a:prstGeom prst="rect">
            <a:avLst/>
          </a:prstGeom>
        </p:spPr>
      </p:pic>
      <p:sp>
        <p:nvSpPr>
          <p:cNvPr id="7" name="TextBox 6">
            <a:extLst>
              <a:ext uri="{FF2B5EF4-FFF2-40B4-BE49-F238E27FC236}">
                <a16:creationId xmlns:a16="http://schemas.microsoft.com/office/drawing/2014/main" id="{25C76942-0A4C-4CFF-800C-EAF4560108A8}"/>
              </a:ext>
            </a:extLst>
          </p:cNvPr>
          <p:cNvSpPr txBox="1"/>
          <p:nvPr/>
        </p:nvSpPr>
        <p:spPr>
          <a:xfrm>
            <a:off x="609600" y="6400800"/>
            <a:ext cx="3962400" cy="276999"/>
          </a:xfrm>
          <a:prstGeom prst="rect">
            <a:avLst/>
          </a:prstGeom>
          <a:noFill/>
        </p:spPr>
        <p:txBody>
          <a:bodyPr wrap="square" rtlCol="0">
            <a:spAutoFit/>
          </a:bodyPr>
          <a:lstStyle/>
          <a:p>
            <a:r>
              <a:rPr lang="en-US" sz="1200" i="1" dirty="0"/>
              <a:t>Sources:  </a:t>
            </a:r>
            <a:r>
              <a:rPr lang="en-US" sz="1200" dirty="0"/>
              <a:t>imgflip.com &amp; http://www.caitlincheevers.com</a:t>
            </a:r>
            <a:endParaRPr lang="en-US" dirty="0"/>
          </a:p>
        </p:txBody>
      </p:sp>
      <p:pic>
        <p:nvPicPr>
          <p:cNvPr id="9" name="Picture 8">
            <a:extLst>
              <a:ext uri="{FF2B5EF4-FFF2-40B4-BE49-F238E27FC236}">
                <a16:creationId xmlns:a16="http://schemas.microsoft.com/office/drawing/2014/main" id="{DF65FB7C-9D55-4672-8631-527458D19C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07875"/>
            <a:ext cx="4764645" cy="6324600"/>
          </a:xfrm>
          <a:prstGeom prst="rect">
            <a:avLst/>
          </a:prstGeom>
          <a:ln>
            <a:solidFill>
              <a:schemeClr val="tx1"/>
            </a:solidFill>
          </a:ln>
        </p:spPr>
      </p:pic>
    </p:spTree>
    <p:custDataLst>
      <p:tags r:id="rId1"/>
    </p:custDataLst>
    <p:extLst>
      <p:ext uri="{BB962C8B-B14F-4D97-AF65-F5344CB8AC3E}">
        <p14:creationId xmlns:p14="http://schemas.microsoft.com/office/powerpoint/2010/main" val="409063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DDA864-3331-421D-9E50-B4FF8CF37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9931" y="228600"/>
            <a:ext cx="4860469" cy="6273715"/>
          </a:xfrm>
          <a:prstGeom prst="rect">
            <a:avLst/>
          </a:prstGeom>
          <a:ln>
            <a:solidFill>
              <a:schemeClr val="tx1"/>
            </a:solidFill>
          </a:ln>
        </p:spPr>
      </p:pic>
      <p:sp>
        <p:nvSpPr>
          <p:cNvPr id="15" name="TextBox 14">
            <a:extLst>
              <a:ext uri="{FF2B5EF4-FFF2-40B4-BE49-F238E27FC236}">
                <a16:creationId xmlns:a16="http://schemas.microsoft.com/office/drawing/2014/main" id="{E6C7A3C1-B09F-496E-8CE7-454B7C68AE75}"/>
              </a:ext>
            </a:extLst>
          </p:cNvPr>
          <p:cNvSpPr txBox="1"/>
          <p:nvPr/>
        </p:nvSpPr>
        <p:spPr>
          <a:xfrm>
            <a:off x="609600" y="6400801"/>
            <a:ext cx="2743200" cy="276999"/>
          </a:xfrm>
          <a:prstGeom prst="rect">
            <a:avLst/>
          </a:prstGeom>
          <a:noFill/>
        </p:spPr>
        <p:txBody>
          <a:bodyPr wrap="square" rtlCol="0">
            <a:spAutoFit/>
          </a:bodyPr>
          <a:lstStyle/>
          <a:p>
            <a:r>
              <a:rPr lang="en-US" sz="1200" i="1" dirty="0"/>
              <a:t>Source:  </a:t>
            </a:r>
            <a:r>
              <a:rPr lang="en-US" sz="1200" dirty="0"/>
              <a:t>livecareer.com</a:t>
            </a:r>
            <a:endParaRPr lang="en-US" dirty="0"/>
          </a:p>
        </p:txBody>
      </p:sp>
      <p:sp>
        <p:nvSpPr>
          <p:cNvPr id="17" name="Title 3">
            <a:extLst>
              <a:ext uri="{FF2B5EF4-FFF2-40B4-BE49-F238E27FC236}">
                <a16:creationId xmlns:a16="http://schemas.microsoft.com/office/drawing/2014/main" id="{90BB8B58-DA84-42A4-B82B-231530DA133F}"/>
              </a:ext>
            </a:extLst>
          </p:cNvPr>
          <p:cNvSpPr>
            <a:spLocks noGrp="1"/>
          </p:cNvSpPr>
          <p:nvPr>
            <p:ph type="title"/>
          </p:nvPr>
        </p:nvSpPr>
        <p:spPr>
          <a:xfrm>
            <a:off x="609600" y="274637"/>
            <a:ext cx="10972800" cy="1143000"/>
          </a:xfrm>
        </p:spPr>
        <p:txBody>
          <a:bodyPr anchor="t"/>
          <a:lstStyle/>
          <a:p>
            <a:r>
              <a:rPr lang="en-US" dirty="0"/>
              <a:t>Rate this Resume</a:t>
            </a:r>
          </a:p>
        </p:txBody>
      </p:sp>
    </p:spTree>
    <p:custDataLst>
      <p:tags r:id="rId1"/>
    </p:custDataLst>
    <p:extLst>
      <p:ext uri="{BB962C8B-B14F-4D97-AF65-F5344CB8AC3E}">
        <p14:creationId xmlns:p14="http://schemas.microsoft.com/office/powerpoint/2010/main" val="2794826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B553EB-4058-45A1-A12B-5BAA6E676D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3599" y="228600"/>
            <a:ext cx="4876801" cy="6172200"/>
          </a:xfrm>
          <a:prstGeom prst="rect">
            <a:avLst/>
          </a:prstGeom>
          <a:ln>
            <a:solidFill>
              <a:schemeClr val="tx1"/>
            </a:solidFill>
          </a:ln>
        </p:spPr>
      </p:pic>
      <p:sp>
        <p:nvSpPr>
          <p:cNvPr id="9" name="TextBox 8">
            <a:extLst>
              <a:ext uri="{FF2B5EF4-FFF2-40B4-BE49-F238E27FC236}">
                <a16:creationId xmlns:a16="http://schemas.microsoft.com/office/drawing/2014/main" id="{ED50F3E6-2AFD-4AA3-B102-5DD936915FA6}"/>
              </a:ext>
            </a:extLst>
          </p:cNvPr>
          <p:cNvSpPr txBox="1"/>
          <p:nvPr/>
        </p:nvSpPr>
        <p:spPr>
          <a:xfrm>
            <a:off x="609600" y="6248400"/>
            <a:ext cx="1981200" cy="276999"/>
          </a:xfrm>
          <a:prstGeom prst="rect">
            <a:avLst/>
          </a:prstGeom>
          <a:noFill/>
        </p:spPr>
        <p:txBody>
          <a:bodyPr wrap="square" rtlCol="0">
            <a:spAutoFit/>
          </a:bodyPr>
          <a:lstStyle/>
          <a:p>
            <a:r>
              <a:rPr lang="en-US" sz="1200" i="1" dirty="0"/>
              <a:t>Source:  </a:t>
            </a:r>
            <a:r>
              <a:rPr lang="en-US" sz="1200" dirty="0"/>
              <a:t>craigkunce.com</a:t>
            </a:r>
            <a:endParaRPr lang="en-US" dirty="0"/>
          </a:p>
        </p:txBody>
      </p:sp>
      <p:sp>
        <p:nvSpPr>
          <p:cNvPr id="11" name="Title 3">
            <a:extLst>
              <a:ext uri="{FF2B5EF4-FFF2-40B4-BE49-F238E27FC236}">
                <a16:creationId xmlns:a16="http://schemas.microsoft.com/office/drawing/2014/main" id="{10A9AAEA-CC64-4B41-89C1-3688D04FE69B}"/>
              </a:ext>
            </a:extLst>
          </p:cNvPr>
          <p:cNvSpPr>
            <a:spLocks noGrp="1"/>
          </p:cNvSpPr>
          <p:nvPr>
            <p:ph type="title"/>
          </p:nvPr>
        </p:nvSpPr>
        <p:spPr>
          <a:xfrm>
            <a:off x="609600" y="274637"/>
            <a:ext cx="10972800" cy="1143000"/>
          </a:xfrm>
        </p:spPr>
        <p:txBody>
          <a:bodyPr anchor="t"/>
          <a:lstStyle/>
          <a:p>
            <a:r>
              <a:rPr lang="en-US" dirty="0"/>
              <a:t>Rate this Resume</a:t>
            </a:r>
          </a:p>
        </p:txBody>
      </p:sp>
    </p:spTree>
    <p:custDataLst>
      <p:tags r:id="rId1"/>
    </p:custDataLst>
    <p:extLst>
      <p:ext uri="{BB962C8B-B14F-4D97-AF65-F5344CB8AC3E}">
        <p14:creationId xmlns:p14="http://schemas.microsoft.com/office/powerpoint/2010/main" val="264615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AD0FC3-23DF-4B2B-8FCE-09D911746E9D}"/>
              </a:ext>
            </a:extLst>
          </p:cNvPr>
          <p:cNvSpPr txBox="1"/>
          <p:nvPr/>
        </p:nvSpPr>
        <p:spPr>
          <a:xfrm>
            <a:off x="609600" y="6248400"/>
            <a:ext cx="3124200" cy="276999"/>
          </a:xfrm>
          <a:prstGeom prst="rect">
            <a:avLst/>
          </a:prstGeom>
          <a:noFill/>
        </p:spPr>
        <p:txBody>
          <a:bodyPr wrap="square" rtlCol="0">
            <a:spAutoFit/>
          </a:bodyPr>
          <a:lstStyle/>
          <a:p>
            <a:r>
              <a:rPr lang="en-US" sz="1200" i="1" dirty="0"/>
              <a:t>Source:  </a:t>
            </a:r>
            <a:r>
              <a:rPr lang="en-US" sz="1200" dirty="0"/>
              <a:t>https://www.kickresume.com</a:t>
            </a:r>
            <a:endParaRPr lang="en-US" dirty="0"/>
          </a:p>
        </p:txBody>
      </p:sp>
      <p:pic>
        <p:nvPicPr>
          <p:cNvPr id="7" name="Picture 6">
            <a:extLst>
              <a:ext uri="{FF2B5EF4-FFF2-40B4-BE49-F238E27FC236}">
                <a16:creationId xmlns:a16="http://schemas.microsoft.com/office/drawing/2014/main" id="{F26AFB06-62DA-4F1E-B7A4-31AD90668A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27" t="2335" r="3018" b="1908"/>
          <a:stretch/>
        </p:blipFill>
        <p:spPr>
          <a:xfrm>
            <a:off x="5943600" y="228600"/>
            <a:ext cx="4876800" cy="6172200"/>
          </a:xfrm>
          <a:prstGeom prst="rect">
            <a:avLst/>
          </a:prstGeom>
          <a:ln>
            <a:solidFill>
              <a:schemeClr val="tx1"/>
            </a:solidFill>
          </a:ln>
        </p:spPr>
      </p:pic>
      <p:sp>
        <p:nvSpPr>
          <p:cNvPr id="9" name="Title 3">
            <a:extLst>
              <a:ext uri="{FF2B5EF4-FFF2-40B4-BE49-F238E27FC236}">
                <a16:creationId xmlns:a16="http://schemas.microsoft.com/office/drawing/2014/main" id="{6E1DDB63-583F-4711-9156-D66CECE5B069}"/>
              </a:ext>
            </a:extLst>
          </p:cNvPr>
          <p:cNvSpPr>
            <a:spLocks noGrp="1"/>
          </p:cNvSpPr>
          <p:nvPr>
            <p:ph type="title"/>
          </p:nvPr>
        </p:nvSpPr>
        <p:spPr>
          <a:xfrm>
            <a:off x="609600" y="274637"/>
            <a:ext cx="10972800" cy="1143000"/>
          </a:xfrm>
        </p:spPr>
        <p:txBody>
          <a:bodyPr anchor="t"/>
          <a:lstStyle/>
          <a:p>
            <a:r>
              <a:rPr lang="en-US" dirty="0"/>
              <a:t>Rate this Resume</a:t>
            </a:r>
          </a:p>
        </p:txBody>
      </p:sp>
    </p:spTree>
    <p:custDataLst>
      <p:tags r:id="rId1"/>
    </p:custDataLst>
    <p:extLst>
      <p:ext uri="{BB962C8B-B14F-4D97-AF65-F5344CB8AC3E}">
        <p14:creationId xmlns:p14="http://schemas.microsoft.com/office/powerpoint/2010/main" val="58046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4038600"/>
            <a:ext cx="10972800" cy="1143000"/>
          </a:xfrm>
        </p:spPr>
        <p:txBody>
          <a:bodyPr/>
          <a:lstStyle/>
          <a:p>
            <a:r>
              <a:rPr lang="en-US" dirty="0"/>
              <a:t>Resume Building for Success</a:t>
            </a:r>
          </a:p>
        </p:txBody>
      </p:sp>
      <p:sp>
        <p:nvSpPr>
          <p:cNvPr id="6" name="Subtitle 9"/>
          <p:cNvSpPr>
            <a:spLocks noGrp="1"/>
          </p:cNvSpPr>
          <p:nvPr>
            <p:ph type="subTitle" idx="1"/>
          </p:nvPr>
        </p:nvSpPr>
        <p:spPr>
          <a:xfrm>
            <a:off x="749300" y="4876800"/>
            <a:ext cx="10680700" cy="1752600"/>
          </a:xfrm>
        </p:spPr>
        <p:txBody>
          <a:bodyPr>
            <a:normAutofit/>
          </a:bodyPr>
          <a:lstStyle>
            <a:lvl1pPr algn="l">
              <a:buNone/>
              <a:defRPr sz="3300">
                <a:solidFill>
                  <a:srgbClr val="99C033"/>
                </a:solidFill>
              </a:defRPr>
            </a:lvl1pPr>
          </a:lstStyle>
          <a:p>
            <a:r>
              <a:rPr lang="en-US" sz="1800" dirty="0"/>
              <a:t>Michelle Gilchrist, Palo Verde Human Resources Manager</a:t>
            </a:r>
          </a:p>
          <a:p>
            <a:r>
              <a:rPr lang="en-US" sz="1800" dirty="0"/>
              <a:t>Sarah Schroeder, Palo Verde Human Resources Talent Acquisition Leader</a:t>
            </a:r>
          </a:p>
          <a:p>
            <a:r>
              <a:rPr lang="en-US" sz="1800" dirty="0"/>
              <a:t>Dru Barisich, Palo Verde Leadership Training &amp; Development Program Manager</a:t>
            </a:r>
          </a:p>
        </p:txBody>
      </p:sp>
    </p:spTree>
    <p:custDataLst>
      <p:tags r:id="rId1"/>
    </p:custDataLst>
    <p:extLst>
      <p:ext uri="{BB962C8B-B14F-4D97-AF65-F5344CB8AC3E}">
        <p14:creationId xmlns:p14="http://schemas.microsoft.com/office/powerpoint/2010/main" val="348925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EFE1E-8C9A-4588-8239-E16AD8A1B197}"/>
              </a:ext>
            </a:extLst>
          </p:cNvPr>
          <p:cNvSpPr>
            <a:spLocks noGrp="1"/>
          </p:cNvSpPr>
          <p:nvPr>
            <p:ph type="title"/>
          </p:nvPr>
        </p:nvSpPr>
        <p:spPr/>
        <p:txBody>
          <a:bodyPr anchor="t"/>
          <a:lstStyle/>
          <a:p>
            <a:r>
              <a:rPr lang="en-US" dirty="0"/>
              <a:t>Remote Interviews: The “New” Normal</a:t>
            </a:r>
          </a:p>
        </p:txBody>
      </p:sp>
      <p:sp>
        <p:nvSpPr>
          <p:cNvPr id="9" name="TextBox 8">
            <a:extLst>
              <a:ext uri="{FF2B5EF4-FFF2-40B4-BE49-F238E27FC236}">
                <a16:creationId xmlns:a16="http://schemas.microsoft.com/office/drawing/2014/main" id="{33F27E57-B463-4040-9F51-F358B9B93771}"/>
              </a:ext>
            </a:extLst>
          </p:cNvPr>
          <p:cNvSpPr txBox="1"/>
          <p:nvPr/>
        </p:nvSpPr>
        <p:spPr>
          <a:xfrm>
            <a:off x="609600" y="6248400"/>
            <a:ext cx="1981200" cy="276999"/>
          </a:xfrm>
          <a:prstGeom prst="rect">
            <a:avLst/>
          </a:prstGeom>
          <a:noFill/>
        </p:spPr>
        <p:txBody>
          <a:bodyPr wrap="square" rtlCol="0">
            <a:spAutoFit/>
          </a:bodyPr>
          <a:lstStyle/>
          <a:p>
            <a:r>
              <a:rPr lang="en-US" sz="1200" i="1" dirty="0"/>
              <a:t>Source: </a:t>
            </a:r>
            <a:r>
              <a:rPr lang="en-US" sz="1200" dirty="0"/>
              <a:t>youtern.com</a:t>
            </a:r>
            <a:endParaRPr lang="en-US" dirty="0"/>
          </a:p>
        </p:txBody>
      </p:sp>
      <p:pic>
        <p:nvPicPr>
          <p:cNvPr id="11" name="Picture 10">
            <a:extLst>
              <a:ext uri="{FF2B5EF4-FFF2-40B4-BE49-F238E27FC236}">
                <a16:creationId xmlns:a16="http://schemas.microsoft.com/office/drawing/2014/main" id="{AFEBABD5-EE76-4014-AEE4-B83DBF31B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1596" y="1008623"/>
            <a:ext cx="7239604" cy="5392177"/>
          </a:xfrm>
          <a:prstGeom prst="rect">
            <a:avLst/>
          </a:prstGeom>
          <a:ln>
            <a:solidFill>
              <a:schemeClr val="tx1"/>
            </a:solidFill>
          </a:ln>
        </p:spPr>
      </p:pic>
    </p:spTree>
    <p:custDataLst>
      <p:tags r:id="rId1"/>
    </p:custDataLst>
    <p:extLst>
      <p:ext uri="{BB962C8B-B14F-4D97-AF65-F5344CB8AC3E}">
        <p14:creationId xmlns:p14="http://schemas.microsoft.com/office/powerpoint/2010/main" val="164106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5963F-7CED-4ADE-8564-D2AFB675C905}"/>
              </a:ext>
            </a:extLst>
          </p:cNvPr>
          <p:cNvSpPr>
            <a:spLocks noGrp="1"/>
          </p:cNvSpPr>
          <p:nvPr>
            <p:ph type="title"/>
          </p:nvPr>
        </p:nvSpPr>
        <p:spPr/>
        <p:txBody>
          <a:bodyPr anchor="t"/>
          <a:lstStyle/>
          <a:p>
            <a:r>
              <a:rPr lang="en-US" dirty="0"/>
              <a:t>Thoughts, Comments, Ideas, Aha Moments, Questions?</a:t>
            </a:r>
          </a:p>
        </p:txBody>
      </p:sp>
      <p:pic>
        <p:nvPicPr>
          <p:cNvPr id="12" name="Picture 11" descr="A group of light bulbs&#10;&#10;Description automatically generated with medium confidence">
            <a:extLst>
              <a:ext uri="{FF2B5EF4-FFF2-40B4-BE49-F238E27FC236}">
                <a16:creationId xmlns:a16="http://schemas.microsoft.com/office/drawing/2014/main" id="{3FA37033-5E40-4323-BD26-895FCA71AB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 y="1833562"/>
            <a:ext cx="10439400" cy="4567238"/>
          </a:xfrm>
          <a:prstGeom prst="rect">
            <a:avLst/>
          </a:prstGeom>
        </p:spPr>
      </p:pic>
    </p:spTree>
    <p:custDataLst>
      <p:tags r:id="rId1"/>
    </p:custDataLst>
    <p:extLst>
      <p:ext uri="{BB962C8B-B14F-4D97-AF65-F5344CB8AC3E}">
        <p14:creationId xmlns:p14="http://schemas.microsoft.com/office/powerpoint/2010/main" val="302610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C4B82D-F164-40C9-9A2A-736CCCCC766C}"/>
              </a:ext>
            </a:extLst>
          </p:cNvPr>
          <p:cNvPicPr>
            <a:picLocks noChangeAspect="1"/>
          </p:cNvPicPr>
          <p:nvPr/>
        </p:nvPicPr>
        <p:blipFill>
          <a:blip r:embed="rId3"/>
          <a:stretch>
            <a:fillRect/>
          </a:stretch>
        </p:blipFill>
        <p:spPr>
          <a:xfrm>
            <a:off x="0" y="-23404"/>
            <a:ext cx="12149976" cy="6842215"/>
          </a:xfrm>
          <a:prstGeom prst="rect">
            <a:avLst/>
          </a:prstGeom>
        </p:spPr>
      </p:pic>
    </p:spTree>
    <p:custDataLst>
      <p:tags r:id="rId1"/>
    </p:custDataLst>
    <p:extLst>
      <p:ext uri="{BB962C8B-B14F-4D97-AF65-F5344CB8AC3E}">
        <p14:creationId xmlns:p14="http://schemas.microsoft.com/office/powerpoint/2010/main" val="37770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80570F-81BF-4C34-8B4B-992AAE88256E}"/>
              </a:ext>
            </a:extLst>
          </p:cNvPr>
          <p:cNvSpPr>
            <a:spLocks noGrp="1"/>
          </p:cNvSpPr>
          <p:nvPr>
            <p:ph sz="quarter" idx="10"/>
          </p:nvPr>
        </p:nvSpPr>
        <p:spPr/>
        <p:txBody>
          <a:bodyPr/>
          <a:lstStyle/>
          <a:p>
            <a:pPr marL="342900" indent="-342900">
              <a:spcAft>
                <a:spcPts val="1200"/>
              </a:spcAft>
              <a:buFont typeface="Arial" panose="020B0604020202020204" pitchFamily="34" charset="0"/>
              <a:buChar char="•"/>
            </a:pPr>
            <a:r>
              <a:rPr lang="en-US" sz="2800" dirty="0">
                <a:solidFill>
                  <a:schemeClr val="tx1"/>
                </a:solidFill>
              </a:rPr>
              <a:t>When is the last time you updated your resume?</a:t>
            </a:r>
          </a:p>
          <a:p>
            <a:pPr marL="342900" indent="-342900">
              <a:spcAft>
                <a:spcPts val="1200"/>
              </a:spcAft>
              <a:buFont typeface="Arial" panose="020B0604020202020204" pitchFamily="34" charset="0"/>
              <a:buChar char="•"/>
            </a:pPr>
            <a:r>
              <a:rPr lang="en-US" sz="2800" dirty="0">
                <a:solidFill>
                  <a:schemeClr val="tx1"/>
                </a:solidFill>
              </a:rPr>
              <a:t>Are you familiar with your company’s core competencies?</a:t>
            </a:r>
          </a:p>
          <a:p>
            <a:pPr marL="342900" indent="-342900">
              <a:spcAft>
                <a:spcPts val="1200"/>
              </a:spcAft>
              <a:buFont typeface="Arial" panose="020B0604020202020204" pitchFamily="34" charset="0"/>
              <a:buChar char="•"/>
            </a:pPr>
            <a:r>
              <a:rPr lang="en-US" sz="2800" dirty="0">
                <a:solidFill>
                  <a:schemeClr val="tx1"/>
                </a:solidFill>
              </a:rPr>
              <a:t>Are you familiar with your company’s interviewing process?</a:t>
            </a:r>
          </a:p>
          <a:p>
            <a:pPr marL="342900" indent="-342900">
              <a:spcAft>
                <a:spcPts val="1200"/>
              </a:spcAft>
              <a:buFont typeface="Arial" panose="020B0604020202020204" pitchFamily="34" charset="0"/>
              <a:buChar char="•"/>
            </a:pPr>
            <a:endParaRPr lang="en-US" sz="3200" dirty="0">
              <a:solidFill>
                <a:schemeClr val="tx1"/>
              </a:solidFill>
            </a:endParaRPr>
          </a:p>
          <a:p>
            <a:pPr marL="342900"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DDB4BC63-3D2B-4B84-B805-908251D19747}"/>
              </a:ext>
            </a:extLst>
          </p:cNvPr>
          <p:cNvSpPr txBox="1"/>
          <p:nvPr/>
        </p:nvSpPr>
        <p:spPr>
          <a:xfrm>
            <a:off x="635000" y="242454"/>
            <a:ext cx="6094268" cy="584775"/>
          </a:xfrm>
          <a:prstGeom prst="rect">
            <a:avLst/>
          </a:prstGeom>
          <a:noFill/>
        </p:spPr>
        <p:txBody>
          <a:bodyPr wrap="square">
            <a:spAutoFit/>
          </a:bodyPr>
          <a:lstStyle/>
          <a:p>
            <a:r>
              <a:rPr lang="en-US" sz="3200" b="1" dirty="0">
                <a:solidFill>
                  <a:srgbClr val="517A2F"/>
                </a:solidFill>
                <a:latin typeface="Verdana" panose="020B0604030504040204" pitchFamily="34" charset="0"/>
                <a:ea typeface="Verdana" panose="020B0604030504040204" pitchFamily="34" charset="0"/>
              </a:rPr>
              <a:t>Reflecting &amp; Discussion</a:t>
            </a:r>
          </a:p>
        </p:txBody>
      </p:sp>
    </p:spTree>
    <p:custDataLst>
      <p:tags r:id="rId1"/>
    </p:custDataLst>
    <p:extLst>
      <p:ext uri="{BB962C8B-B14F-4D97-AF65-F5344CB8AC3E}">
        <p14:creationId xmlns:p14="http://schemas.microsoft.com/office/powerpoint/2010/main" val="419781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228600"/>
            <a:ext cx="11582400" cy="1143000"/>
          </a:xfrm>
        </p:spPr>
        <p:txBody>
          <a:bodyPr anchor="t">
            <a:normAutofit/>
          </a:bodyPr>
          <a:lstStyle/>
          <a:p>
            <a:r>
              <a:rPr lang="en-US" dirty="0"/>
              <a:t>APS Competency Framework</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1066800"/>
            <a:ext cx="4724400" cy="4724400"/>
          </a:xfrm>
          <a:prstGeom prst="rect">
            <a:avLst/>
          </a:prstGeom>
        </p:spPr>
      </p:pic>
      <p:sp>
        <p:nvSpPr>
          <p:cNvPr id="5" name="Title 3">
            <a:extLst>
              <a:ext uri="{FF2B5EF4-FFF2-40B4-BE49-F238E27FC236}">
                <a16:creationId xmlns:a16="http://schemas.microsoft.com/office/drawing/2014/main" id="{49AA2D3E-738B-4D77-A66E-9F2CEF8462E9}"/>
              </a:ext>
            </a:extLst>
          </p:cNvPr>
          <p:cNvSpPr txBox="1">
            <a:spLocks/>
          </p:cNvSpPr>
          <p:nvPr/>
        </p:nvSpPr>
        <p:spPr>
          <a:xfrm>
            <a:off x="609600" y="5486400"/>
            <a:ext cx="11582400" cy="1143000"/>
          </a:xfrm>
          <a:prstGeom prst="rect">
            <a:avLst/>
          </a:prstGeom>
        </p:spPr>
        <p:txBody>
          <a:bodyPr vert="horz" lIns="91384" tIns="45691" rIns="91384" bIns="45691" rtlCol="0" anchor="ctr">
            <a:normAutofit/>
          </a:bodyPr>
          <a:lstStyle>
            <a:lvl1pPr algn="l" defTabSz="456917" rtl="0" eaLnBrk="1" latinLnBrk="0" hangingPunct="1">
              <a:spcBef>
                <a:spcPct val="0"/>
              </a:spcBef>
              <a:buNone/>
              <a:defRPr sz="3200" b="1" kern="1200">
                <a:solidFill>
                  <a:srgbClr val="517A2F"/>
                </a:solidFill>
                <a:latin typeface="Verdana"/>
                <a:ea typeface="+mj-ea"/>
                <a:cs typeface="Verdana"/>
              </a:defRPr>
            </a:lvl1pPr>
          </a:lstStyle>
          <a:p>
            <a:r>
              <a:rPr lang="en-US" sz="2400" b="0" i="1" dirty="0">
                <a:solidFill>
                  <a:srgbClr val="A5BF3E"/>
                </a:solidFill>
              </a:rPr>
              <a:t>Why are “Competencies” important to building an effective Resume?</a:t>
            </a:r>
          </a:p>
        </p:txBody>
      </p:sp>
    </p:spTree>
    <p:custDataLst>
      <p:tags r:id="rId1"/>
    </p:custDataLst>
    <p:extLst>
      <p:ext uri="{BB962C8B-B14F-4D97-AF65-F5344CB8AC3E}">
        <p14:creationId xmlns:p14="http://schemas.microsoft.com/office/powerpoint/2010/main" val="249083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0D5ED-2E90-400E-B306-3B4717D191AE}"/>
              </a:ext>
            </a:extLst>
          </p:cNvPr>
          <p:cNvSpPr>
            <a:spLocks noGrp="1"/>
          </p:cNvSpPr>
          <p:nvPr>
            <p:ph type="title"/>
          </p:nvPr>
        </p:nvSpPr>
        <p:spPr/>
        <p:txBody>
          <a:bodyPr anchor="t"/>
          <a:lstStyle/>
          <a:p>
            <a:r>
              <a:rPr lang="en-US" dirty="0"/>
              <a:t>APS Competency Framework</a:t>
            </a:r>
            <a:br>
              <a:rPr lang="en-US" dirty="0"/>
            </a:br>
            <a:r>
              <a:rPr lang="en-US" sz="2400" i="1" dirty="0">
                <a:solidFill>
                  <a:srgbClr val="A5BF3E"/>
                </a:solidFill>
              </a:rPr>
              <a:t>Let’s Play Taboo</a:t>
            </a:r>
            <a:endParaRPr lang="en-US" i="1" dirty="0">
              <a:solidFill>
                <a:srgbClr val="A5BF3E"/>
              </a:solidFill>
            </a:endParaRPr>
          </a:p>
        </p:txBody>
      </p:sp>
      <p:pic>
        <p:nvPicPr>
          <p:cNvPr id="13" name="Picture 12" descr="Logo&#10;&#10;Description automatically generated">
            <a:extLst>
              <a:ext uri="{FF2B5EF4-FFF2-40B4-BE49-F238E27FC236}">
                <a16:creationId xmlns:a16="http://schemas.microsoft.com/office/drawing/2014/main" id="{7C0B6F91-6CB7-4FD6-B99A-48EC98F2B0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057995">
            <a:off x="1212929" y="1723500"/>
            <a:ext cx="2801017" cy="4475722"/>
          </a:xfrm>
          <a:prstGeom prst="rect">
            <a:avLst/>
          </a:prstGeom>
          <a:ln>
            <a:solidFill>
              <a:schemeClr val="tx1"/>
            </a:solidFill>
          </a:ln>
        </p:spPr>
      </p:pic>
      <p:grpSp>
        <p:nvGrpSpPr>
          <p:cNvPr id="10" name="Group 9">
            <a:extLst>
              <a:ext uri="{FF2B5EF4-FFF2-40B4-BE49-F238E27FC236}">
                <a16:creationId xmlns:a16="http://schemas.microsoft.com/office/drawing/2014/main" id="{78153466-C13B-4033-BF52-5C3E2D072312}"/>
              </a:ext>
            </a:extLst>
          </p:cNvPr>
          <p:cNvGrpSpPr/>
          <p:nvPr/>
        </p:nvGrpSpPr>
        <p:grpSpPr>
          <a:xfrm rot="900000">
            <a:off x="7808395" y="2289055"/>
            <a:ext cx="2765467" cy="3586368"/>
            <a:chOff x="-6017486" y="2820818"/>
            <a:chExt cx="2397336" cy="3108960"/>
          </a:xfrm>
        </p:grpSpPr>
        <p:grpSp>
          <p:nvGrpSpPr>
            <p:cNvPr id="11" name="Group 10">
              <a:extLst>
                <a:ext uri="{FF2B5EF4-FFF2-40B4-BE49-F238E27FC236}">
                  <a16:creationId xmlns:a16="http://schemas.microsoft.com/office/drawing/2014/main" id="{ADC7A2D3-BF3A-47F3-82AC-31E0C34145DA}"/>
                </a:ext>
              </a:extLst>
            </p:cNvPr>
            <p:cNvGrpSpPr/>
            <p:nvPr/>
          </p:nvGrpSpPr>
          <p:grpSpPr>
            <a:xfrm>
              <a:off x="-6017486" y="2820818"/>
              <a:ext cx="2397336" cy="3108960"/>
              <a:chOff x="-6017486" y="2820818"/>
              <a:chExt cx="2397336" cy="3108960"/>
            </a:xfrm>
          </p:grpSpPr>
          <p:sp>
            <p:nvSpPr>
              <p:cNvPr id="16" name="Rectangle 15">
                <a:extLst>
                  <a:ext uri="{FF2B5EF4-FFF2-40B4-BE49-F238E27FC236}">
                    <a16:creationId xmlns:a16="http://schemas.microsoft.com/office/drawing/2014/main" id="{23CA91C5-4B86-45DC-908C-59751EC5BC4D}"/>
                  </a:ext>
                </a:extLst>
              </p:cNvPr>
              <p:cNvSpPr/>
              <p:nvPr/>
            </p:nvSpPr>
            <p:spPr>
              <a:xfrm>
                <a:off x="-6017486" y="2820818"/>
                <a:ext cx="2397336" cy="31089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62808D71-74E2-4E67-AFAF-453BDE27B9AC}"/>
                  </a:ext>
                </a:extLst>
              </p:cNvPr>
              <p:cNvCxnSpPr/>
              <p:nvPr/>
            </p:nvCxnSpPr>
            <p:spPr>
              <a:xfrm>
                <a:off x="-5995016" y="3429000"/>
                <a:ext cx="2374866" cy="0"/>
              </a:xfrm>
              <a:prstGeom prst="line">
                <a:avLst/>
              </a:prstGeom>
              <a:ln w="76200">
                <a:solidFill>
                  <a:srgbClr val="175A86"/>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606E2044-3167-43C6-82F4-C100D0326EA7}"/>
                </a:ext>
              </a:extLst>
            </p:cNvPr>
            <p:cNvSpPr txBox="1"/>
            <p:nvPr/>
          </p:nvSpPr>
          <p:spPr>
            <a:xfrm>
              <a:off x="-5995016" y="2916887"/>
              <a:ext cx="2374866" cy="400209"/>
            </a:xfrm>
            <a:prstGeom prst="rect">
              <a:avLst/>
            </a:prstGeom>
            <a:noFill/>
          </p:spPr>
          <p:txBody>
            <a:bodyPr wrap="square" rtlCol="0">
              <a:spAutoFit/>
            </a:bodyPr>
            <a:lstStyle/>
            <a:p>
              <a:pPr algn="ctr"/>
              <a:r>
                <a:rPr lang="en-US" sz="2400" b="1" dirty="0">
                  <a:solidFill>
                    <a:srgbClr val="0D4E7A"/>
                  </a:solidFill>
                  <a:latin typeface="Times New Roman" panose="02020603050405020304" pitchFamily="18" charset="0"/>
                  <a:cs typeface="Times New Roman" panose="02020603050405020304" pitchFamily="18" charset="0"/>
                </a:rPr>
                <a:t>Watch</a:t>
              </a:r>
            </a:p>
          </p:txBody>
        </p:sp>
        <p:sp>
          <p:nvSpPr>
            <p:cNvPr id="14" name="TextBox 13">
              <a:extLst>
                <a:ext uri="{FF2B5EF4-FFF2-40B4-BE49-F238E27FC236}">
                  <a16:creationId xmlns:a16="http://schemas.microsoft.com/office/drawing/2014/main" id="{6FD55554-D3C6-403F-9113-2D094675775C}"/>
                </a:ext>
              </a:extLst>
            </p:cNvPr>
            <p:cNvSpPr txBox="1"/>
            <p:nvPr/>
          </p:nvSpPr>
          <p:spPr>
            <a:xfrm>
              <a:off x="-6001639" y="3682247"/>
              <a:ext cx="2286000" cy="1947685"/>
            </a:xfrm>
            <a:prstGeom prst="rect">
              <a:avLst/>
            </a:prstGeom>
            <a:noFill/>
          </p:spPr>
          <p:txBody>
            <a:bodyPr wrap="square" rtlCol="0">
              <a:spAutoFit/>
            </a:bodyPr>
            <a:lstStyle>
              <a:defPPr>
                <a:defRPr lang="en-US"/>
              </a:defPPr>
            </a:lstStyle>
            <a:p>
              <a:pPr algn="ctr">
                <a:spcAft>
                  <a:spcPts val="600"/>
                </a:spcAft>
              </a:pPr>
              <a:r>
                <a:rPr lang="en-US" sz="2400" b="1" dirty="0">
                  <a:latin typeface="Times New Roman" panose="02020603050405020304" pitchFamily="18" charset="0"/>
                  <a:cs typeface="Times New Roman" panose="02020603050405020304" pitchFamily="18" charset="0"/>
                </a:rPr>
                <a:t>Look</a:t>
              </a:r>
            </a:p>
            <a:p>
              <a:pPr algn="ctr">
                <a:spcAft>
                  <a:spcPts val="600"/>
                </a:spcAft>
              </a:pPr>
              <a:r>
                <a:rPr lang="en-US" sz="2400" b="1" dirty="0">
                  <a:latin typeface="Times New Roman" panose="02020603050405020304" pitchFamily="18" charset="0"/>
                  <a:cs typeface="Times New Roman" panose="02020603050405020304" pitchFamily="18" charset="0"/>
                </a:rPr>
                <a:t>Time</a:t>
              </a:r>
            </a:p>
            <a:p>
              <a:pPr algn="ctr">
                <a:spcAft>
                  <a:spcPts val="600"/>
                </a:spcAft>
              </a:pPr>
              <a:r>
                <a:rPr lang="en-US" sz="2400" b="1" dirty="0">
                  <a:latin typeface="Times New Roman" panose="02020603050405020304" pitchFamily="18" charset="0"/>
                  <a:cs typeface="Times New Roman" panose="02020603050405020304" pitchFamily="18" charset="0"/>
                </a:rPr>
                <a:t>Wrist</a:t>
              </a:r>
            </a:p>
            <a:p>
              <a:pPr algn="ctr">
                <a:spcAft>
                  <a:spcPts val="600"/>
                </a:spcAft>
              </a:pPr>
              <a:r>
                <a:rPr lang="en-US" sz="2400" b="1" dirty="0">
                  <a:latin typeface="Times New Roman" panose="02020603050405020304" pitchFamily="18" charset="0"/>
                  <a:cs typeface="Times New Roman" panose="02020603050405020304" pitchFamily="18" charset="0"/>
                </a:rPr>
                <a:t>Clock</a:t>
              </a:r>
            </a:p>
            <a:p>
              <a:pPr algn="ctr">
                <a:spcAft>
                  <a:spcPts val="600"/>
                </a:spcAft>
              </a:pPr>
              <a:r>
                <a:rPr lang="en-US" sz="2400" b="1" dirty="0">
                  <a:latin typeface="Times New Roman" panose="02020603050405020304" pitchFamily="18" charset="0"/>
                  <a:cs typeface="Times New Roman" panose="02020603050405020304" pitchFamily="18" charset="0"/>
                </a:rPr>
                <a:t>Wear</a:t>
              </a:r>
            </a:p>
          </p:txBody>
        </p:sp>
      </p:grpSp>
      <p:sp>
        <p:nvSpPr>
          <p:cNvPr id="55" name="Action Button: Blank 54">
            <a:hlinkClick r:id="" action="ppaction://noaction" highlightClick="1">
              <a:snd r:embed="rId5" name="mixkit-wrong-long-buzzer-954.wav"/>
            </a:hlinkClick>
            <a:extLst>
              <a:ext uri="{FF2B5EF4-FFF2-40B4-BE49-F238E27FC236}">
                <a16:creationId xmlns:a16="http://schemas.microsoft.com/office/drawing/2014/main" id="{13CA85B3-144A-4DAD-8F36-6AB10C8C6412}"/>
              </a:ext>
            </a:extLst>
          </p:cNvPr>
          <p:cNvSpPr/>
          <p:nvPr/>
        </p:nvSpPr>
        <p:spPr>
          <a:xfrm rot="921976">
            <a:off x="4520994" y="1607590"/>
            <a:ext cx="2651760" cy="2651760"/>
          </a:xfrm>
          <a:prstGeom prst="actionButtonBlank">
            <a:avLst/>
          </a:pr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1775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0D5ED-2E90-400E-B306-3B4717D191AE}"/>
              </a:ext>
            </a:extLst>
          </p:cNvPr>
          <p:cNvSpPr>
            <a:spLocks noGrp="1"/>
          </p:cNvSpPr>
          <p:nvPr>
            <p:ph type="title"/>
          </p:nvPr>
        </p:nvSpPr>
        <p:spPr/>
        <p:txBody>
          <a:bodyPr anchor="t"/>
          <a:lstStyle/>
          <a:p>
            <a:r>
              <a:rPr lang="en-US" dirty="0"/>
              <a:t>APS Competency Framework</a:t>
            </a:r>
            <a:br>
              <a:rPr lang="en-US" dirty="0"/>
            </a:br>
            <a:r>
              <a:rPr lang="en-US" sz="2400" i="1" dirty="0">
                <a:solidFill>
                  <a:srgbClr val="A5BF3E"/>
                </a:solidFill>
              </a:rPr>
              <a:t>Let’s Play Taboo</a:t>
            </a:r>
            <a:endParaRPr lang="en-US" i="1" dirty="0">
              <a:solidFill>
                <a:srgbClr val="A5BF3E"/>
              </a:solidFill>
            </a:endParaRPr>
          </a:p>
        </p:txBody>
      </p:sp>
      <p:pic>
        <p:nvPicPr>
          <p:cNvPr id="13" name="Picture 12">
            <a:extLst>
              <a:ext uri="{FF2B5EF4-FFF2-40B4-BE49-F238E27FC236}">
                <a16:creationId xmlns:a16="http://schemas.microsoft.com/office/drawing/2014/main" id="{7C0B6F91-6CB7-4FD6-B99A-48EC98F2B0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5408" y="2221932"/>
            <a:ext cx="4266986" cy="4260318"/>
          </a:xfrm>
          <a:prstGeom prst="rect">
            <a:avLst/>
          </a:prstGeom>
          <a:ln>
            <a:noFill/>
          </a:ln>
        </p:spPr>
      </p:pic>
      <p:grpSp>
        <p:nvGrpSpPr>
          <p:cNvPr id="10" name="Group 9">
            <a:extLst>
              <a:ext uri="{FF2B5EF4-FFF2-40B4-BE49-F238E27FC236}">
                <a16:creationId xmlns:a16="http://schemas.microsoft.com/office/drawing/2014/main" id="{78153466-C13B-4033-BF52-5C3E2D072312}"/>
              </a:ext>
            </a:extLst>
          </p:cNvPr>
          <p:cNvGrpSpPr/>
          <p:nvPr/>
        </p:nvGrpSpPr>
        <p:grpSpPr>
          <a:xfrm rot="900000">
            <a:off x="7427395" y="2898656"/>
            <a:ext cx="2765467" cy="3586367"/>
            <a:chOff x="-6017486" y="2820818"/>
            <a:chExt cx="2397336" cy="3108960"/>
          </a:xfrm>
        </p:grpSpPr>
        <p:grpSp>
          <p:nvGrpSpPr>
            <p:cNvPr id="11" name="Group 10">
              <a:extLst>
                <a:ext uri="{FF2B5EF4-FFF2-40B4-BE49-F238E27FC236}">
                  <a16:creationId xmlns:a16="http://schemas.microsoft.com/office/drawing/2014/main" id="{ADC7A2D3-BF3A-47F3-82AC-31E0C34145DA}"/>
                </a:ext>
              </a:extLst>
            </p:cNvPr>
            <p:cNvGrpSpPr/>
            <p:nvPr/>
          </p:nvGrpSpPr>
          <p:grpSpPr>
            <a:xfrm>
              <a:off x="-6017486" y="2820818"/>
              <a:ext cx="2397336" cy="3108960"/>
              <a:chOff x="-6017486" y="2820818"/>
              <a:chExt cx="2397336" cy="3108960"/>
            </a:xfrm>
          </p:grpSpPr>
          <p:sp>
            <p:nvSpPr>
              <p:cNvPr id="16" name="Rectangle 15">
                <a:extLst>
                  <a:ext uri="{FF2B5EF4-FFF2-40B4-BE49-F238E27FC236}">
                    <a16:creationId xmlns:a16="http://schemas.microsoft.com/office/drawing/2014/main" id="{23CA91C5-4B86-45DC-908C-59751EC5BC4D}"/>
                  </a:ext>
                </a:extLst>
              </p:cNvPr>
              <p:cNvSpPr/>
              <p:nvPr/>
            </p:nvSpPr>
            <p:spPr>
              <a:xfrm>
                <a:off x="-6017486" y="2820818"/>
                <a:ext cx="2397336" cy="31089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62808D71-74E2-4E67-AFAF-453BDE27B9AC}"/>
                  </a:ext>
                </a:extLst>
              </p:cNvPr>
              <p:cNvCxnSpPr/>
              <p:nvPr/>
            </p:nvCxnSpPr>
            <p:spPr>
              <a:xfrm>
                <a:off x="-5995016" y="3429000"/>
                <a:ext cx="2374866" cy="0"/>
              </a:xfrm>
              <a:prstGeom prst="line">
                <a:avLst/>
              </a:prstGeom>
              <a:ln w="76200">
                <a:solidFill>
                  <a:srgbClr val="175A86"/>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606E2044-3167-43C6-82F4-C100D0326EA7}"/>
                </a:ext>
              </a:extLst>
            </p:cNvPr>
            <p:cNvSpPr txBox="1"/>
            <p:nvPr/>
          </p:nvSpPr>
          <p:spPr>
            <a:xfrm rot="21600000">
              <a:off x="-5995016" y="2886159"/>
              <a:ext cx="2374866" cy="461665"/>
            </a:xfrm>
            <a:prstGeom prst="rect">
              <a:avLst/>
            </a:prstGeom>
            <a:noFill/>
          </p:spPr>
          <p:txBody>
            <a:bodyPr wrap="square" rtlCol="0">
              <a:spAutoFit/>
            </a:bodyPr>
            <a:lstStyle/>
            <a:p>
              <a:pPr algn="ctr"/>
              <a:r>
                <a:rPr lang="en-US" sz="2400" b="1" dirty="0">
                  <a:solidFill>
                    <a:srgbClr val="0D4E7A"/>
                  </a:solidFill>
                  <a:latin typeface="Times New Roman" panose="02020603050405020304" pitchFamily="18" charset="0"/>
                  <a:cs typeface="Times New Roman" panose="02020603050405020304" pitchFamily="18" charset="0"/>
                </a:rPr>
                <a:t>Action Oriented</a:t>
              </a:r>
            </a:p>
          </p:txBody>
        </p:sp>
        <p:sp>
          <p:nvSpPr>
            <p:cNvPr id="14" name="TextBox 13">
              <a:extLst>
                <a:ext uri="{FF2B5EF4-FFF2-40B4-BE49-F238E27FC236}">
                  <a16:creationId xmlns:a16="http://schemas.microsoft.com/office/drawing/2014/main" id="{6FD55554-D3C6-403F-9113-2D094675775C}"/>
                </a:ext>
              </a:extLst>
            </p:cNvPr>
            <p:cNvSpPr txBox="1"/>
            <p:nvPr/>
          </p:nvSpPr>
          <p:spPr>
            <a:xfrm rot="21600000">
              <a:off x="-5970302" y="3636763"/>
              <a:ext cx="2286000" cy="2092881"/>
            </a:xfrm>
            <a:prstGeom prst="rect">
              <a:avLst/>
            </a:prstGeom>
            <a:noFill/>
          </p:spPr>
          <p:txBody>
            <a:bodyPr wrap="square" rtlCol="0">
              <a:spAutoFit/>
            </a:bodyPr>
            <a:lstStyle>
              <a:defPPr>
                <a:defRPr lang="en-US"/>
              </a:defPPr>
            </a:lstStyle>
            <a:p>
              <a:pPr algn="ctr">
                <a:spcAft>
                  <a:spcPts val="300"/>
                </a:spcAft>
              </a:pPr>
              <a:r>
                <a:rPr lang="en-US" sz="2400" b="1" dirty="0">
                  <a:latin typeface="Times New Roman" panose="02020603050405020304" pitchFamily="18" charset="0"/>
                  <a:cs typeface="Times New Roman" panose="02020603050405020304" pitchFamily="18" charset="0"/>
                </a:rPr>
                <a:t>Proactive</a:t>
              </a:r>
            </a:p>
            <a:p>
              <a:pPr algn="ctr">
                <a:spcAft>
                  <a:spcPts val="300"/>
                </a:spcAft>
              </a:pPr>
              <a:r>
                <a:rPr lang="en-US" sz="2400" b="1" dirty="0">
                  <a:latin typeface="Times New Roman" panose="02020603050405020304" pitchFamily="18" charset="0"/>
                  <a:cs typeface="Times New Roman" panose="02020603050405020304" pitchFamily="18" charset="0"/>
                </a:rPr>
                <a:t>Aggressive</a:t>
              </a:r>
            </a:p>
            <a:p>
              <a:pPr algn="ctr">
                <a:spcAft>
                  <a:spcPts val="300"/>
                </a:spcAft>
              </a:pPr>
              <a:r>
                <a:rPr lang="en-US" sz="2400" b="1" dirty="0">
                  <a:latin typeface="Times New Roman" panose="02020603050405020304" pitchFamily="18" charset="0"/>
                  <a:cs typeface="Times New Roman" panose="02020603050405020304" pitchFamily="18" charset="0"/>
                </a:rPr>
                <a:t>Ambitious</a:t>
              </a:r>
            </a:p>
            <a:p>
              <a:pPr algn="ctr">
                <a:spcAft>
                  <a:spcPts val="300"/>
                </a:spcAft>
              </a:pPr>
              <a:r>
                <a:rPr lang="en-US" sz="2400" b="1" dirty="0">
                  <a:latin typeface="Times New Roman" panose="02020603050405020304" pitchFamily="18" charset="0"/>
                  <a:cs typeface="Times New Roman" panose="02020603050405020304" pitchFamily="18" charset="0"/>
                </a:rPr>
                <a:t>Practical</a:t>
              </a:r>
            </a:p>
            <a:p>
              <a:pPr algn="ctr">
                <a:spcAft>
                  <a:spcPts val="300"/>
                </a:spcAft>
              </a:pPr>
              <a:r>
                <a:rPr lang="en-US" sz="2400" b="1" dirty="0">
                  <a:latin typeface="Times New Roman" panose="02020603050405020304" pitchFamily="18" charset="0"/>
                  <a:cs typeface="Times New Roman" panose="02020603050405020304" pitchFamily="18" charset="0"/>
                </a:rPr>
                <a:t>Motivated</a:t>
              </a:r>
              <a:endParaRPr lang="en-US" b="1" dirty="0">
                <a:latin typeface="Times New Roman" panose="02020603050405020304" pitchFamily="18" charset="0"/>
                <a:cs typeface="Times New Roman" panose="02020603050405020304" pitchFamily="18" charset="0"/>
              </a:endParaRPr>
            </a:p>
          </p:txBody>
        </p:sp>
      </p:grpSp>
      <p:sp>
        <p:nvSpPr>
          <p:cNvPr id="55" name="Action Button: Blank 54">
            <a:hlinkClick r:id="" action="ppaction://noaction" highlightClick="1">
              <a:snd r:embed="rId6" name="mixkit-wrong-long-buzzer-954.wav"/>
            </a:hlinkClick>
            <a:extLst>
              <a:ext uri="{FF2B5EF4-FFF2-40B4-BE49-F238E27FC236}">
                <a16:creationId xmlns:a16="http://schemas.microsoft.com/office/drawing/2014/main" id="{13CA85B3-144A-4DAD-8F36-6AB10C8C6412}"/>
              </a:ext>
            </a:extLst>
          </p:cNvPr>
          <p:cNvSpPr/>
          <p:nvPr/>
        </p:nvSpPr>
        <p:spPr>
          <a:xfrm rot="921976">
            <a:off x="4520994" y="1607590"/>
            <a:ext cx="2651760" cy="2651760"/>
          </a:xfrm>
          <a:prstGeom prst="actionButtonBlank">
            <a:avLst/>
          </a:prstGeom>
          <a:blipFill>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Action Button: Blank 56">
            <a:hlinkClick r:id="" action="ppaction://noaction" highlightClick="1">
              <a:snd r:embed="rId4" name="applause.wav"/>
            </a:hlinkClick>
            <a:extLst>
              <a:ext uri="{FF2B5EF4-FFF2-40B4-BE49-F238E27FC236}">
                <a16:creationId xmlns:a16="http://schemas.microsoft.com/office/drawing/2014/main" id="{F6CD0F3D-653D-4DC5-A520-61D37B0C98D2}"/>
              </a:ext>
            </a:extLst>
          </p:cNvPr>
          <p:cNvSpPr/>
          <p:nvPr/>
        </p:nvSpPr>
        <p:spPr>
          <a:xfrm rot="1023987">
            <a:off x="9086905" y="396137"/>
            <a:ext cx="2463595" cy="2463595"/>
          </a:xfrm>
          <a:prstGeom prst="actionButtonBlank">
            <a:avLst/>
          </a:prstGeom>
          <a:blipFill>
            <a:blip r:embed="rId8"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11958353-359F-408A-8B66-C585400463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20000">
            <a:off x="9089043" y="397367"/>
            <a:ext cx="2463595" cy="2463595"/>
          </a:xfrm>
          <a:prstGeom prst="rect">
            <a:avLst/>
          </a:prstGeom>
        </p:spPr>
      </p:pic>
    </p:spTree>
    <p:custDataLst>
      <p:tags r:id="rId1"/>
    </p:custDataLst>
    <p:extLst>
      <p:ext uri="{BB962C8B-B14F-4D97-AF65-F5344CB8AC3E}">
        <p14:creationId xmlns:p14="http://schemas.microsoft.com/office/powerpoint/2010/main" val="174635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chor="t"/>
          <a:lstStyle/>
          <a:p>
            <a:pPr eaLnBrk="1" hangingPunct="1"/>
            <a:r>
              <a:rPr lang="en-US" altLang="en-US" dirty="0"/>
              <a:t>An Effective Resume…</a:t>
            </a:r>
          </a:p>
        </p:txBody>
      </p:sp>
      <p:pic>
        <p:nvPicPr>
          <p:cNvPr id="4" name="Picture 3">
            <a:extLst>
              <a:ext uri="{FF2B5EF4-FFF2-40B4-BE49-F238E27FC236}">
                <a16:creationId xmlns:a16="http://schemas.microsoft.com/office/drawing/2014/main" id="{E9BC2BD3-BE79-4919-B579-D17ADCBFC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1800" y="918750"/>
            <a:ext cx="3688049" cy="5567160"/>
          </a:xfrm>
          <a:prstGeom prst="rect">
            <a:avLst/>
          </a:prstGeom>
          <a:ln>
            <a:solidFill>
              <a:schemeClr val="tx1"/>
            </a:solidFill>
          </a:ln>
        </p:spPr>
      </p:pic>
      <p:sp>
        <p:nvSpPr>
          <p:cNvPr id="9" name="TextBox 8">
            <a:extLst>
              <a:ext uri="{FF2B5EF4-FFF2-40B4-BE49-F238E27FC236}">
                <a16:creationId xmlns:a16="http://schemas.microsoft.com/office/drawing/2014/main" id="{36C9AD63-1D6A-4FFA-BC7C-B3964F81E65D}"/>
              </a:ext>
            </a:extLst>
          </p:cNvPr>
          <p:cNvSpPr txBox="1"/>
          <p:nvPr/>
        </p:nvSpPr>
        <p:spPr>
          <a:xfrm>
            <a:off x="533400" y="6405880"/>
            <a:ext cx="1981200" cy="276999"/>
          </a:xfrm>
          <a:prstGeom prst="rect">
            <a:avLst/>
          </a:prstGeom>
          <a:noFill/>
        </p:spPr>
        <p:txBody>
          <a:bodyPr wrap="square" rtlCol="0">
            <a:spAutoFit/>
          </a:bodyPr>
          <a:lstStyle/>
          <a:p>
            <a:r>
              <a:rPr lang="en-US" sz="1200" i="1" dirty="0"/>
              <a:t>Source:  </a:t>
            </a:r>
            <a:r>
              <a:rPr lang="en-US" sz="1200" dirty="0"/>
              <a:t>imgflip.com</a:t>
            </a:r>
            <a:endParaRPr lang="en-US" dirty="0"/>
          </a:p>
        </p:txBody>
      </p:sp>
      <p:sp>
        <p:nvSpPr>
          <p:cNvPr id="6" name="TextBox 5">
            <a:extLst>
              <a:ext uri="{FF2B5EF4-FFF2-40B4-BE49-F238E27FC236}">
                <a16:creationId xmlns:a16="http://schemas.microsoft.com/office/drawing/2014/main" id="{3D1625EA-D365-4763-8061-AA500AE99156}"/>
              </a:ext>
            </a:extLst>
          </p:cNvPr>
          <p:cNvSpPr txBox="1"/>
          <p:nvPr/>
        </p:nvSpPr>
        <p:spPr>
          <a:xfrm>
            <a:off x="609600" y="2030218"/>
            <a:ext cx="5486400" cy="1938992"/>
          </a:xfrm>
          <a:prstGeom prst="rect">
            <a:avLst/>
          </a:prstGeom>
          <a:noFill/>
        </p:spPr>
        <p:txBody>
          <a:bodyPr wrap="square">
            <a:spAutoFit/>
          </a:bodyPr>
          <a:lstStyle/>
          <a:p>
            <a:r>
              <a:rPr lang="en-US" sz="4000" dirty="0">
                <a:latin typeface="Verdana" panose="020B0604030504040204" pitchFamily="34" charset="0"/>
                <a:ea typeface="Verdana" panose="020B0604030504040204" pitchFamily="34" charset="0"/>
              </a:rPr>
              <a:t>What do you think an </a:t>
            </a:r>
            <a:r>
              <a:rPr lang="en-US" sz="4000" i="1" dirty="0">
                <a:latin typeface="Verdana" panose="020B0604030504040204" pitchFamily="34" charset="0"/>
                <a:ea typeface="Verdana" panose="020B0604030504040204" pitchFamily="34" charset="0"/>
              </a:rPr>
              <a:t>Effective Resume</a:t>
            </a:r>
            <a:r>
              <a:rPr lang="en-US" sz="4000" dirty="0">
                <a:latin typeface="Verdana" panose="020B0604030504040204" pitchFamily="34" charset="0"/>
                <a:ea typeface="Verdana" panose="020B0604030504040204" pitchFamily="34" charset="0"/>
              </a:rPr>
              <a:t> looks like?</a:t>
            </a:r>
          </a:p>
        </p:txBody>
      </p:sp>
    </p:spTree>
    <p:custDataLst>
      <p:tags r:id="rId1"/>
    </p:custDataLst>
    <p:extLst>
      <p:ext uri="{BB962C8B-B14F-4D97-AF65-F5344CB8AC3E}">
        <p14:creationId xmlns:p14="http://schemas.microsoft.com/office/powerpoint/2010/main" val="113954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chor="t"/>
          <a:lstStyle/>
          <a:p>
            <a:pPr eaLnBrk="1" hangingPunct="1"/>
            <a:r>
              <a:rPr lang="en-US" altLang="en-US" dirty="0"/>
              <a:t>An Effective Resume…</a:t>
            </a:r>
          </a:p>
        </p:txBody>
      </p:sp>
      <p:sp>
        <p:nvSpPr>
          <p:cNvPr id="9" name="TextBox 8">
            <a:extLst>
              <a:ext uri="{FF2B5EF4-FFF2-40B4-BE49-F238E27FC236}">
                <a16:creationId xmlns:a16="http://schemas.microsoft.com/office/drawing/2014/main" id="{EC0D6581-E6D5-4733-960C-46C9764C08E9}"/>
              </a:ext>
            </a:extLst>
          </p:cNvPr>
          <p:cNvSpPr txBox="1"/>
          <p:nvPr/>
        </p:nvSpPr>
        <p:spPr>
          <a:xfrm>
            <a:off x="6301740" y="1066800"/>
            <a:ext cx="5509260" cy="5586145"/>
          </a:xfrm>
          <a:prstGeom prst="rect">
            <a:avLst/>
          </a:prstGeom>
          <a:noFill/>
        </p:spPr>
        <p:txBody>
          <a:bodyPr wrap="square">
            <a:spAutoFit/>
          </a:bodyPr>
          <a:lstStyle/>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Insights curiosity</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Has curb appeal</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Showcases accomplishments and results</a:t>
            </a:r>
          </a:p>
          <a:p>
            <a:pPr marL="285750" indent="-285750">
              <a:lnSpc>
                <a:spcPct val="90000"/>
              </a:lnSpc>
              <a:spcBef>
                <a:spcPts val="0"/>
              </a:spcBef>
              <a:spcAft>
                <a:spcPts val="2400"/>
              </a:spcAft>
              <a:buClr>
                <a:srgbClr val="A5BF3E"/>
              </a:buClr>
              <a:buFont typeface="Arial" panose="020B0604020202020204" pitchFamily="34" charset="0"/>
              <a:buChar char="•"/>
              <a:tabLst>
                <a:tab pos="3082925" algn="l"/>
              </a:tabLst>
            </a:pPr>
            <a:r>
              <a:rPr lang="en-US" altLang="en-US" sz="2800" dirty="0">
                <a:solidFill>
                  <a:schemeClr val="tx1"/>
                </a:solidFill>
                <a:latin typeface="Verdana" panose="020B0604030504040204" pitchFamily="34" charset="0"/>
                <a:ea typeface="Verdana" panose="020B0604030504040204" pitchFamily="34" charset="0"/>
              </a:rPr>
              <a:t>Shows progression, leadership and </a:t>
            </a:r>
            <a:r>
              <a:rPr lang="en-US" altLang="en-US" sz="2800" dirty="0">
                <a:latin typeface="Verdana" panose="020B0604030504040204" pitchFamily="34" charset="0"/>
                <a:ea typeface="Verdana" panose="020B0604030504040204" pitchFamily="34" charset="0"/>
              </a:rPr>
              <a:t>initiative</a:t>
            </a:r>
          </a:p>
          <a:p>
            <a:pPr marL="285750" indent="-285750">
              <a:lnSpc>
                <a:spcPct val="90000"/>
              </a:lnSpc>
              <a:spcBef>
                <a:spcPts val="0"/>
              </a:spcBef>
              <a:spcAft>
                <a:spcPts val="2400"/>
              </a:spcAft>
              <a:buClr>
                <a:srgbClr val="A5BF3E"/>
              </a:buClr>
              <a:buFont typeface="Arial" panose="020B0604020202020204" pitchFamily="34" charset="0"/>
              <a:buChar char="•"/>
              <a:tabLst>
                <a:tab pos="3082925" algn="l"/>
              </a:tabLst>
            </a:pPr>
            <a:endParaRPr lang="en-US" altLang="en-US" sz="2800" dirty="0">
              <a:latin typeface="Verdana" panose="020B0604030504040204" pitchFamily="34" charset="0"/>
              <a:ea typeface="Verdana" panose="020B0604030504040204" pitchFamily="34" charset="0"/>
            </a:endParaRPr>
          </a:p>
          <a:p>
            <a:pPr marL="285750" indent="-285750">
              <a:lnSpc>
                <a:spcPct val="90000"/>
              </a:lnSpc>
              <a:spcBef>
                <a:spcPts val="0"/>
              </a:spcBef>
              <a:spcAft>
                <a:spcPts val="2400"/>
              </a:spcAft>
              <a:buClr>
                <a:schemeClr val="tx1"/>
              </a:buClr>
              <a:buFont typeface="Arial" panose="020B0604020202020204" pitchFamily="34" charset="0"/>
              <a:buChar char="•"/>
              <a:tabLst>
                <a:tab pos="3082925" algn="l"/>
              </a:tabLst>
            </a:pPr>
            <a:endParaRPr lang="en-US" altLang="en-US" sz="2800" dirty="0">
              <a:latin typeface="Verdana" panose="020B0604030504040204" pitchFamily="34" charset="0"/>
              <a:ea typeface="Verdana" panose="020B0604030504040204" pitchFamily="34" charset="0"/>
            </a:endParaRPr>
          </a:p>
          <a:p>
            <a:pPr marL="285750" indent="-285750">
              <a:lnSpc>
                <a:spcPct val="90000"/>
              </a:lnSpc>
              <a:spcBef>
                <a:spcPts val="0"/>
              </a:spcBef>
              <a:spcAft>
                <a:spcPts val="1800"/>
              </a:spcAft>
              <a:buFont typeface="Arial" panose="020B0604020202020204" pitchFamily="34" charset="0"/>
              <a:buChar char="•"/>
              <a:tabLst>
                <a:tab pos="3082925" algn="l"/>
              </a:tabLst>
            </a:pPr>
            <a:endParaRPr lang="en-US" altLang="en-US" sz="2800" b="1" dirty="0">
              <a:solidFill>
                <a:srgbClr val="517A2F"/>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E10ECB30-450C-45E0-88A6-E0367B3A7A5A}"/>
              </a:ext>
            </a:extLst>
          </p:cNvPr>
          <p:cNvSpPr txBox="1"/>
          <p:nvPr/>
        </p:nvSpPr>
        <p:spPr>
          <a:xfrm>
            <a:off x="609600" y="1082791"/>
            <a:ext cx="5509260" cy="5512278"/>
          </a:xfrm>
          <a:prstGeom prst="rect">
            <a:avLst/>
          </a:prstGeom>
          <a:noFill/>
        </p:spPr>
        <p:txBody>
          <a:bodyPr wrap="square">
            <a:spAutoFit/>
          </a:bodyPr>
          <a:lstStyle/>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Is concise, accurate account of your experience and qualifications</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Makes a positive impact within seconds</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Qualifies me for the job</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Is easy to scan</a:t>
            </a:r>
          </a:p>
          <a:p>
            <a:pPr marL="285750" indent="-285750">
              <a:lnSpc>
                <a:spcPct val="90000"/>
              </a:lnSpc>
              <a:spcBef>
                <a:spcPts val="0"/>
              </a:spcBef>
              <a:spcAft>
                <a:spcPts val="18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Differentiates you from others</a:t>
            </a:r>
          </a:p>
          <a:p>
            <a:pPr marL="285750" indent="-285750">
              <a:lnSpc>
                <a:spcPct val="90000"/>
              </a:lnSpc>
              <a:spcBef>
                <a:spcPts val="0"/>
              </a:spcBef>
              <a:spcAft>
                <a:spcPts val="600"/>
              </a:spcAft>
              <a:buClr>
                <a:srgbClr val="A5BF3E"/>
              </a:buClr>
              <a:buFont typeface="Arial" panose="020B0604020202020204" pitchFamily="34" charset="0"/>
              <a:buChar char="•"/>
            </a:pPr>
            <a:r>
              <a:rPr lang="en-US" altLang="en-US" sz="2800" dirty="0">
                <a:solidFill>
                  <a:schemeClr val="tx1"/>
                </a:solidFill>
                <a:latin typeface="Verdana" panose="020B0604030504040204" pitchFamily="34" charset="0"/>
                <a:ea typeface="Verdana" panose="020B0604030504040204" pitchFamily="34" charset="0"/>
              </a:rPr>
              <a:t>Reflects your </a:t>
            </a:r>
            <a:r>
              <a:rPr lang="en-US" altLang="en-US" sz="2800" i="1" dirty="0">
                <a:solidFill>
                  <a:schemeClr val="tx1"/>
                </a:solidFill>
                <a:latin typeface="Verdana" panose="020B0604030504040204" pitchFamily="34" charset="0"/>
                <a:ea typeface="Verdana" panose="020B0604030504040204" pitchFamily="34" charset="0"/>
              </a:rPr>
              <a:t>personal brand</a:t>
            </a:r>
            <a:endParaRPr lang="en-US" altLang="en-US" sz="2800" i="1"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28ED52FC-FA21-4CE3-B0BA-52562D5393DF}"/>
              </a:ext>
            </a:extLst>
          </p:cNvPr>
          <p:cNvSpPr txBox="1"/>
          <p:nvPr/>
        </p:nvSpPr>
        <p:spPr>
          <a:xfrm>
            <a:off x="6332220" y="4648200"/>
            <a:ext cx="5783580" cy="978729"/>
          </a:xfrm>
          <a:prstGeom prst="rect">
            <a:avLst/>
          </a:prstGeom>
          <a:noFill/>
        </p:spPr>
        <p:txBody>
          <a:bodyPr wrap="square">
            <a:spAutoFit/>
          </a:bodyPr>
          <a:lstStyle/>
          <a:p>
            <a:pPr marL="285750" indent="-285750">
              <a:lnSpc>
                <a:spcPct val="90000"/>
              </a:lnSpc>
              <a:spcBef>
                <a:spcPts val="0"/>
              </a:spcBef>
              <a:spcAft>
                <a:spcPts val="2400"/>
              </a:spcAft>
              <a:buClr>
                <a:srgbClr val="A5BF3E"/>
              </a:buClr>
              <a:buFont typeface="Arial" panose="020B0604020202020204" pitchFamily="34" charset="0"/>
              <a:buChar char="•"/>
              <a:tabLst>
                <a:tab pos="3082925" algn="l"/>
              </a:tabLst>
            </a:pPr>
            <a:r>
              <a:rPr lang="en-US" altLang="en-US" sz="3200" b="1" dirty="0">
                <a:solidFill>
                  <a:srgbClr val="517A2F"/>
                </a:solidFill>
                <a:latin typeface="Verdana" panose="020B0604030504040204" pitchFamily="34" charset="0"/>
                <a:ea typeface="Verdana" panose="020B0604030504040204" pitchFamily="34" charset="0"/>
              </a:rPr>
              <a:t>Gets you the interview!</a:t>
            </a:r>
          </a:p>
        </p:txBody>
      </p:sp>
    </p:spTree>
    <p:custDataLst>
      <p:tags r:id="rId1"/>
    </p:custDataLst>
    <p:extLst>
      <p:ext uri="{BB962C8B-B14F-4D97-AF65-F5344CB8AC3E}">
        <p14:creationId xmlns:p14="http://schemas.microsoft.com/office/powerpoint/2010/main" val="398098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ABD8E-F895-4143-B795-FB0F8E8C3DB8}"/>
              </a:ext>
            </a:extLst>
          </p:cNvPr>
          <p:cNvSpPr>
            <a:spLocks noGrp="1"/>
          </p:cNvSpPr>
          <p:nvPr>
            <p:ph type="title"/>
          </p:nvPr>
        </p:nvSpPr>
        <p:spPr/>
        <p:txBody>
          <a:bodyPr anchor="t"/>
          <a:lstStyle/>
          <a:p>
            <a:r>
              <a:rPr lang="en-US" dirty="0"/>
              <a:t>Resume Styles</a:t>
            </a:r>
          </a:p>
        </p:txBody>
      </p:sp>
      <p:grpSp>
        <p:nvGrpSpPr>
          <p:cNvPr id="8" name="Group 7">
            <a:extLst>
              <a:ext uri="{FF2B5EF4-FFF2-40B4-BE49-F238E27FC236}">
                <a16:creationId xmlns:a16="http://schemas.microsoft.com/office/drawing/2014/main" id="{F7A74975-325B-413C-A833-7368E09B3A35}"/>
              </a:ext>
            </a:extLst>
          </p:cNvPr>
          <p:cNvGrpSpPr/>
          <p:nvPr/>
        </p:nvGrpSpPr>
        <p:grpSpPr>
          <a:xfrm>
            <a:off x="152400" y="762003"/>
            <a:ext cx="11436349" cy="5562597"/>
            <a:chOff x="381000" y="1075891"/>
            <a:chExt cx="11436349" cy="5562597"/>
          </a:xfrm>
          <a:noFill/>
        </p:grpSpPr>
        <p:pic>
          <p:nvPicPr>
            <p:cNvPr id="1026" name="Picture 2" descr="resume formats">
              <a:extLst>
                <a:ext uri="{FF2B5EF4-FFF2-40B4-BE49-F238E27FC236}">
                  <a16:creationId xmlns:a16="http://schemas.microsoft.com/office/drawing/2014/main" id="{40BF61AE-CDFB-4E8C-9C63-870889A1B674}"/>
                </a:ext>
              </a:extLst>
            </p:cNvPr>
            <p:cNvPicPr>
              <a:picLocks noChangeAspect="1" noChangeArrowheads="1"/>
            </p:cNvPicPr>
            <p:nvPr/>
          </p:nvPicPr>
          <p:blipFill rotWithShape="1">
            <a:blip r:embed="rId4" cstate="screen">
              <a:grayscl/>
              <a:extLst>
                <a:ext uri="{28A0092B-C50C-407E-A947-70E740481C1C}">
                  <a14:useLocalDpi xmlns:a14="http://schemas.microsoft.com/office/drawing/2010/main"/>
                </a:ext>
              </a:extLst>
            </a:blip>
            <a:srcRect/>
            <a:stretch/>
          </p:blipFill>
          <p:spPr bwMode="auto">
            <a:xfrm>
              <a:off x="381000" y="1075891"/>
              <a:ext cx="11436349" cy="3535605"/>
            </a:xfrm>
            <a:prstGeom prst="rect">
              <a:avLst/>
            </a:prstGeom>
            <a:grpFill/>
          </p:spPr>
        </p:pic>
        <p:sp>
          <p:nvSpPr>
            <p:cNvPr id="7" name="TextBox 6">
              <a:extLst>
                <a:ext uri="{FF2B5EF4-FFF2-40B4-BE49-F238E27FC236}">
                  <a16:creationId xmlns:a16="http://schemas.microsoft.com/office/drawing/2014/main" id="{1EFE8E98-1F7A-4476-8128-55AE3C573997}"/>
                </a:ext>
              </a:extLst>
            </p:cNvPr>
            <p:cNvSpPr txBox="1"/>
            <p:nvPr/>
          </p:nvSpPr>
          <p:spPr>
            <a:xfrm>
              <a:off x="838200" y="4648200"/>
              <a:ext cx="2971800" cy="1990288"/>
            </a:xfrm>
            <a:prstGeom prst="rect">
              <a:avLst/>
            </a:prstGeom>
            <a:grpFill/>
          </p:spPr>
          <p:txBody>
            <a:bodyPr wrap="square" rtlCol="0">
              <a:spAutoFit/>
            </a:bodyPr>
            <a:lstStyle/>
            <a:p>
              <a:pPr marL="174625" indent="-174625">
                <a:spcAft>
                  <a:spcPts val="200"/>
                </a:spcAft>
                <a:buClr>
                  <a:srgbClr val="A5BF3E"/>
                </a:buClr>
                <a:buFont typeface="Arial" panose="020B0604020202020204" pitchFamily="34" charset="0"/>
                <a:buChar char="•"/>
              </a:pPr>
              <a:r>
                <a:rPr lang="en-US" sz="2000" dirty="0"/>
                <a:t>Candidates seeking a job similar to their previous positions</a:t>
              </a:r>
            </a:p>
            <a:p>
              <a:pPr marL="174625" indent="-174625">
                <a:spcAft>
                  <a:spcPts val="200"/>
                </a:spcAft>
                <a:buClr>
                  <a:srgbClr val="A5BF3E"/>
                </a:buClr>
                <a:buFont typeface="Arial" panose="020B0604020202020204" pitchFamily="34" charset="0"/>
                <a:buChar char="•"/>
              </a:pPr>
              <a:r>
                <a:rPr lang="en-US" sz="2000" dirty="0"/>
                <a:t>Students and entry-level candidates</a:t>
              </a:r>
            </a:p>
            <a:p>
              <a:pPr marL="174625" indent="-174625">
                <a:spcAft>
                  <a:spcPts val="200"/>
                </a:spcAft>
                <a:buClr>
                  <a:srgbClr val="A5BF3E"/>
                </a:buClr>
                <a:buFont typeface="Arial" panose="020B0604020202020204" pitchFamily="34" charset="0"/>
                <a:buChar char="•"/>
              </a:pPr>
              <a:r>
                <a:rPr lang="en-US" sz="2000" dirty="0"/>
                <a:t>Academic resumes</a:t>
              </a:r>
            </a:p>
          </p:txBody>
        </p:sp>
        <p:sp>
          <p:nvSpPr>
            <p:cNvPr id="9" name="TextBox 8">
              <a:extLst>
                <a:ext uri="{FF2B5EF4-FFF2-40B4-BE49-F238E27FC236}">
                  <a16:creationId xmlns:a16="http://schemas.microsoft.com/office/drawing/2014/main" id="{03B3D1CC-6BCA-43B5-A9DB-189301BDB82C}"/>
                </a:ext>
              </a:extLst>
            </p:cNvPr>
            <p:cNvSpPr txBox="1"/>
            <p:nvPr/>
          </p:nvSpPr>
          <p:spPr>
            <a:xfrm>
              <a:off x="4601028" y="4648200"/>
              <a:ext cx="3095172" cy="1990288"/>
            </a:xfrm>
            <a:prstGeom prst="rect">
              <a:avLst/>
            </a:prstGeom>
            <a:grpFill/>
          </p:spPr>
          <p:txBody>
            <a:bodyPr wrap="square" rtlCol="0">
              <a:spAutoFit/>
            </a:bodyPr>
            <a:lstStyle/>
            <a:p>
              <a:pPr marL="174625" indent="-174625">
                <a:spcAft>
                  <a:spcPts val="200"/>
                </a:spcAft>
                <a:buClr>
                  <a:srgbClr val="A5BF3E"/>
                </a:buClr>
                <a:buFont typeface="Arial" panose="020B0604020202020204" pitchFamily="34" charset="0"/>
                <a:buChar char="•"/>
              </a:pPr>
              <a:r>
                <a:rPr lang="en-US" sz="2000" dirty="0"/>
                <a:t>Creative jobs where a portfolio matters most</a:t>
              </a:r>
            </a:p>
            <a:p>
              <a:pPr marL="174625" indent="-174625">
                <a:spcAft>
                  <a:spcPts val="200"/>
                </a:spcAft>
                <a:buClr>
                  <a:srgbClr val="A5BF3E"/>
                </a:buClr>
                <a:buFont typeface="Arial" panose="020B0604020202020204" pitchFamily="34" charset="0"/>
                <a:buChar char="•"/>
              </a:pPr>
              <a:r>
                <a:rPr lang="en-US" sz="2000" dirty="0"/>
                <a:t>Military transitions</a:t>
              </a:r>
            </a:p>
            <a:p>
              <a:pPr marL="174625" indent="-174625">
                <a:spcAft>
                  <a:spcPts val="200"/>
                </a:spcAft>
                <a:buClr>
                  <a:srgbClr val="A5BF3E"/>
                </a:buClr>
                <a:buFont typeface="Arial" panose="020B0604020202020204" pitchFamily="34" charset="0"/>
                <a:buChar char="•"/>
              </a:pPr>
              <a:r>
                <a:rPr lang="en-US" sz="2000" dirty="0"/>
                <a:t>Candidates who don’t want to seem overqualified</a:t>
              </a:r>
            </a:p>
          </p:txBody>
        </p:sp>
        <p:sp>
          <p:nvSpPr>
            <p:cNvPr id="10" name="TextBox 9">
              <a:extLst>
                <a:ext uri="{FF2B5EF4-FFF2-40B4-BE49-F238E27FC236}">
                  <a16:creationId xmlns:a16="http://schemas.microsoft.com/office/drawing/2014/main" id="{C53962F9-4165-463A-B4FA-470E6A9F12BB}"/>
                </a:ext>
              </a:extLst>
            </p:cNvPr>
            <p:cNvSpPr txBox="1"/>
            <p:nvPr/>
          </p:nvSpPr>
          <p:spPr>
            <a:xfrm>
              <a:off x="8182428" y="4648200"/>
              <a:ext cx="3095172" cy="1990288"/>
            </a:xfrm>
            <a:prstGeom prst="rect">
              <a:avLst/>
            </a:prstGeom>
            <a:grpFill/>
          </p:spPr>
          <p:txBody>
            <a:bodyPr wrap="square" rtlCol="0">
              <a:spAutoFit/>
            </a:bodyPr>
            <a:lstStyle/>
            <a:p>
              <a:pPr marL="174625" indent="-174625">
                <a:spcAft>
                  <a:spcPts val="200"/>
                </a:spcAft>
                <a:buClr>
                  <a:srgbClr val="A5BF3E"/>
                </a:buClr>
                <a:buFont typeface="Arial" panose="020B0604020202020204" pitchFamily="34" charset="0"/>
                <a:buChar char="•"/>
              </a:pPr>
              <a:r>
                <a:rPr lang="en-US" sz="2000" dirty="0"/>
                <a:t>Seasoned professionals targeting a specific position</a:t>
              </a:r>
            </a:p>
            <a:p>
              <a:pPr marL="174625" indent="-174625">
                <a:spcAft>
                  <a:spcPts val="200"/>
                </a:spcAft>
                <a:buClr>
                  <a:srgbClr val="A5BF3E"/>
                </a:buClr>
                <a:buFont typeface="Arial" panose="020B0604020202020204" pitchFamily="34" charset="0"/>
                <a:buChar char="•"/>
              </a:pPr>
              <a:r>
                <a:rPr lang="en-US" sz="2000" dirty="0"/>
                <a:t>Career changes</a:t>
              </a:r>
            </a:p>
            <a:p>
              <a:pPr marL="174625" indent="-174625">
                <a:spcAft>
                  <a:spcPts val="200"/>
                </a:spcAft>
                <a:buClr>
                  <a:srgbClr val="A5BF3E"/>
                </a:buClr>
                <a:buFont typeface="Arial" panose="020B0604020202020204" pitchFamily="34" charset="0"/>
                <a:buChar char="•"/>
              </a:pPr>
              <a:r>
                <a:rPr lang="en-US" sz="2000" dirty="0"/>
                <a:t>People with employment gaps</a:t>
              </a:r>
            </a:p>
          </p:txBody>
        </p:sp>
      </p:grpSp>
      <p:sp>
        <p:nvSpPr>
          <p:cNvPr id="11" name="TextBox 10">
            <a:extLst>
              <a:ext uri="{FF2B5EF4-FFF2-40B4-BE49-F238E27FC236}">
                <a16:creationId xmlns:a16="http://schemas.microsoft.com/office/drawing/2014/main" id="{8BE863F6-69D9-413A-97D3-5EBE6742B2E5}"/>
              </a:ext>
            </a:extLst>
          </p:cNvPr>
          <p:cNvSpPr txBox="1"/>
          <p:nvPr/>
        </p:nvSpPr>
        <p:spPr>
          <a:xfrm>
            <a:off x="609600" y="6400800"/>
            <a:ext cx="1981200" cy="276999"/>
          </a:xfrm>
          <a:prstGeom prst="rect">
            <a:avLst/>
          </a:prstGeom>
          <a:noFill/>
        </p:spPr>
        <p:txBody>
          <a:bodyPr wrap="square" rtlCol="0">
            <a:spAutoFit/>
          </a:bodyPr>
          <a:lstStyle/>
          <a:p>
            <a:r>
              <a:rPr lang="en-US" sz="1200" i="1" dirty="0"/>
              <a:t>Source:  </a:t>
            </a:r>
            <a:r>
              <a:rPr lang="en-US" sz="1200" dirty="0"/>
              <a:t>sety.com</a:t>
            </a:r>
            <a:endParaRPr lang="en-US" dirty="0"/>
          </a:p>
        </p:txBody>
      </p:sp>
    </p:spTree>
    <p:custDataLst>
      <p:tags r:id="rId1"/>
    </p:custDataLst>
    <p:extLst>
      <p:ext uri="{BB962C8B-B14F-4D97-AF65-F5344CB8AC3E}">
        <p14:creationId xmlns:p14="http://schemas.microsoft.com/office/powerpoint/2010/main" val="15117810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2_WIDESCREEN-PVNGS-BLUE" val="0ONN8Ujb"/>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Widescreen-PVNGS-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6484</TotalTime>
  <Words>1081</Words>
  <Application>Microsoft Office PowerPoint</Application>
  <PresentationFormat>Widescreen</PresentationFormat>
  <Paragraphs>143</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Roboto</vt:lpstr>
      <vt:lpstr>Verdana</vt:lpstr>
      <vt:lpstr>Times New Roman</vt:lpstr>
      <vt:lpstr>2_Widescreen-PVNGS-Blue</vt:lpstr>
      <vt:lpstr>PowerPoint Presentation</vt:lpstr>
      <vt:lpstr>Resume Building for Success</vt:lpstr>
      <vt:lpstr>PowerPoint Presentation</vt:lpstr>
      <vt:lpstr>APS Competency Framework</vt:lpstr>
      <vt:lpstr>APS Competency Framework Let’s Play Taboo</vt:lpstr>
      <vt:lpstr>APS Competency Framework Let’s Play Taboo</vt:lpstr>
      <vt:lpstr>An Effective Resume…</vt:lpstr>
      <vt:lpstr>An Effective Resume…</vt:lpstr>
      <vt:lpstr>Resume Styles</vt:lpstr>
      <vt:lpstr>Objective vs. Summary</vt:lpstr>
      <vt:lpstr>PowerPoint Presentation</vt:lpstr>
      <vt:lpstr>PowerPoint Presentation</vt:lpstr>
      <vt:lpstr>PowerPoint Presentation</vt:lpstr>
      <vt:lpstr>Resume Don’ts</vt:lpstr>
      <vt:lpstr>Resume Don’ts</vt:lpstr>
      <vt:lpstr>Rate this Resume</vt:lpstr>
      <vt:lpstr>Rate this Resume</vt:lpstr>
      <vt:lpstr>Rate this Resume</vt:lpstr>
      <vt:lpstr>Rate this Resume</vt:lpstr>
      <vt:lpstr>Remote Interviews: The “New” Normal</vt:lpstr>
      <vt:lpstr>Thoughts, Comments, Ideas, Aha Moments, Questions?</vt:lpstr>
      <vt:lpstr>PowerPoint Presentation</vt:lpstr>
    </vt:vector>
  </TitlesOfParts>
  <Company>Pinnacle West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Palo Verde</dc:title>
  <dc:creator>Spisak, Beth M</dc:creator>
  <cp:lastModifiedBy>Baker, Tammera</cp:lastModifiedBy>
  <cp:revision>115</cp:revision>
  <cp:lastPrinted>2019-09-12T17:25:40Z</cp:lastPrinted>
  <dcterms:created xsi:type="dcterms:W3CDTF">2017-05-23T20:10:46Z</dcterms:created>
  <dcterms:modified xsi:type="dcterms:W3CDTF">2022-09-16T02:59:31Z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22C22E47-2E5B-4183-A378-8BF86992CF11</vt:lpwstr>
  </property>
  <property fmtid="{D5CDD505-2E9C-101B-9397-08002B2CF9AE}" pid="3" name="ArticulatePath">
    <vt:lpwstr>Resume Building For Success at Palo Verde - Anthony Herrera For PVWIN - 19 Sept 12</vt:lpwstr>
  </property>
</Properties>
</file>