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notesSlides/notesSlide11.xml" ContentType="application/vnd.openxmlformats-officedocument.presentationml.notesSlide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2"/>
  </p:notesMasterIdLst>
  <p:sldIdLst>
    <p:sldId id="299" r:id="rId3"/>
    <p:sldId id="263" r:id="rId4"/>
    <p:sldId id="291" r:id="rId5"/>
    <p:sldId id="292" r:id="rId6"/>
    <p:sldId id="285" r:id="rId7"/>
    <p:sldId id="267" r:id="rId8"/>
    <p:sldId id="293" r:id="rId9"/>
    <p:sldId id="268" r:id="rId10"/>
    <p:sldId id="304" r:id="rId11"/>
    <p:sldId id="266" r:id="rId12"/>
    <p:sldId id="289" r:id="rId13"/>
    <p:sldId id="305" r:id="rId14"/>
    <p:sldId id="325" r:id="rId15"/>
    <p:sldId id="306" r:id="rId16"/>
    <p:sldId id="323" r:id="rId17"/>
    <p:sldId id="281" r:id="rId18"/>
    <p:sldId id="300" r:id="rId19"/>
    <p:sldId id="303" r:id="rId20"/>
    <p:sldId id="302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Leelawadee" panose="020B0502040204020203" pitchFamily="34" charset="-34"/>
      <p:regular r:id="rId29"/>
      <p:bold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8A74B01-9133-4678-8081-4FE5F36AAA1C}">
          <p14:sldIdLst>
            <p14:sldId id="299"/>
            <p14:sldId id="263"/>
            <p14:sldId id="291"/>
            <p14:sldId id="292"/>
            <p14:sldId id="285"/>
            <p14:sldId id="267"/>
            <p14:sldId id="293"/>
            <p14:sldId id="268"/>
            <p14:sldId id="304"/>
            <p14:sldId id="266"/>
            <p14:sldId id="289"/>
            <p14:sldId id="305"/>
            <p14:sldId id="325"/>
            <p14:sldId id="306"/>
            <p14:sldId id="323"/>
            <p14:sldId id="281"/>
            <p14:sldId id="300"/>
            <p14:sldId id="303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816" userDrawn="1">
          <p15:clr>
            <a:srgbClr val="A4A3A4"/>
          </p15:clr>
        </p15:guide>
        <p15:guide id="3" pos="2448" userDrawn="1">
          <p15:clr>
            <a:srgbClr val="A4A3A4"/>
          </p15:clr>
        </p15:guide>
        <p15:guide id="4" pos="7656" userDrawn="1">
          <p15:clr>
            <a:srgbClr val="A4A3A4"/>
          </p15:clr>
        </p15:guide>
        <p15:guide id="5" orient="horz" pos="21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69A9"/>
    <a:srgbClr val="000000"/>
    <a:srgbClr val="DD3EE1"/>
    <a:srgbClr val="5D5D5D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1FED0C-4242-4D76-88EA-A2BD71CBD487}" v="21" dt="2022-09-01T08:36:45.5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789" autoAdjust="0"/>
  </p:normalViewPr>
  <p:slideViewPr>
    <p:cSldViewPr snapToGrid="0">
      <p:cViewPr varScale="1">
        <p:scale>
          <a:sx n="62" d="100"/>
          <a:sy n="62" d="100"/>
        </p:scale>
        <p:origin x="850" y="43"/>
      </p:cViewPr>
      <p:guideLst>
        <p:guide orient="horz" pos="816"/>
        <p:guide pos="2448"/>
        <p:guide pos="7656"/>
        <p:guide orient="horz" pos="213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3" d="100"/>
        <a:sy n="2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ker, Tammera" userId="6ae0e8d6-0a2a-4810-a888-1c07f7efaab8" providerId="ADAL" clId="{2A1FED0C-4242-4D76-88EA-A2BD71CBD487}"/>
    <pc:docChg chg="undo custSel delSld modSld modSection replTag delTag">
      <pc:chgData name="Baker, Tammera" userId="6ae0e8d6-0a2a-4810-a888-1c07f7efaab8" providerId="ADAL" clId="{2A1FED0C-4242-4D76-88EA-A2BD71CBD487}" dt="2022-09-01T08:39:55.286" v="790" actId="1036"/>
      <pc:docMkLst>
        <pc:docMk/>
      </pc:docMkLst>
      <pc:sldChg chg="addSp delSp modSp del mod replTag delTag modNotesTx">
        <pc:chgData name="Baker, Tammera" userId="6ae0e8d6-0a2a-4810-a888-1c07f7efaab8" providerId="ADAL" clId="{2A1FED0C-4242-4D76-88EA-A2BD71CBD487}" dt="2022-09-01T08:23:50.487" v="468" actId="2696"/>
        <pc:sldMkLst>
          <pc:docMk/>
          <pc:sldMk cId="606452307" sldId="258"/>
        </pc:sldMkLst>
        <pc:spChg chg="add del mod">
          <ac:chgData name="Baker, Tammera" userId="6ae0e8d6-0a2a-4810-a888-1c07f7efaab8" providerId="ADAL" clId="{2A1FED0C-4242-4D76-88EA-A2BD71CBD487}" dt="2022-09-01T08:16:54.015" v="261" actId="478"/>
          <ac:spMkLst>
            <pc:docMk/>
            <pc:sldMk cId="606452307" sldId="258"/>
            <ac:spMk id="6" creationId="{50C9C9F2-F88F-4392-B77B-842701A6088B}"/>
          </ac:spMkLst>
        </pc:spChg>
        <pc:picChg chg="add del">
          <ac:chgData name="Baker, Tammera" userId="6ae0e8d6-0a2a-4810-a888-1c07f7efaab8" providerId="ADAL" clId="{2A1FED0C-4242-4D76-88EA-A2BD71CBD487}" dt="2022-09-01T08:16:54.015" v="261" actId="478"/>
          <ac:picMkLst>
            <pc:docMk/>
            <pc:sldMk cId="606452307" sldId="258"/>
            <ac:picMk id="5" creationId="{3A171BA3-4DAF-D577-34D6-475375937FBB}"/>
          </ac:picMkLst>
        </pc:picChg>
        <pc:picChg chg="del">
          <ac:chgData name="Baker, Tammera" userId="6ae0e8d6-0a2a-4810-a888-1c07f7efaab8" providerId="ADAL" clId="{2A1FED0C-4242-4D76-88EA-A2BD71CBD487}" dt="2022-09-01T08:16:50.970" v="259" actId="478"/>
          <ac:picMkLst>
            <pc:docMk/>
            <pc:sldMk cId="606452307" sldId="258"/>
            <ac:picMk id="7" creationId="{D317E915-E01A-B58F-09FF-68AE115BA2F0}"/>
          </ac:picMkLst>
        </pc:picChg>
        <pc:picChg chg="add del mod">
          <ac:chgData name="Baker, Tammera" userId="6ae0e8d6-0a2a-4810-a888-1c07f7efaab8" providerId="ADAL" clId="{2A1FED0C-4242-4D76-88EA-A2BD71CBD487}" dt="2022-09-01T08:18:43.393" v="268" actId="478"/>
          <ac:picMkLst>
            <pc:docMk/>
            <pc:sldMk cId="606452307" sldId="258"/>
            <ac:picMk id="14" creationId="{80E07D0A-E2D5-49E1-B13C-9197940FE72E}"/>
          </ac:picMkLst>
        </pc:picChg>
      </pc:sldChg>
      <pc:sldChg chg="addSp modSp del mod replTag delTag">
        <pc:chgData name="Baker, Tammera" userId="6ae0e8d6-0a2a-4810-a888-1c07f7efaab8" providerId="ADAL" clId="{2A1FED0C-4242-4D76-88EA-A2BD71CBD487}" dt="2022-09-01T08:24:01.564" v="477" actId="47"/>
        <pc:sldMkLst>
          <pc:docMk/>
          <pc:sldMk cId="1064634150" sldId="264"/>
        </pc:sldMkLst>
        <pc:spChg chg="mod">
          <ac:chgData name="Baker, Tammera" userId="6ae0e8d6-0a2a-4810-a888-1c07f7efaab8" providerId="ADAL" clId="{2A1FED0C-4242-4D76-88EA-A2BD71CBD487}" dt="2022-09-01T08:23:10.906" v="442" actId="1035"/>
          <ac:spMkLst>
            <pc:docMk/>
            <pc:sldMk cId="1064634150" sldId="264"/>
            <ac:spMk id="3" creationId="{72A16BA8-ED45-292B-0A34-5E22EB6A0D18}"/>
          </ac:spMkLst>
        </pc:spChg>
        <pc:spChg chg="mod">
          <ac:chgData name="Baker, Tammera" userId="6ae0e8d6-0a2a-4810-a888-1c07f7efaab8" providerId="ADAL" clId="{2A1FED0C-4242-4D76-88EA-A2BD71CBD487}" dt="2022-09-01T08:23:35.353" v="463" actId="1036"/>
          <ac:spMkLst>
            <pc:docMk/>
            <pc:sldMk cId="1064634150" sldId="264"/>
            <ac:spMk id="4" creationId="{0A64D7D4-60EF-EBCE-919A-835B25C8B60D}"/>
          </ac:spMkLst>
        </pc:spChg>
        <pc:spChg chg="mod">
          <ac:chgData name="Baker, Tammera" userId="6ae0e8d6-0a2a-4810-a888-1c07f7efaab8" providerId="ADAL" clId="{2A1FED0C-4242-4D76-88EA-A2BD71CBD487}" dt="2022-09-01T08:22:26.431" v="346" actId="14100"/>
          <ac:spMkLst>
            <pc:docMk/>
            <pc:sldMk cId="1064634150" sldId="264"/>
            <ac:spMk id="5" creationId="{01987CCC-AE6B-A5F3-E08C-C84EC88039D2}"/>
          </ac:spMkLst>
        </pc:spChg>
        <pc:picChg chg="mod">
          <ac:chgData name="Baker, Tammera" userId="6ae0e8d6-0a2a-4810-a888-1c07f7efaab8" providerId="ADAL" clId="{2A1FED0C-4242-4D76-88EA-A2BD71CBD487}" dt="2022-09-01T08:23:25.577" v="450" actId="1036"/>
          <ac:picMkLst>
            <pc:docMk/>
            <pc:sldMk cId="1064634150" sldId="264"/>
            <ac:picMk id="7" creationId="{BBAFD34C-F0B7-09B9-E549-4455794CD22B}"/>
          </ac:picMkLst>
        </pc:picChg>
        <pc:picChg chg="add mod modCrop">
          <ac:chgData name="Baker, Tammera" userId="6ae0e8d6-0a2a-4810-a888-1c07f7efaab8" providerId="ADAL" clId="{2A1FED0C-4242-4D76-88EA-A2BD71CBD487}" dt="2022-09-01T08:23:10.906" v="442" actId="1035"/>
          <ac:picMkLst>
            <pc:docMk/>
            <pc:sldMk cId="1064634150" sldId="264"/>
            <ac:picMk id="8" creationId="{58C2CEF1-045C-4226-B987-A82DEFC50F95}"/>
          </ac:picMkLst>
        </pc:picChg>
        <pc:picChg chg="add mod modCrop">
          <ac:chgData name="Baker, Tammera" userId="6ae0e8d6-0a2a-4810-a888-1c07f7efaab8" providerId="ADAL" clId="{2A1FED0C-4242-4D76-88EA-A2BD71CBD487}" dt="2022-09-01T08:23:35.353" v="463" actId="1036"/>
          <ac:picMkLst>
            <pc:docMk/>
            <pc:sldMk cId="1064634150" sldId="264"/>
            <ac:picMk id="9" creationId="{EC2B465C-720C-4BA2-B172-6D1F6358E72D}"/>
          </ac:picMkLst>
        </pc:picChg>
        <pc:picChg chg="mod">
          <ac:chgData name="Baker, Tammera" userId="6ae0e8d6-0a2a-4810-a888-1c07f7efaab8" providerId="ADAL" clId="{2A1FED0C-4242-4D76-88EA-A2BD71CBD487}" dt="2022-09-01T08:23:35.353" v="463" actId="1036"/>
          <ac:picMkLst>
            <pc:docMk/>
            <pc:sldMk cId="1064634150" sldId="264"/>
            <ac:picMk id="10" creationId="{381A4165-7340-78C6-DF65-949B4F26C80F}"/>
          </ac:picMkLst>
        </pc:picChg>
        <pc:picChg chg="mod">
          <ac:chgData name="Baker, Tammera" userId="6ae0e8d6-0a2a-4810-a888-1c07f7efaab8" providerId="ADAL" clId="{2A1FED0C-4242-4D76-88EA-A2BD71CBD487}" dt="2022-09-01T08:22:40.064" v="389" actId="1035"/>
          <ac:picMkLst>
            <pc:docMk/>
            <pc:sldMk cId="1064634150" sldId="264"/>
            <ac:picMk id="11" creationId="{D033AD19-056C-6763-7050-A8DE75755583}"/>
          </ac:picMkLst>
        </pc:picChg>
        <pc:picChg chg="add mod modCrop">
          <ac:chgData name="Baker, Tammera" userId="6ae0e8d6-0a2a-4810-a888-1c07f7efaab8" providerId="ADAL" clId="{2A1FED0C-4242-4D76-88EA-A2BD71CBD487}" dt="2022-09-01T08:22:08.150" v="333" actId="1076"/>
          <ac:picMkLst>
            <pc:docMk/>
            <pc:sldMk cId="1064634150" sldId="264"/>
            <ac:picMk id="12" creationId="{AB42AAF9-5861-498A-8A12-5840A207AFCC}"/>
          </ac:picMkLst>
        </pc:picChg>
      </pc:sldChg>
      <pc:sldChg chg="replTag delTag">
        <pc:chgData name="Baker, Tammera" userId="6ae0e8d6-0a2a-4810-a888-1c07f7efaab8" providerId="ADAL" clId="{2A1FED0C-4242-4D76-88EA-A2BD71CBD487}" dt="2022-09-01T08:15:45.828" v="190"/>
        <pc:sldMkLst>
          <pc:docMk/>
          <pc:sldMk cId="3459035113" sldId="266"/>
        </pc:sldMkLst>
      </pc:sldChg>
      <pc:sldChg chg="replTag delTag">
        <pc:chgData name="Baker, Tammera" userId="6ae0e8d6-0a2a-4810-a888-1c07f7efaab8" providerId="ADAL" clId="{2A1FED0C-4242-4D76-88EA-A2BD71CBD487}" dt="2022-09-01T08:34:24.607" v="541"/>
        <pc:sldMkLst>
          <pc:docMk/>
          <pc:sldMk cId="4103388386" sldId="267"/>
        </pc:sldMkLst>
      </pc:sldChg>
      <pc:sldChg chg="replTag delTag">
        <pc:chgData name="Baker, Tammera" userId="6ae0e8d6-0a2a-4810-a888-1c07f7efaab8" providerId="ADAL" clId="{2A1FED0C-4242-4D76-88EA-A2BD71CBD487}" dt="2022-09-01T08:27:48.518" v="525"/>
        <pc:sldMkLst>
          <pc:docMk/>
          <pc:sldMk cId="4284636852" sldId="268"/>
        </pc:sldMkLst>
      </pc:sldChg>
      <pc:sldChg chg="del replTag delTag">
        <pc:chgData name="Baker, Tammera" userId="6ae0e8d6-0a2a-4810-a888-1c07f7efaab8" providerId="ADAL" clId="{2A1FED0C-4242-4D76-88EA-A2BD71CBD487}" dt="2022-09-01T08:24:25.210" v="486" actId="2696"/>
        <pc:sldMkLst>
          <pc:docMk/>
          <pc:sldMk cId="3284594962" sldId="270"/>
        </pc:sldMkLst>
      </pc:sldChg>
      <pc:sldChg chg="modSp mod replTag delTag">
        <pc:chgData name="Baker, Tammera" userId="6ae0e8d6-0a2a-4810-a888-1c07f7efaab8" providerId="ADAL" clId="{2A1FED0C-4242-4D76-88EA-A2BD71CBD487}" dt="2022-09-01T08:36:56.202" v="696"/>
        <pc:sldMkLst>
          <pc:docMk/>
          <pc:sldMk cId="554060638" sldId="281"/>
        </pc:sldMkLst>
        <pc:spChg chg="mod">
          <ac:chgData name="Baker, Tammera" userId="6ae0e8d6-0a2a-4810-a888-1c07f7efaab8" providerId="ADAL" clId="{2A1FED0C-4242-4D76-88EA-A2BD71CBD487}" dt="2022-09-01T08:36:53.244" v="694" actId="14100"/>
          <ac:spMkLst>
            <pc:docMk/>
            <pc:sldMk cId="554060638" sldId="281"/>
            <ac:spMk id="7" creationId="{7FC01682-C1C1-4C48-A106-F4A54F8B4C50}"/>
          </ac:spMkLst>
        </pc:spChg>
      </pc:sldChg>
      <pc:sldChg chg="modSp mod modAnim replTag delTag">
        <pc:chgData name="Baker, Tammera" userId="6ae0e8d6-0a2a-4810-a888-1c07f7efaab8" providerId="ADAL" clId="{2A1FED0C-4242-4D76-88EA-A2BD71CBD487}" dt="2022-09-01T08:36:13.880" v="666"/>
        <pc:sldMkLst>
          <pc:docMk/>
          <pc:sldMk cId="3811115832" sldId="285"/>
        </pc:sldMkLst>
        <pc:spChg chg="mod">
          <ac:chgData name="Baker, Tammera" userId="6ae0e8d6-0a2a-4810-a888-1c07f7efaab8" providerId="ADAL" clId="{2A1FED0C-4242-4D76-88EA-A2BD71CBD487}" dt="2022-09-01T08:36:11.951" v="664" actId="1036"/>
          <ac:spMkLst>
            <pc:docMk/>
            <pc:sldMk cId="3811115832" sldId="285"/>
            <ac:spMk id="7" creationId="{7FC01682-C1C1-4C48-A106-F4A54F8B4C50}"/>
          </ac:spMkLst>
        </pc:spChg>
      </pc:sldChg>
      <pc:sldChg chg="replTag delTag modNotesTx">
        <pc:chgData name="Baker, Tammera" userId="6ae0e8d6-0a2a-4810-a888-1c07f7efaab8" providerId="ADAL" clId="{2A1FED0C-4242-4D76-88EA-A2BD71CBD487}" dt="2022-09-01T08:25:21.399" v="502"/>
        <pc:sldMkLst>
          <pc:docMk/>
          <pc:sldMk cId="2175258498" sldId="291"/>
        </pc:sldMkLst>
      </pc:sldChg>
      <pc:sldChg chg="replTag delTag modNotesTx">
        <pc:chgData name="Baker, Tammera" userId="6ae0e8d6-0a2a-4810-a888-1c07f7efaab8" providerId="ADAL" clId="{2A1FED0C-4242-4D76-88EA-A2BD71CBD487}" dt="2022-09-01T08:26:12.757" v="511"/>
        <pc:sldMkLst>
          <pc:docMk/>
          <pc:sldMk cId="894513160" sldId="292"/>
        </pc:sldMkLst>
      </pc:sldChg>
      <pc:sldChg chg="modSp mod modAnim replTag delTag">
        <pc:chgData name="Baker, Tammera" userId="6ae0e8d6-0a2a-4810-a888-1c07f7efaab8" providerId="ADAL" clId="{2A1FED0C-4242-4D76-88EA-A2BD71CBD487}" dt="2022-09-01T08:36:00.675" v="617" actId="1035"/>
        <pc:sldMkLst>
          <pc:docMk/>
          <pc:sldMk cId="2338041252" sldId="293"/>
        </pc:sldMkLst>
        <pc:spChg chg="mod">
          <ac:chgData name="Baker, Tammera" userId="6ae0e8d6-0a2a-4810-a888-1c07f7efaab8" providerId="ADAL" clId="{2A1FED0C-4242-4D76-88EA-A2BD71CBD487}" dt="2022-09-01T08:36:00.675" v="617" actId="1035"/>
          <ac:spMkLst>
            <pc:docMk/>
            <pc:sldMk cId="2338041252" sldId="293"/>
            <ac:spMk id="7" creationId="{7FC01682-C1C1-4C48-A106-F4A54F8B4C50}"/>
          </ac:spMkLst>
        </pc:spChg>
      </pc:sldChg>
      <pc:sldChg chg="modSp mod replTag delTag">
        <pc:chgData name="Baker, Tammera" userId="6ae0e8d6-0a2a-4810-a888-1c07f7efaab8" providerId="ADAL" clId="{2A1FED0C-4242-4D76-88EA-A2BD71CBD487}" dt="2022-09-01T08:39:55.286" v="790" actId="1036"/>
        <pc:sldMkLst>
          <pc:docMk/>
          <pc:sldMk cId="2283024296" sldId="299"/>
        </pc:sldMkLst>
        <pc:spChg chg="mod">
          <ac:chgData name="Baker, Tammera" userId="6ae0e8d6-0a2a-4810-a888-1c07f7efaab8" providerId="ADAL" clId="{2A1FED0C-4242-4D76-88EA-A2BD71CBD487}" dt="2022-09-01T08:39:55.286" v="790" actId="1036"/>
          <ac:spMkLst>
            <pc:docMk/>
            <pc:sldMk cId="2283024296" sldId="299"/>
            <ac:spMk id="2" creationId="{BE13A8D2-8959-7AB6-F178-4289E2B33C06}"/>
          </ac:spMkLst>
        </pc:spChg>
        <pc:spChg chg="mod">
          <ac:chgData name="Baker, Tammera" userId="6ae0e8d6-0a2a-4810-a888-1c07f7efaab8" providerId="ADAL" clId="{2A1FED0C-4242-4D76-88EA-A2BD71CBD487}" dt="2022-09-01T08:39:32.281" v="778" actId="1035"/>
          <ac:spMkLst>
            <pc:docMk/>
            <pc:sldMk cId="2283024296" sldId="299"/>
            <ac:spMk id="8" creationId="{41DAC738-40A6-4F62-BDBD-68D0634A3630}"/>
          </ac:spMkLst>
        </pc:spChg>
        <pc:picChg chg="mod">
          <ac:chgData name="Baker, Tammera" userId="6ae0e8d6-0a2a-4810-a888-1c07f7efaab8" providerId="ADAL" clId="{2A1FED0C-4242-4D76-88EA-A2BD71CBD487}" dt="2022-09-01T08:14:02.835" v="127" actId="1037"/>
          <ac:picMkLst>
            <pc:docMk/>
            <pc:sldMk cId="2283024296" sldId="299"/>
            <ac:picMk id="11" creationId="{E27696EB-09A1-DE91-E075-E63ECF3CC7F9}"/>
          </ac:picMkLst>
        </pc:picChg>
      </pc:sldChg>
      <pc:sldChg chg="modSp mod replTag delTag">
        <pc:chgData name="Baker, Tammera" userId="6ae0e8d6-0a2a-4810-a888-1c07f7efaab8" providerId="ADAL" clId="{2A1FED0C-4242-4D76-88EA-A2BD71CBD487}" dt="2022-09-01T08:39:00.457" v="746"/>
        <pc:sldMkLst>
          <pc:docMk/>
          <pc:sldMk cId="828326175" sldId="300"/>
        </pc:sldMkLst>
        <pc:spChg chg="mod">
          <ac:chgData name="Baker, Tammera" userId="6ae0e8d6-0a2a-4810-a888-1c07f7efaab8" providerId="ADAL" clId="{2A1FED0C-4242-4D76-88EA-A2BD71CBD487}" dt="2022-09-01T08:38:57.110" v="742" actId="1036"/>
          <ac:spMkLst>
            <pc:docMk/>
            <pc:sldMk cId="828326175" sldId="300"/>
            <ac:spMk id="2" creationId="{BE13A8D2-8959-7AB6-F178-4289E2B33C06}"/>
          </ac:spMkLst>
        </pc:spChg>
      </pc:sldChg>
      <pc:sldChg chg="modSp mod replTag delTag">
        <pc:chgData name="Baker, Tammera" userId="6ae0e8d6-0a2a-4810-a888-1c07f7efaab8" providerId="ADAL" clId="{2A1FED0C-4242-4D76-88EA-A2BD71CBD487}" dt="2022-09-01T08:39:11.282" v="761"/>
        <pc:sldMkLst>
          <pc:docMk/>
          <pc:sldMk cId="2884446147" sldId="302"/>
        </pc:sldMkLst>
        <pc:spChg chg="mod">
          <ac:chgData name="Baker, Tammera" userId="6ae0e8d6-0a2a-4810-a888-1c07f7efaab8" providerId="ADAL" clId="{2A1FED0C-4242-4D76-88EA-A2BD71CBD487}" dt="2022-09-01T08:38:44.081" v="732" actId="1036"/>
          <ac:spMkLst>
            <pc:docMk/>
            <pc:sldMk cId="2884446147" sldId="302"/>
            <ac:spMk id="2" creationId="{BE13A8D2-8959-7AB6-F178-4289E2B33C06}"/>
          </ac:spMkLst>
        </pc:spChg>
      </pc:sldChg>
      <pc:sldChg chg="modSp mod replTag delTag">
        <pc:chgData name="Baker, Tammera" userId="6ae0e8d6-0a2a-4810-a888-1c07f7efaab8" providerId="ADAL" clId="{2A1FED0C-4242-4D76-88EA-A2BD71CBD487}" dt="2022-09-01T08:39:07.191" v="755" actId="1036"/>
        <pc:sldMkLst>
          <pc:docMk/>
          <pc:sldMk cId="3019006093" sldId="303"/>
        </pc:sldMkLst>
        <pc:spChg chg="mod">
          <ac:chgData name="Baker, Tammera" userId="6ae0e8d6-0a2a-4810-a888-1c07f7efaab8" providerId="ADAL" clId="{2A1FED0C-4242-4D76-88EA-A2BD71CBD487}" dt="2022-09-01T08:39:07.191" v="755" actId="1036"/>
          <ac:spMkLst>
            <pc:docMk/>
            <pc:sldMk cId="3019006093" sldId="303"/>
            <ac:spMk id="2" creationId="{BE13A8D2-8959-7AB6-F178-4289E2B33C06}"/>
          </ac:spMkLst>
        </pc:spChg>
      </pc:sldChg>
      <pc:sldChg chg="modSp modAnim replTag delTag">
        <pc:chgData name="Baker, Tammera" userId="6ae0e8d6-0a2a-4810-a888-1c07f7efaab8" providerId="ADAL" clId="{2A1FED0C-4242-4D76-88EA-A2BD71CBD487}" dt="2022-09-01T08:31:59.745" v="537"/>
        <pc:sldMkLst>
          <pc:docMk/>
          <pc:sldMk cId="1987482677" sldId="304"/>
        </pc:sldMkLst>
        <pc:picChg chg="mod">
          <ac:chgData name="Baker, Tammera" userId="6ae0e8d6-0a2a-4810-a888-1c07f7efaab8" providerId="ADAL" clId="{2A1FED0C-4242-4D76-88EA-A2BD71CBD487}" dt="2022-09-01T08:31:59.745" v="537"/>
          <ac:picMkLst>
            <pc:docMk/>
            <pc:sldMk cId="1987482677" sldId="304"/>
            <ac:picMk id="2" creationId="{F38121C4-B4D2-E467-EA91-C75DE9805963}"/>
          </ac:picMkLst>
        </pc:picChg>
      </pc:sldChg>
      <pc:sldChg chg="modSp mod replTag delTag">
        <pc:chgData name="Baker, Tammera" userId="6ae0e8d6-0a2a-4810-a888-1c07f7efaab8" providerId="ADAL" clId="{2A1FED0C-4242-4D76-88EA-A2BD71CBD487}" dt="2022-09-01T08:36:37.328" v="681"/>
        <pc:sldMkLst>
          <pc:docMk/>
          <pc:sldMk cId="4141307173" sldId="305"/>
        </pc:sldMkLst>
        <pc:spChg chg="mod">
          <ac:chgData name="Baker, Tammera" userId="6ae0e8d6-0a2a-4810-a888-1c07f7efaab8" providerId="ADAL" clId="{2A1FED0C-4242-4D76-88EA-A2BD71CBD487}" dt="2022-09-01T08:28:50.749" v="530" actId="6549"/>
          <ac:spMkLst>
            <pc:docMk/>
            <pc:sldMk cId="4141307173" sldId="305"/>
            <ac:spMk id="3" creationId="{5AACF2EC-C13A-4031-81E1-A98FFD2A61E4}"/>
          </ac:spMkLst>
        </pc:spChg>
        <pc:spChg chg="mod">
          <ac:chgData name="Baker, Tammera" userId="6ae0e8d6-0a2a-4810-a888-1c07f7efaab8" providerId="ADAL" clId="{2A1FED0C-4242-4D76-88EA-A2BD71CBD487}" dt="2022-09-01T08:36:34.607" v="679" actId="14100"/>
          <ac:spMkLst>
            <pc:docMk/>
            <pc:sldMk cId="4141307173" sldId="305"/>
            <ac:spMk id="7" creationId="{7FC01682-C1C1-4C48-A106-F4A54F8B4C5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DCFC9-0148-40AB-98B2-E135A27A22E5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9E451-F848-42D1-B64B-1B05072AD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21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a QR Code or Link to a Word Cloud app such as menti.com or polleverywhere.com.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E451-F848-42D1-B64B-1B05072ADA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50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Check the settings on your virtual platform to improve the quality of your videos.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E451-F848-42D1-B64B-1B05072ADA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72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Invest in a good camera and laptop stand.</a:t>
            </a:r>
          </a:p>
          <a:p>
            <a:r>
              <a:rPr lang="en-US" dirty="0"/>
              <a:t>Keep eye contact with your audience. If seeing yourself when presenting virtually is a problem, close the platform screen. Your audience can still see you. And if you need notes to present, bring them up on your monitor. Your audience can’t see them.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E451-F848-42D1-B64B-1B05072ADA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90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the picture to one that represents you and your company.</a:t>
            </a:r>
          </a:p>
          <a:p>
            <a:endParaRPr lang="en-US" dirty="0"/>
          </a:p>
          <a:p>
            <a:r>
              <a:rPr lang="en-US" dirty="0"/>
              <a:t>Talking Points:</a:t>
            </a:r>
          </a:p>
          <a:p>
            <a:r>
              <a:rPr lang="en-US" dirty="0"/>
              <a:t>It’s time to stop using your virtual platform backgrounds or blurred backgrounds. </a:t>
            </a:r>
          </a:p>
          <a:p>
            <a:r>
              <a:rPr lang="en-US" dirty="0"/>
              <a:t>We’ve been holding virtual meetings for over 2 years now. We can tell.</a:t>
            </a:r>
          </a:p>
          <a:p>
            <a:r>
              <a:rPr lang="en-US" dirty="0"/>
              <a:t>So, if you’re working remotely, set up your home office and have a background that shows off your company, your business and your profession.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E451-F848-42D1-B64B-1B05072ADA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14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want to tell the off the rack – one size fits all – story?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E451-F848-42D1-B64B-1B05072ADA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42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do you want a message that’s perfectly tailored to your audience?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E451-F848-42D1-B64B-1B05072ADA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61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Like your suit, your message should be perfectly tailored to your audience.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E451-F848-42D1-B64B-1B05072ADA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22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the picture. Insert one that expresses your guided tour and tell a story about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E451-F848-42D1-B64B-1B05072ADA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06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Correlate your guided tour to the audience you’re speaking 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E451-F848-42D1-B64B-1B05072ADA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3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E451-F848-42D1-B64B-1B05072ADA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60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 your audience see the some of the key connections between the hosts and audience?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E451-F848-42D1-B64B-1B05072ADA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Invest in the right lighting for virtual meetings. This is a </a:t>
            </a:r>
            <a:r>
              <a:rPr lang="en-US" dirty="0" err="1"/>
              <a:t>clipon</a:t>
            </a:r>
            <a:r>
              <a:rPr lang="en-US" dirty="0"/>
              <a:t> light for your monitor, laptop screen or phone.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9E451-F848-42D1-B64B-1B05072ADA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B2109E-0AFD-4577-9127-6B75118EB8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97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46F4-594E-F035-12F2-32293FA2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943F4F-D0F3-1C27-97DF-5F3ACB6C5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A5D6C-887A-DC40-9AFA-01FF77B2B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FFD2A-4ECA-AF4C-68DA-9E7BC4DC6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4EC0-BDC3-4326-A863-3CBEF74B44D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94E43-AD5D-3A2B-300B-77E21550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081EF-3365-9852-FA33-5BE8E3151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942A3-7578-4418-83EB-C4114E84E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7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D6A6-EAC4-D714-CDC4-A8FC8D4B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242354-E2D5-E0B0-D209-670026B70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66907-B5CA-AF69-87FF-3D6A52079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4EC0-BDC3-4326-A863-3CBEF74B44D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E0B76-DD65-C24A-7166-2A0A44BF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BFF1A-9739-50CE-80BA-4F05D2075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942A3-7578-4418-83EB-C4114E84E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89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DD6DE7-F5FE-0B32-4B45-4472053DBD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E4942B-DD8B-A051-205A-F1B016986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A2276-ED38-74DA-E728-321DE04D0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4EC0-BDC3-4326-A863-3CBEF74B44D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7189A-6E8C-FC24-E037-9CD0891F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CF26A-4163-F2F3-1A31-377E97B4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942A3-7578-4418-83EB-C4114E84E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40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A27D2-2A44-4B1E-895C-DD5085275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5DA83-BC0D-4579-9235-9140279DA8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FCBD3-7B2B-46AF-A171-2BFCCAFD0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31F2-DF0E-4A34-A030-C495773B39E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C7996-4F98-49E1-9A32-71580000B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3644F-078C-451D-9050-C7241CA0E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D4FEE-9F37-433F-B9E6-68A97C03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13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7E1A-B591-4D4D-8514-4CD4D513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19A4-5A90-479D-9FF9-5EDAF32A5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15ABF-C90E-4431-B688-152114B8E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31F2-DF0E-4A34-A030-C495773B39E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3C487-2E2F-47D3-B58F-BCD3BD54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D507E-117E-46ED-AF19-518BF319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D4FEE-9F37-433F-B9E6-68A97C033409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7903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75F9F-7E5D-4803-A787-E08922D89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D7938-5D28-4684-A502-6B6D72AE3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41028-78B8-4026-AA8F-B59768473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31F2-DF0E-4A34-A030-C495773B39E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82229-C7E1-47DB-8159-0515738E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9A4CE-23D5-481E-A759-3329A94EE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D4FEE-9F37-433F-B9E6-68A97C03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09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8949B-75CD-4AA7-AC6A-B7BFBBFD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2878D-B57C-4A06-8AF1-17D71C4B0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28A72-1C10-40AC-91DA-3F5CDDD33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BA761-1704-468D-83DE-62A785BB4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31F2-DF0E-4A34-A030-C495773B39E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F75FF9-F00F-4E57-A1E5-1A747054E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30EA9-773E-4E23-811A-7029C86C0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D4FEE-9F37-433F-B9E6-68A97C03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7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8725-28A1-45C2-AAA5-768030A54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B3A27-9F31-416E-B79C-0DE5D010C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EF580-52DE-4286-B254-58B33CC2A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8FDEB9-35AC-4497-AB27-A64C87FD5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2ABD37-4A2F-44D1-B378-5F8FC4088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45190-6CD9-4427-8464-293220BB3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31F2-DF0E-4A34-A030-C495773B39E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C83E71-8BEB-4964-9344-1269F92D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C465B-DA96-42B1-9806-0DFB20C6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D4FEE-9F37-433F-B9E6-68A97C03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3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46D05-4A75-4E6E-94A3-4103622C8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672B77-2060-4F7F-99C5-1FF924B5A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31F2-DF0E-4A34-A030-C495773B39E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689EA-2368-49BB-A592-A21A967E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899FE8-76E0-466B-BAE8-FD166C5F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D4FEE-9F37-433F-B9E6-68A97C03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37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E004F-6BC3-45D1-8322-88FCB95E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31F2-DF0E-4A34-A030-C495773B39E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BAFC6-3255-408A-956A-B509A4C0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2E2C8-0BD1-488A-A93E-85921BD7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D4FEE-9F37-433F-B9E6-68A97C033409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948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7A4C1-0B8B-F45F-39EF-7AEC1698A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F1AAF-D7D9-FDD3-2059-6FE924769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BDC03-D5D0-7697-3E64-E1D699333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4EC0-BDC3-4326-A863-3CBEF74B44D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AF959-5621-52C2-E8CC-8898A767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FE5C3-1792-7969-6233-D00B8715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942A3-7578-4418-83EB-C4114E84E31A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776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0B6568-D55D-4DE9-B338-709D66F5002F}"/>
              </a:ext>
            </a:extLst>
          </p:cNvPr>
          <p:cNvSpPr/>
          <p:nvPr userDrawn="1"/>
        </p:nvSpPr>
        <p:spPr>
          <a:xfrm>
            <a:off x="0" y="0"/>
            <a:ext cx="528917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58467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331A3-717C-4A53-A202-E178E7395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8A5B8-097D-4B5B-9822-21A1D8E27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3B66D0-DBDE-454B-8046-4B6ED56B2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806A0-5AE7-451C-8301-0F8F11EC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31F2-DF0E-4A34-A030-C495773B39E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7F81D-1A99-4ACB-BB0D-E48BD259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0BC2A-3768-488D-A8DC-A52C5A359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D4FEE-9F37-433F-B9E6-68A97C03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31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CDED-F3D4-487F-8A42-8F87ACE9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7F639C-F7F5-4A98-937B-C5A676275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ECF18-3B53-4FA1-A879-A242E37FE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AA288-46E8-4F9B-B2D0-190D9D043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31F2-DF0E-4A34-A030-C495773B39E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8B6D5-3F5E-4770-B06E-4ACF82A2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BE71D-D46B-44A5-B0F9-5EDAE48A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D4FEE-9F37-433F-B9E6-68A97C03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19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F9E68-ADFE-486E-9406-FCFF65E59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9D02D6-DA88-49EF-8EAE-8269E736D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39135-1BEB-43BB-BF5A-1C631D144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31F2-DF0E-4A34-A030-C495773B39E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E3B71-6E5D-44B2-AA7A-0B4B999E2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93D42-6C28-4C52-A134-AA79B5B6A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D4FEE-9F37-433F-B9E6-68A97C03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88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EA8E7-293D-4A58-9F27-62CF2F9CA5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C28D3-2E8A-4DB0-BBAA-0FF0779CB6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A35CE-C473-49D9-968B-E03FAFA7F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931F2-DF0E-4A34-A030-C495773B39E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4E00B-EE09-4481-89E3-78208D15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329BF-60C0-40E5-9202-8ED013905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D4FEE-9F37-433F-B9E6-68A97C03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0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7E44C-8DCC-EBDB-331F-0CEDA0EB8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2CBC8-AC65-B63B-1F61-D85618A56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851EAD-4C52-0901-EFE2-C3733D67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4EC0-BDC3-4326-A863-3CBEF74B44D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F25D5-7230-14CD-17FA-80362E517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B42DD-652E-567A-1A08-437A00896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942A3-7578-4418-83EB-C4114E84E31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200DE0-5919-4BA3-B2ED-A5B4B721F8FB}"/>
              </a:ext>
            </a:extLst>
          </p:cNvPr>
          <p:cNvSpPr/>
          <p:nvPr userDrawn="1"/>
        </p:nvSpPr>
        <p:spPr>
          <a:xfrm>
            <a:off x="0" y="6226629"/>
            <a:ext cx="12192000" cy="6313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adapt</a:t>
            </a:r>
            <a:r>
              <a:rPr lang="en-US" b="1" dirty="0">
                <a:solidFill>
                  <a:srgbClr val="464646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balance</a:t>
            </a:r>
            <a:r>
              <a:rPr lang="en-US" b="1" dirty="0">
                <a:solidFill>
                  <a:srgbClr val="464646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99949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454DE-0768-E5CB-D451-CB957A28E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0F663-9A64-EFAB-3BCE-9F1C5D246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4EF71-B259-6A84-4821-B86768845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4EC0-BDC3-4326-A863-3CBEF74B44D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C74F4-D377-AF48-8E68-A203C4E71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8E655-6B6C-1A3F-48ED-594CFE87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942A3-7578-4418-83EB-C4114E84E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9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CF802-2AF6-2062-8822-F4EEA4903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F4D69-F2C9-CBD5-B06F-00B3F3DB2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AC149-0DA8-5453-AC9E-9B7587F9C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F7111-4FA1-14FC-ED7E-BAF991C9C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4EC0-BDC3-4326-A863-3CBEF74B44D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53428B-6FEB-C898-5062-300C8C891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2933C-ECF4-2760-2C46-4845EE7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942A3-7578-4418-83EB-C4114E84E31A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50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B5CB0-E435-5575-7CD5-98F2B3B55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F8807-255F-449A-FB99-EBB55505A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83D6D-1E08-39BB-7C80-44B63052F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992553-CAF6-AB94-B37B-087EF4C6D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6F6346-1B5A-D92E-A1AE-8814BC7BED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43B0BE-DBDC-067B-685B-7D1FA75A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4EC0-BDC3-4326-A863-3CBEF74B44D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80C797-F3E2-96C3-0025-864F3D0A6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61ADFE-CF14-6150-5A08-72463C5A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942A3-7578-4418-83EB-C4114E84E31A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51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28A3D-7895-7F54-16F0-251AB8520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335546-A4A1-D7D5-BA07-652A86E8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4EC0-BDC3-4326-A863-3CBEF74B44D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809F0-77C9-DE15-BCD5-73340FE4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C3F8F-9164-ED2F-4E6E-60C838C0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942A3-7578-4418-83EB-C4114E84E31A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077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DB94D7-1ADC-196F-7075-029E6D75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4EC0-BDC3-4326-A863-3CBEF74B44D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A58E1D-4F50-1B1E-8472-72C4C5428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6964E-7BB0-7EB4-4E9C-D348D6C7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942A3-7578-4418-83EB-C4114E84E31A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102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5B7D5-9EE5-62CE-F4F4-592D8CA18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7988C-22B3-FEA9-91CC-28316D8AF6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1AEFE-C733-EC6F-BF46-D79FE68BC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C06F8-D751-A1AF-79F6-38DAE4DA6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4EC0-BDC3-4326-A863-3CBEF74B44D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2F6D02-CE05-0021-195F-886A4ED5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C5358-6868-E072-0581-FA2C2CF5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942A3-7578-4418-83EB-C4114E84E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268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05532E-9ECD-9302-E321-8F9558F2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ECA86-7889-1E51-C1A8-47C2AF7E2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07A44-68E4-EDF8-8519-0B1A950372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74EC0-BDC3-4326-A863-3CBEF74B44D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CC3B9-4CB5-AF6E-349A-37E9E6E71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8DF3D-625C-5E75-C18C-59860FAB4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942A3-7578-4418-83EB-C4114E84E3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73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3B662-6EA9-4231-8AB0-4ACB61DA9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FA954-9DCF-40F5-90A6-5BE384783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1795F-EC73-4546-902A-31DD8C5E7F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31F2-DF0E-4A34-A030-C495773B39EB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EB825-D5B3-4F8F-9864-0B124ADF2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C59FA-5AC3-4B62-BA34-BDDFF9BC2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D4FEE-9F37-433F-B9E6-68A97C033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9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A8D2-8959-7AB6-F178-4289E2B33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17" y="3060041"/>
            <a:ext cx="7742383" cy="201894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3000"/>
              </a:spcAft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D3EE1"/>
                </a:solidFill>
                <a:effectLst/>
                <a:uLnTx/>
                <a:uFillTx/>
                <a:latin typeface="Leelawadee" panose="020B0502040204020203" pitchFamily="34" charset="-34"/>
                <a:ea typeface="+mj-ea"/>
                <a:cs typeface="Leelawadee" panose="020B0502040204020203" pitchFamily="34" charset="-34"/>
              </a:rPr>
              <a:t>In a few words: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D3EE1"/>
                </a:solidFill>
                <a:effectLst/>
                <a:uLnTx/>
                <a:uFillTx/>
                <a:latin typeface="Leelawadee" panose="020B0502040204020203" pitchFamily="34" charset="-34"/>
                <a:ea typeface="+mj-ea"/>
                <a:cs typeface="Leelawadee" panose="020B0502040204020203" pitchFamily="34" charset="-34"/>
              </a:rPr>
            </a:br>
            <a:r>
              <a:rPr lang="en-US" sz="5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What communication skills do you need to development?</a:t>
            </a:r>
            <a:br>
              <a:rPr lang="en-US" sz="5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2800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Or, what scares you about communicating?</a:t>
            </a:r>
            <a:br>
              <a:rPr lang="en-US" sz="48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18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br>
              <a:rPr lang="en-US" sz="5400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endParaRPr lang="en-US" sz="5400" dirty="0">
              <a:solidFill>
                <a:srgbClr val="5D5D5D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E27696EB-09A1-DE91-E075-E63ECF3CC7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520" y="1382844"/>
            <a:ext cx="3272344" cy="3272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DAC738-40A6-4F62-BDBD-68D0634A3630}"/>
              </a:ext>
            </a:extLst>
          </p:cNvPr>
          <p:cNvSpPr txBox="1"/>
          <p:nvPr/>
        </p:nvSpPr>
        <p:spPr>
          <a:xfrm>
            <a:off x="379688" y="625727"/>
            <a:ext cx="61042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elawadee" panose="020B0502040204020203" pitchFamily="34" charset="-34"/>
                <a:ea typeface="+mj-ea"/>
                <a:cs typeface="Leelawadee" panose="020B0502040204020203" pitchFamily="34" charset="-34"/>
              </a:rPr>
              <a:t>Let’s connect.</a:t>
            </a:r>
            <a:endParaRPr lang="en-US" sz="7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3024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4B45A-E139-3E91-5F4B-3F055C1C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What did you </a:t>
            </a:r>
            <a:r>
              <a:rPr lang="en-US" sz="5400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notice</a:t>
            </a:r>
            <a:r>
              <a:rPr lang="en-US" sz="5400" b="1" dirty="0">
                <a:latin typeface="Leelawadee" panose="020B0502040204020203" pitchFamily="34" charset="-34"/>
                <a:cs typeface="Leelawadee" panose="020B0502040204020203" pitchFamily="34" charset="-34"/>
              </a:rPr>
              <a:t>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87E78B-9079-7599-29ED-E26BADB33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746" y="1516052"/>
            <a:ext cx="10515600" cy="9452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Leelawadee" panose="020B0502040204020203" pitchFamily="34" charset="-34"/>
                <a:cs typeface="Leelawadee" panose="020B0502040204020203" pitchFamily="34" charset="-34"/>
              </a:rPr>
              <a:t>Banter </a:t>
            </a:r>
            <a:r>
              <a:rPr lang="en-US" sz="3200" u="sng" dirty="0">
                <a:latin typeface="Leelawadee" panose="020B0502040204020203" pitchFamily="34" charset="-34"/>
                <a:cs typeface="Leelawadee" panose="020B0502040204020203" pitchFamily="34" charset="-34"/>
              </a:rPr>
              <a:t>and</a:t>
            </a:r>
            <a:r>
              <a:rPr lang="en-US" sz="3200" dirty="0">
                <a:latin typeface="Leelawadee" panose="020B0502040204020203" pitchFamily="34" charset="-34"/>
                <a:cs typeface="Leelawadee" panose="020B0502040204020203" pitchFamily="34" charset="-34"/>
              </a:rPr>
              <a:t> business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D0CC29-05C9-C77C-6428-24F65D6D4508}"/>
              </a:ext>
            </a:extLst>
          </p:cNvPr>
          <p:cNvSpPr txBox="1">
            <a:spLocks/>
          </p:cNvSpPr>
          <p:nvPr/>
        </p:nvSpPr>
        <p:spPr>
          <a:xfrm>
            <a:off x="1992746" y="2397377"/>
            <a:ext cx="9637279" cy="9452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Leelawadee" panose="020B0502040204020203" pitchFamily="34" charset="-34"/>
                <a:cs typeface="Leelawadee" panose="020B0502040204020203" pitchFamily="34" charset="-34"/>
              </a:rPr>
              <a:t>Fluid connection to various audiences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90E9A9C-A392-0F49-7EA7-ADD20BF85CCF}"/>
              </a:ext>
            </a:extLst>
          </p:cNvPr>
          <p:cNvSpPr txBox="1">
            <a:spLocks/>
          </p:cNvSpPr>
          <p:nvPr/>
        </p:nvSpPr>
        <p:spPr>
          <a:xfrm>
            <a:off x="1992746" y="3278702"/>
            <a:ext cx="10515600" cy="945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Leelawadee" panose="020B0502040204020203" pitchFamily="34" charset="-34"/>
                <a:cs typeface="Leelawadee" panose="020B0502040204020203" pitchFamily="34" charset="-34"/>
              </a:rPr>
              <a:t>Energy + excitement!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BA1E69B-8DB8-6128-B66F-265CCBD3DF30}"/>
              </a:ext>
            </a:extLst>
          </p:cNvPr>
          <p:cNvSpPr txBox="1">
            <a:spLocks/>
          </p:cNvSpPr>
          <p:nvPr/>
        </p:nvSpPr>
        <p:spPr>
          <a:xfrm>
            <a:off x="1992746" y="4160027"/>
            <a:ext cx="10515600" cy="945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Leelawadee" panose="020B0502040204020203" pitchFamily="34" charset="-34"/>
                <a:cs typeface="Leelawadee" panose="020B0502040204020203" pitchFamily="34" charset="-34"/>
              </a:rPr>
              <a:t>Notes, but no script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FE5E40F-95DB-7073-F0D9-62B330B05379}"/>
              </a:ext>
            </a:extLst>
          </p:cNvPr>
          <p:cNvSpPr txBox="1">
            <a:spLocks/>
          </p:cNvSpPr>
          <p:nvPr/>
        </p:nvSpPr>
        <p:spPr>
          <a:xfrm>
            <a:off x="1992746" y="5041353"/>
            <a:ext cx="10515600" cy="945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Leelawadee" panose="020B0502040204020203" pitchFamily="34" charset="-34"/>
                <a:cs typeface="Leelawadee" panose="020B0502040204020203" pitchFamily="34" charset="-34"/>
              </a:rPr>
              <a:t>They can’t all be winners</a:t>
            </a:r>
          </a:p>
        </p:txBody>
      </p:sp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id="{61E33B83-5199-42CC-8999-D4439B0BE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677" y="1715355"/>
            <a:ext cx="571580" cy="571580"/>
          </a:xfrm>
          <a:prstGeom prst="rect">
            <a:avLst/>
          </a:prstGeom>
        </p:spPr>
      </p:pic>
      <p:pic>
        <p:nvPicPr>
          <p:cNvPr id="26" name="Picture 25" descr="Shape, arrow&#10;&#10;Description automatically generated">
            <a:extLst>
              <a:ext uri="{FF2B5EF4-FFF2-40B4-BE49-F238E27FC236}">
                <a16:creationId xmlns:a16="http://schemas.microsoft.com/office/drawing/2014/main" id="{576E0CD3-3870-48C3-BA63-55A64DC33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793" y="2609163"/>
            <a:ext cx="571580" cy="571580"/>
          </a:xfrm>
          <a:prstGeom prst="rect">
            <a:avLst/>
          </a:prstGeom>
        </p:spPr>
      </p:pic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2C440311-FDAC-4678-9167-64FDC4AE85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795" y="3461782"/>
            <a:ext cx="571580" cy="571580"/>
          </a:xfrm>
          <a:prstGeom prst="rect">
            <a:avLst/>
          </a:prstGeom>
        </p:spPr>
      </p:pic>
      <p:pic>
        <p:nvPicPr>
          <p:cNvPr id="28" name="Picture 27" descr="Shape, arrow&#10;&#10;Description automatically generated">
            <a:extLst>
              <a:ext uri="{FF2B5EF4-FFF2-40B4-BE49-F238E27FC236}">
                <a16:creationId xmlns:a16="http://schemas.microsoft.com/office/drawing/2014/main" id="{AB2F7285-48C5-4106-87D4-2793C5451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911" y="4330876"/>
            <a:ext cx="571580" cy="571580"/>
          </a:xfrm>
          <a:prstGeom prst="rect">
            <a:avLst/>
          </a:prstGeom>
        </p:spPr>
      </p:pic>
      <p:pic>
        <p:nvPicPr>
          <p:cNvPr id="29" name="Picture 28" descr="Shape, arrow&#10;&#10;Description automatically generated">
            <a:extLst>
              <a:ext uri="{FF2B5EF4-FFF2-40B4-BE49-F238E27FC236}">
                <a16:creationId xmlns:a16="http://schemas.microsoft.com/office/drawing/2014/main" id="{0AA7F9C7-9767-475C-8FD3-E6CE4E0C5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670" y="5224689"/>
            <a:ext cx="571580" cy="571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035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8" grpId="0"/>
      <p:bldP spid="18" grpId="0"/>
      <p:bldP spid="2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1FBC3-6608-86BE-6B54-5539D78F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418" y="365125"/>
            <a:ext cx="5135418" cy="556462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Host</a:t>
            </a:r>
            <a:r>
              <a:rPr lang="en-US" sz="7200" dirty="0">
                <a:latin typeface="Leelawadee" panose="020B0502040204020203" pitchFamily="34" charset="-34"/>
                <a:cs typeface="Leelawadee" panose="020B0502040204020203" pitchFamily="34" charset="-34"/>
              </a:rPr>
              <a:t> the show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CA988-EB8D-7439-0D5D-2783CF94E9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096001" cy="6233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548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CF2EC-C13A-4031-81E1-A98FFD2A61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67401" y="768351"/>
            <a:ext cx="6324600" cy="60515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2400"/>
              </a:spcAft>
              <a:buClr>
                <a:srgbClr val="DD3EE1"/>
              </a:buClr>
            </a:pPr>
            <a: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Windows in front of you, not behind</a:t>
            </a:r>
          </a:p>
          <a:p>
            <a:pPr>
              <a:lnSpc>
                <a:spcPct val="100000"/>
              </a:lnSpc>
              <a:spcAft>
                <a:spcPts val="2400"/>
              </a:spcAft>
              <a:buClr>
                <a:srgbClr val="DD3EE1"/>
              </a:buClr>
            </a:pPr>
            <a: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Invest in one of these</a:t>
            </a:r>
          </a:p>
          <a:p>
            <a:pPr>
              <a:lnSpc>
                <a:spcPct val="100000"/>
              </a:lnSpc>
              <a:spcAft>
                <a:spcPts val="2400"/>
              </a:spcAft>
            </a:pPr>
            <a:endParaRPr lang="en-US" sz="3000" dirty="0">
              <a:latin typeface="Leelawadee" panose="020B0502040204020203" pitchFamily="34" charset="-34"/>
              <a:ea typeface="Roboto" panose="02000000000000000000" pitchFamily="2" charset="0"/>
              <a:cs typeface="Leelawadee" panose="020B0502040204020203" pitchFamily="34" charset="-34"/>
            </a:endParaRPr>
          </a:p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b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endParaRPr lang="en-US" sz="3000" dirty="0">
              <a:latin typeface="Leelawadee" panose="020B0502040204020203" pitchFamily="34" charset="-34"/>
              <a:ea typeface="Roboto" panose="02000000000000000000" pitchFamily="2" charset="0"/>
              <a:cs typeface="Leelawadee" panose="020B0502040204020203" pitchFamily="34" charset="-34"/>
            </a:endParaRPr>
          </a:p>
          <a:p>
            <a:pPr>
              <a:lnSpc>
                <a:spcPct val="100000"/>
              </a:lnSpc>
              <a:spcAft>
                <a:spcPts val="2400"/>
              </a:spcAft>
              <a:buClr>
                <a:srgbClr val="DD3EE1"/>
              </a:buClr>
            </a:pPr>
            <a: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Test and adjust camera settings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01682-C1C1-4C48-A106-F4A54F8B4C50}"/>
              </a:ext>
            </a:extLst>
          </p:cNvPr>
          <p:cNvSpPr txBox="1"/>
          <p:nvPr/>
        </p:nvSpPr>
        <p:spPr>
          <a:xfrm>
            <a:off x="647639" y="1940194"/>
            <a:ext cx="43939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DD3EE1"/>
                </a:solidFill>
                <a:effectLst/>
                <a:uLnTx/>
                <a:uFillTx/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Lights</a:t>
            </a:r>
            <a:b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Camera</a:t>
            </a:r>
            <a:b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Actions</a:t>
            </a:r>
          </a:p>
        </p:txBody>
      </p:sp>
      <p:pic>
        <p:nvPicPr>
          <p:cNvPr id="5" name="Picture 4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046DFC0E-94FD-4934-85B2-45291BD3FA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904" y="2772028"/>
            <a:ext cx="2094757" cy="2231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3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25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A195D0-FBF5-CEBE-DA56-AF9E1DADEE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4925" y="0"/>
            <a:ext cx="245744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754C80-D58B-8EB7-ECF9-20DFCF1B70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734550" cy="6858000"/>
          </a:xfrm>
          <a:prstGeom prst="rect">
            <a:avLst/>
          </a:prstGeom>
        </p:spPr>
      </p:pic>
      <p:pic>
        <p:nvPicPr>
          <p:cNvPr id="7" name="Picture 6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FA330771-B77B-9C18-4F54-0787F3142F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4474" y="2571750"/>
            <a:ext cx="3728067" cy="217169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99FEEEF-A957-03AA-53EF-E79F4376FCF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-114300"/>
            <a:ext cx="3657600" cy="2057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F388262-900F-F730-E4E1-BF8D45FF9774}"/>
              </a:ext>
            </a:extLst>
          </p:cNvPr>
          <p:cNvSpPr/>
          <p:nvPr/>
        </p:nvSpPr>
        <p:spPr>
          <a:xfrm>
            <a:off x="9670650" y="4886324"/>
            <a:ext cx="2343149" cy="1114425"/>
          </a:xfrm>
          <a:prstGeom prst="rect">
            <a:avLst/>
          </a:prstGeom>
          <a:noFill/>
          <a:ln w="57150">
            <a:solidFill>
              <a:srgbClr val="DD3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ursor with solid fill">
            <a:extLst>
              <a:ext uri="{FF2B5EF4-FFF2-40B4-BE49-F238E27FC236}">
                <a16:creationId xmlns:a16="http://schemas.microsoft.com/office/drawing/2014/main" id="{0AE4570D-9AA8-6A34-7CC9-F47CA92867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77218" y="3171817"/>
            <a:ext cx="1000133" cy="1000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591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CF2EC-C13A-4031-81E1-A98FFD2A61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05500" y="425729"/>
            <a:ext cx="3446462" cy="16732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2400"/>
              </a:spcAft>
              <a:buClr>
                <a:srgbClr val="DD3EE1"/>
              </a:buClr>
            </a:pPr>
            <a: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Get a good camera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01682-C1C1-4C48-A106-F4A54F8B4C50}"/>
              </a:ext>
            </a:extLst>
          </p:cNvPr>
          <p:cNvSpPr txBox="1"/>
          <p:nvPr/>
        </p:nvSpPr>
        <p:spPr>
          <a:xfrm>
            <a:off x="647639" y="2026693"/>
            <a:ext cx="5121632" cy="280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Lights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DD3EE1"/>
                </a:solidFill>
                <a:effectLst/>
                <a:uLnTx/>
                <a:uFillTx/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Camera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Actions</a:t>
            </a:r>
          </a:p>
        </p:txBody>
      </p:sp>
      <p:pic>
        <p:nvPicPr>
          <p:cNvPr id="10" name="Picture 9" descr="A picture containing electronics, camera&#10;&#10;Description automatically generated">
            <a:extLst>
              <a:ext uri="{FF2B5EF4-FFF2-40B4-BE49-F238E27FC236}">
                <a16:creationId xmlns:a16="http://schemas.microsoft.com/office/drawing/2014/main" id="{DB34472C-AA70-4859-B13F-9C84F7A625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1007" y="425729"/>
            <a:ext cx="1316434" cy="1456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33CF6C-836F-4866-B4A2-39793F2477E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736" y="2430297"/>
            <a:ext cx="1408667" cy="1786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3DAA65-5793-4E35-98E0-E440DED41137}"/>
              </a:ext>
            </a:extLst>
          </p:cNvPr>
          <p:cNvSpPr txBox="1"/>
          <p:nvPr/>
        </p:nvSpPr>
        <p:spPr>
          <a:xfrm>
            <a:off x="5905500" y="4598324"/>
            <a:ext cx="60980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lnSpc>
                <a:spcPct val="100000"/>
              </a:lnSpc>
              <a:spcBef>
                <a:spcPts val="1000"/>
              </a:spcBef>
              <a:spcAft>
                <a:spcPts val="2400"/>
              </a:spcAft>
              <a:buClr>
                <a:srgbClr val="DD3EE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Keep eye contact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1A581-0721-48E5-B274-DD1C797CF6DE}"/>
              </a:ext>
            </a:extLst>
          </p:cNvPr>
          <p:cNvSpPr txBox="1"/>
          <p:nvPr/>
        </p:nvSpPr>
        <p:spPr>
          <a:xfrm>
            <a:off x="5905500" y="2552975"/>
            <a:ext cx="34607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1000"/>
              </a:spcBef>
              <a:spcAft>
                <a:spcPts val="2400"/>
              </a:spcAft>
              <a:buClr>
                <a:srgbClr val="DD3EE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Find your best angle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5F1F74-AA4D-4341-9308-8B446E11FC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4066" y="2430297"/>
            <a:ext cx="1786751" cy="17867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31ED9C-375B-45C5-8952-DDF925169CFE}"/>
              </a:ext>
            </a:extLst>
          </p:cNvPr>
          <p:cNvSpPr txBox="1"/>
          <p:nvPr/>
        </p:nvSpPr>
        <p:spPr>
          <a:xfrm>
            <a:off x="5909488" y="5748885"/>
            <a:ext cx="60940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1000"/>
              </a:spcBef>
              <a:spcAft>
                <a:spcPts val="2400"/>
              </a:spcAft>
              <a:buClr>
                <a:srgbClr val="DD3EE1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Set the scene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484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  <p:bldP spid="12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C77A8B-E2C2-4745-AE66-138A383D1F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8" y="0"/>
            <a:ext cx="1214500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563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CF2EC-C13A-4031-81E1-A98FFD2A61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05501" y="1049957"/>
            <a:ext cx="6286500" cy="58054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2400"/>
              </a:spcAft>
              <a:buClr>
                <a:srgbClr val="DD3EE1"/>
              </a:buClr>
            </a:pPr>
            <a:r>
              <a:rPr lang="en-US" sz="3200" b="1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Need a script?  </a:t>
            </a:r>
            <a:b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Please, rethink that.</a:t>
            </a:r>
            <a:b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Don’t print it out.  </a:t>
            </a:r>
            <a:b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Put it on the screen.  </a:t>
            </a:r>
            <a:b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Budget teleprompter!</a:t>
            </a:r>
          </a:p>
          <a:p>
            <a:pPr>
              <a:lnSpc>
                <a:spcPct val="100000"/>
              </a:lnSpc>
              <a:spcAft>
                <a:spcPts val="2400"/>
              </a:spcAft>
              <a:buClr>
                <a:srgbClr val="DD3EE1"/>
              </a:buClr>
            </a:pPr>
            <a:r>
              <a:rPr lang="en-US" sz="3200" b="1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Nervous?</a:t>
            </a:r>
            <a:b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Minimize the meeting.  </a:t>
            </a:r>
            <a:b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It’ll be like no one is there.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01682-C1C1-4C48-A106-F4A54F8B4C50}"/>
              </a:ext>
            </a:extLst>
          </p:cNvPr>
          <p:cNvSpPr txBox="1"/>
          <p:nvPr/>
        </p:nvSpPr>
        <p:spPr>
          <a:xfrm>
            <a:off x="647639" y="1940194"/>
            <a:ext cx="44309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7200"/>
              </a:lnSpc>
              <a:defRPr/>
            </a:pPr>
            <a:r>
              <a:rPr lang="en-US" sz="7200" dirty="0">
                <a:solidFill>
                  <a:schemeClr val="bg1"/>
                </a:solidFill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Lights</a:t>
            </a:r>
            <a:br>
              <a:rPr lang="en-US" sz="7200" dirty="0">
                <a:solidFill>
                  <a:prstClr val="white"/>
                </a:solidFill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sz="7200" dirty="0">
                <a:solidFill>
                  <a:schemeClr val="bg1"/>
                </a:solidFill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Camera</a:t>
            </a:r>
            <a:br>
              <a:rPr lang="en-US" sz="7200" dirty="0">
                <a:solidFill>
                  <a:prstClr val="black">
                    <a:lumMod val="65000"/>
                    <a:lumOff val="35000"/>
                  </a:prstClr>
                </a:solidFill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sz="7200" b="1" dirty="0">
                <a:solidFill>
                  <a:srgbClr val="DD3EE1"/>
                </a:solidFill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Action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406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25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A8D2-8959-7AB6-F178-4289E2B33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473" y="2738760"/>
            <a:ext cx="7832435" cy="13255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3600"/>
              </a:spcAft>
            </a:pPr>
            <a:r>
              <a:rPr lang="en-US" sz="5400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Enough already.</a:t>
            </a:r>
            <a:br>
              <a:rPr lang="en-US" sz="5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72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Let’s chat.</a:t>
            </a:r>
            <a:endParaRPr lang="en-US" sz="7200" dirty="0">
              <a:solidFill>
                <a:srgbClr val="5D5D5D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326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Word"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A8D2-8959-7AB6-F178-4289E2B33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473" y="2726403"/>
            <a:ext cx="9257332" cy="13255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3600"/>
              </a:spcAft>
            </a:pPr>
            <a:r>
              <a:rPr lang="en-US" sz="5400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Enough already.</a:t>
            </a:r>
            <a:br>
              <a:rPr lang="en-US" sz="5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72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Let’s communicate.</a:t>
            </a:r>
            <a:endParaRPr lang="en-US" sz="7200" dirty="0">
              <a:solidFill>
                <a:srgbClr val="5D5D5D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9006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Word"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A8D2-8959-7AB6-F178-4289E2B33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473" y="2726403"/>
            <a:ext cx="7832435" cy="13255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3600"/>
              </a:spcAft>
            </a:pPr>
            <a:r>
              <a:rPr lang="en-US" sz="5400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Enough already.</a:t>
            </a:r>
            <a:br>
              <a:rPr lang="en-US" sz="54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en-US" sz="720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Let’s connect.</a:t>
            </a:r>
            <a:endParaRPr lang="en-US" sz="7200" dirty="0">
              <a:solidFill>
                <a:srgbClr val="5D5D5D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446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16BA8-ED45-292B-0A34-5E22EB6A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1290" y="1040534"/>
            <a:ext cx="10515600" cy="9452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5400" dirty="0">
                <a:latin typeface="Leelawadee" panose="020B0502040204020203" pitchFamily="34" charset="-34"/>
                <a:cs typeface="Leelawadee" panose="020B0502040204020203" pitchFamily="34" charset="-34"/>
              </a:rPr>
              <a:t>Design your message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64D7D4-60EF-EBCE-919A-835B25C8B60D}"/>
              </a:ext>
            </a:extLst>
          </p:cNvPr>
          <p:cNvSpPr txBox="1">
            <a:spLocks/>
          </p:cNvSpPr>
          <p:nvPr/>
        </p:nvSpPr>
        <p:spPr>
          <a:xfrm>
            <a:off x="2131290" y="2310534"/>
            <a:ext cx="10515600" cy="945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dirty="0">
                <a:latin typeface="Leelawadee" panose="020B0502040204020203" pitchFamily="34" charset="-34"/>
                <a:cs typeface="Leelawadee" panose="020B0502040204020203" pitchFamily="34" charset="-34"/>
              </a:rPr>
              <a:t>Present to your audience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987CCC-AE6B-A5F3-E08C-C84EC88039D2}"/>
              </a:ext>
            </a:extLst>
          </p:cNvPr>
          <p:cNvSpPr txBox="1">
            <a:spLocks/>
          </p:cNvSpPr>
          <p:nvPr/>
        </p:nvSpPr>
        <p:spPr>
          <a:xfrm>
            <a:off x="2131290" y="3580534"/>
            <a:ext cx="10515600" cy="945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400" dirty="0">
                <a:latin typeface="Leelawadee" panose="020B0502040204020203" pitchFamily="34" charset="-34"/>
                <a:cs typeface="Leelawadee" panose="020B0502040204020203" pitchFamily="34" charset="-34"/>
              </a:rPr>
              <a:t>Run the meeting</a:t>
            </a:r>
          </a:p>
        </p:txBody>
      </p:sp>
      <p:pic>
        <p:nvPicPr>
          <p:cNvPr id="7" name="Graphic 6" descr="Chevron arrows outline">
            <a:extLst>
              <a:ext uri="{FF2B5EF4-FFF2-40B4-BE49-F238E27FC236}">
                <a16:creationId xmlns:a16="http://schemas.microsoft.com/office/drawing/2014/main" id="{BBAFD34C-F0B7-09B9-E549-4455794CD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164" y="967509"/>
            <a:ext cx="914400" cy="914400"/>
          </a:xfrm>
          <a:prstGeom prst="rect">
            <a:avLst/>
          </a:prstGeom>
        </p:spPr>
      </p:pic>
      <p:pic>
        <p:nvPicPr>
          <p:cNvPr id="10" name="Graphic 9" descr="Chevron arrows outline">
            <a:extLst>
              <a:ext uri="{FF2B5EF4-FFF2-40B4-BE49-F238E27FC236}">
                <a16:creationId xmlns:a16="http://schemas.microsoft.com/office/drawing/2014/main" id="{381A4165-7340-78C6-DF65-949B4F26C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164" y="2310534"/>
            <a:ext cx="914400" cy="914400"/>
          </a:xfrm>
          <a:prstGeom prst="rect">
            <a:avLst/>
          </a:prstGeom>
        </p:spPr>
      </p:pic>
      <p:pic>
        <p:nvPicPr>
          <p:cNvPr id="11" name="Graphic 10" descr="Chevron arrows outline">
            <a:extLst>
              <a:ext uri="{FF2B5EF4-FFF2-40B4-BE49-F238E27FC236}">
                <a16:creationId xmlns:a16="http://schemas.microsoft.com/office/drawing/2014/main" id="{D033AD19-056C-6763-7050-A8DE75755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2164" y="3577359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625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1FBC3-6608-86BE-6B54-5539D78F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418" y="365125"/>
            <a:ext cx="5135418" cy="556462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Tailor</a:t>
            </a:r>
            <a:r>
              <a:rPr lang="en-US" sz="7200" dirty="0">
                <a:latin typeface="Leelawadee" panose="020B0502040204020203" pitchFamily="34" charset="-34"/>
                <a:cs typeface="Leelawadee" panose="020B0502040204020203" pitchFamily="34" charset="-34"/>
              </a:rPr>
              <a:t> your message</a:t>
            </a:r>
          </a:p>
        </p:txBody>
      </p:sp>
      <p:pic>
        <p:nvPicPr>
          <p:cNvPr id="7" name="Picture 6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288B5A2E-0FD8-3653-B05A-EB47ABF6B2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229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25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1FBC3-6608-86BE-6B54-5539D78F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418" y="365125"/>
            <a:ext cx="5135418" cy="556462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Tailor</a:t>
            </a:r>
            <a:r>
              <a:rPr lang="en-US" sz="7200" dirty="0">
                <a:latin typeface="Leelawadee" panose="020B0502040204020203" pitchFamily="34" charset="-34"/>
                <a:cs typeface="Leelawadee" panose="020B0502040204020203" pitchFamily="34" charset="-34"/>
              </a:rPr>
              <a:t> your message</a:t>
            </a:r>
          </a:p>
        </p:txBody>
      </p:sp>
      <p:pic>
        <p:nvPicPr>
          <p:cNvPr id="7" name="Picture 6" descr="A person and person dancing&#10;&#10;Description automatically generated with low confidence">
            <a:extLst>
              <a:ext uri="{FF2B5EF4-FFF2-40B4-BE49-F238E27FC236}">
                <a16:creationId xmlns:a16="http://schemas.microsoft.com/office/drawing/2014/main" id="{0CC30BD0-F956-B032-4CF5-A635659BAA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3"/>
          <a:stretch/>
        </p:blipFill>
        <p:spPr>
          <a:xfrm>
            <a:off x="1" y="-9525"/>
            <a:ext cx="6095999" cy="62393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513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CF2EC-C13A-4031-81E1-A98FFD2A61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08240" y="11663"/>
            <a:ext cx="6005967" cy="6858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2400"/>
              </a:spcAft>
              <a:buClr>
                <a:srgbClr val="DD3EE1"/>
              </a:buClr>
            </a:pPr>
            <a:r>
              <a:rPr lang="en-US" sz="3200" b="1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Know your customer</a:t>
            </a:r>
            <a:b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Who will be there?</a:t>
            </a:r>
            <a:b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Who makes the final decision?</a:t>
            </a:r>
          </a:p>
          <a:p>
            <a:pPr>
              <a:lnSpc>
                <a:spcPct val="100000"/>
              </a:lnSpc>
              <a:spcAft>
                <a:spcPts val="2400"/>
              </a:spcAft>
              <a:buClr>
                <a:srgbClr val="DD3EE1"/>
              </a:buClr>
            </a:pPr>
            <a:r>
              <a:rPr lang="en-US" sz="3200" b="1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Find their style</a:t>
            </a:r>
            <a:b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Do a little research</a:t>
            </a:r>
            <a:b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Read the room and react</a:t>
            </a:r>
          </a:p>
          <a:p>
            <a:pPr>
              <a:lnSpc>
                <a:spcPct val="100000"/>
              </a:lnSpc>
              <a:spcAft>
                <a:spcPts val="2400"/>
              </a:spcAft>
              <a:buClr>
                <a:srgbClr val="DD3EE1"/>
              </a:buClr>
            </a:pPr>
            <a:r>
              <a:rPr lang="en-US" sz="3200" b="1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Make it fit</a:t>
            </a:r>
            <a:r>
              <a:rPr lang="en-US" sz="32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 </a:t>
            </a:r>
            <a:br>
              <a:rPr lang="en-US" sz="32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Small tweaks, big impact</a:t>
            </a:r>
            <a:b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Be ready to make quick cuts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297007-B121-4DCE-8D62-8B1736FB2A8A}"/>
              </a:ext>
            </a:extLst>
          </p:cNvPr>
          <p:cNvSpPr/>
          <p:nvPr/>
        </p:nvSpPr>
        <p:spPr>
          <a:xfrm>
            <a:off x="0" y="0"/>
            <a:ext cx="5289176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01682-C1C1-4C48-A106-F4A54F8B4C50}"/>
              </a:ext>
            </a:extLst>
          </p:cNvPr>
          <p:cNvSpPr txBox="1"/>
          <p:nvPr/>
        </p:nvSpPr>
        <p:spPr>
          <a:xfrm>
            <a:off x="619064" y="1952183"/>
            <a:ext cx="41753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7200"/>
              </a:lnSpc>
            </a:pPr>
            <a:r>
              <a:rPr lang="en-US" sz="7200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Tailor</a:t>
            </a:r>
            <a:r>
              <a:rPr lang="en-US" sz="72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your message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eelawadee" panose="020B0502040204020203" pitchFamily="34" charset="-34"/>
              <a:ea typeface="Roboto" panose="02000000000000000000" pitchFamily="2" charset="0"/>
              <a:cs typeface="Leelawadee" panose="020B05020402040202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111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25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19556A0-D0E8-F917-B782-35D07E8504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236"/>
            <a:ext cx="6096000" cy="62345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A1FBC3-6608-86BE-6B54-5539D78F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418" y="365125"/>
            <a:ext cx="5135418" cy="556462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Guide</a:t>
            </a:r>
            <a:r>
              <a:rPr lang="en-US" sz="7200" dirty="0">
                <a:latin typeface="Leelawadee" panose="020B0502040204020203" pitchFamily="34" charset="-34"/>
                <a:cs typeface="Leelawadee" panose="020B0502040204020203" pitchFamily="34" charset="-34"/>
              </a:rPr>
              <a:t> your audience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388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CF2EC-C13A-4031-81E1-A98FFD2A61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05501" y="0"/>
            <a:ext cx="6286500" cy="685800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Aft>
                <a:spcPts val="2400"/>
              </a:spcAft>
              <a:buClr>
                <a:srgbClr val="DD3EE1"/>
              </a:buClr>
            </a:pPr>
            <a:r>
              <a:rPr lang="en-US" sz="3200" b="1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Choose a destination</a:t>
            </a:r>
            <a:b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Where do they </a:t>
            </a:r>
            <a:r>
              <a:rPr lang="en-US" u="sng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want</a:t>
            </a:r>
            <a: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 to go?</a:t>
            </a:r>
            <a:b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What do they </a:t>
            </a:r>
            <a:r>
              <a:rPr lang="en-US" u="sng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need</a:t>
            </a:r>
            <a: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 to see?</a:t>
            </a:r>
          </a:p>
          <a:p>
            <a:pPr>
              <a:lnSpc>
                <a:spcPct val="100000"/>
              </a:lnSpc>
              <a:spcAft>
                <a:spcPts val="2400"/>
              </a:spcAft>
              <a:buClr>
                <a:srgbClr val="DD3EE1"/>
              </a:buClr>
            </a:pPr>
            <a:r>
              <a:rPr lang="en-US" sz="3200" b="1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Speak their language</a:t>
            </a:r>
            <a:b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Introduce new terms and jargon only when you must.</a:t>
            </a:r>
          </a:p>
          <a:p>
            <a:pPr lvl="0">
              <a:lnSpc>
                <a:spcPct val="100000"/>
              </a:lnSpc>
              <a:spcAft>
                <a:spcPts val="2400"/>
              </a:spcAft>
              <a:buClr>
                <a:srgbClr val="DD3EE1"/>
              </a:buClr>
            </a:pPr>
            <a:r>
              <a:rPr lang="en-US" sz="3200" b="1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Curate the experience</a:t>
            </a:r>
            <a:br>
              <a:rPr lang="en-US" sz="3000" dirty="0"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</a:br>
            <a:r>
              <a:rPr lang="en-US" dirty="0">
                <a:solidFill>
                  <a:prstClr val="black"/>
                </a:solidFill>
                <a:latin typeface="Leelawadee" panose="020B0502040204020203" pitchFamily="34" charset="-34"/>
                <a:ea typeface="Roboto" panose="02000000000000000000" pitchFamily="2" charset="0"/>
                <a:cs typeface="Leelawadee" panose="020B0502040204020203" pitchFamily="34" charset="-34"/>
              </a:rPr>
              <a:t>Better to make a few lasting points rather than to overwhelm.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01682-C1C1-4C48-A106-F4A54F8B4C50}"/>
              </a:ext>
            </a:extLst>
          </p:cNvPr>
          <p:cNvSpPr txBox="1"/>
          <p:nvPr/>
        </p:nvSpPr>
        <p:spPr>
          <a:xfrm>
            <a:off x="619064" y="1976891"/>
            <a:ext cx="4212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7200"/>
              </a:lnSpc>
            </a:pPr>
            <a:r>
              <a:rPr lang="en-US" sz="7200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Guide</a:t>
            </a:r>
            <a:r>
              <a:rPr lang="en-US" sz="72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your audience</a:t>
            </a:r>
            <a:endParaRPr lang="en-US" sz="7200" dirty="0">
              <a:solidFill>
                <a:schemeClr val="bg1"/>
              </a:solidFill>
              <a:latin typeface="Leelawadee" panose="020B0502040204020203" pitchFamily="34" charset="-34"/>
              <a:ea typeface="Roboto" panose="02000000000000000000" pitchFamily="2" charset="0"/>
              <a:cs typeface="Leelawadee" panose="020B05020402040202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804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25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1FBC3-6608-86BE-6B54-5539D78F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9418" y="365125"/>
            <a:ext cx="5135418" cy="5564620"/>
          </a:xfrm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Host</a:t>
            </a:r>
            <a:r>
              <a:rPr lang="en-US" sz="7200" dirty="0">
                <a:latin typeface="Leelawadee" panose="020B0502040204020203" pitchFamily="34" charset="-34"/>
                <a:cs typeface="Leelawadee" panose="020B0502040204020203" pitchFamily="34" charset="-34"/>
              </a:rPr>
              <a:t> the show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CA988-EB8D-7439-0D5D-2783CF94E9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096001" cy="6223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636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824B9EE-97A1-B41C-BB18-D43A14C79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183"/>
            <a:ext cx="12192000" cy="715218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EC664B-0F89-A4DD-F687-16912DAA4FCA}"/>
              </a:ext>
            </a:extLst>
          </p:cNvPr>
          <p:cNvSpPr/>
          <p:nvPr/>
        </p:nvSpPr>
        <p:spPr>
          <a:xfrm>
            <a:off x="0" y="6226629"/>
            <a:ext cx="12192000" cy="6313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adapt</a:t>
            </a:r>
            <a:r>
              <a:rPr lang="en-US" b="1" dirty="0">
                <a:solidFill>
                  <a:srgbClr val="464646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balance</a:t>
            </a:r>
            <a:r>
              <a:rPr lang="en-US" b="1" dirty="0">
                <a:solidFill>
                  <a:srgbClr val="464646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| </a:t>
            </a:r>
            <a:r>
              <a:rPr lang="en-US" b="1" dirty="0">
                <a:solidFill>
                  <a:srgbClr val="DD3EE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connect</a:t>
            </a:r>
          </a:p>
        </p:txBody>
      </p:sp>
      <p:pic>
        <p:nvPicPr>
          <p:cNvPr id="2" name="Wheel Clip 2.5">
            <a:hlinkClick r:id="" action="ppaction://media"/>
            <a:extLst>
              <a:ext uri="{FF2B5EF4-FFF2-40B4-BE49-F238E27FC236}">
                <a16:creationId xmlns:a16="http://schemas.microsoft.com/office/drawing/2014/main" id="{F38121C4-B4D2-E467-EA91-C75DE980596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6503" t="14299" r="6555" b="539"/>
          <a:stretch>
            <a:fillRect/>
          </a:stretch>
        </p:blipFill>
        <p:spPr>
          <a:xfrm>
            <a:off x="1529916" y="664766"/>
            <a:ext cx="9126653" cy="5028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48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OFFICE THEME" val="JcDHErdm"/>
  <p:tag name="ARTICULATE_DESIGN_ID_OFFICE THEME" val="souNJSTV"/>
  <p:tag name="ARTICULATE_PROJECT_OPEN" val="0"/>
  <p:tag name="ARTICULATE_SLIDE_COUNT" val="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1668</TotalTime>
  <Words>590</Words>
  <Application>Microsoft Office PowerPoint</Application>
  <PresentationFormat>Widescreen</PresentationFormat>
  <Paragraphs>71</Paragraphs>
  <Slides>19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Leelawadee</vt:lpstr>
      <vt:lpstr>Arial</vt:lpstr>
      <vt:lpstr>Calibri</vt:lpstr>
      <vt:lpstr>Calibri Light</vt:lpstr>
      <vt:lpstr>Office Theme</vt:lpstr>
      <vt:lpstr>1_Office Theme</vt:lpstr>
      <vt:lpstr>In a few words: What communication skills do you need to development? Or, what scares you about communicating?   </vt:lpstr>
      <vt:lpstr>PowerPoint Presentation</vt:lpstr>
      <vt:lpstr>Tailor your message</vt:lpstr>
      <vt:lpstr>Tailor your message</vt:lpstr>
      <vt:lpstr>PowerPoint Presentation</vt:lpstr>
      <vt:lpstr>Guide your audience</vt:lpstr>
      <vt:lpstr>PowerPoint Presentation</vt:lpstr>
      <vt:lpstr>Host the show</vt:lpstr>
      <vt:lpstr>PowerPoint Presentation</vt:lpstr>
      <vt:lpstr>What did you notice?</vt:lpstr>
      <vt:lpstr>Host the show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Enough already. Let’s chat.</vt:lpstr>
      <vt:lpstr>Enough already. Let’s communicate.</vt:lpstr>
      <vt:lpstr>Enough already. Let’s connect.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Cameron</dc:creator>
  <cp:lastModifiedBy>Baker, Tammera</cp:lastModifiedBy>
  <cp:revision>48</cp:revision>
  <dcterms:created xsi:type="dcterms:W3CDTF">2022-07-21T05:53:46Z</dcterms:created>
  <dcterms:modified xsi:type="dcterms:W3CDTF">2022-09-01T08:39:55Z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F22B8E2A-2D9A-4B2F-B666-D203C6A4B6A9</vt:lpwstr>
  </property>
  <property fmtid="{D5CDD505-2E9C-101B-9397-08002B2CF9AE}" pid="3" name="ArticulatePath">
    <vt:lpwstr>https://apsonline-my.sharepoint.com/personal/tammera_baker_aps_com/Documents/USWIN/2022 Conference/PD Tracks/7.25.2022_PM Track_Public Speaking in a Hybrid Environment/Public Speaking in a Hybrid Environment</vt:lpwstr>
  </property>
</Properties>
</file>