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8"/>
  </p:notesMasterIdLst>
  <p:sldIdLst>
    <p:sldId id="309" r:id="rId2"/>
    <p:sldId id="286" r:id="rId3"/>
    <p:sldId id="293" r:id="rId4"/>
    <p:sldId id="310" r:id="rId5"/>
    <p:sldId id="311" r:id="rId6"/>
    <p:sldId id="312" r:id="rId7"/>
    <p:sldId id="313" r:id="rId8"/>
    <p:sldId id="314" r:id="rId9"/>
    <p:sldId id="288" r:id="rId10"/>
    <p:sldId id="315" r:id="rId11"/>
    <p:sldId id="317" r:id="rId12"/>
    <p:sldId id="318" r:id="rId13"/>
    <p:sldId id="316" r:id="rId14"/>
    <p:sldId id="321" r:id="rId15"/>
    <p:sldId id="319" r:id="rId16"/>
    <p:sldId id="322" r:id="rId17"/>
    <p:sldId id="328" r:id="rId18"/>
    <p:sldId id="326" r:id="rId19"/>
    <p:sldId id="327" r:id="rId20"/>
    <p:sldId id="323" r:id="rId21"/>
    <p:sldId id="305" r:id="rId22"/>
    <p:sldId id="334" r:id="rId23"/>
    <p:sldId id="329" r:id="rId24"/>
    <p:sldId id="330" r:id="rId25"/>
    <p:sldId id="333" r:id="rId26"/>
    <p:sldId id="33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Tahoma" panose="020B0604030504040204" pitchFamily="34" charset="0"/>
      <p:regular r:id="rId33"/>
      <p:bold r:id="rId34"/>
    </p:embeddedFont>
    <p:embeddedFont>
      <p:font typeface="Verdana" panose="020B0604030504040204" pitchFamily="34" charset="0"/>
      <p:regular r:id="rId35"/>
      <p:bold r:id="rId36"/>
      <p:italic r:id="rId37"/>
      <p:boldItalic r:id="rId38"/>
    </p:embeddedFont>
  </p:embeddedFontLst>
  <p:custDataLst>
    <p:tags r:id="rId39"/>
  </p:custDataLst>
  <p:defaultTextStyle>
    <a:defPPr>
      <a:defRPr lang="en-US"/>
    </a:defPPr>
    <a:lvl1pPr marL="0" algn="l" defTabSz="913608" rtl="0" eaLnBrk="1" latinLnBrk="0" hangingPunct="1">
      <a:defRPr sz="1800" kern="1200">
        <a:solidFill>
          <a:schemeClr val="tx1"/>
        </a:solidFill>
        <a:latin typeface="+mn-lt"/>
        <a:ea typeface="+mn-ea"/>
        <a:cs typeface="+mn-cs"/>
      </a:defRPr>
    </a:lvl1pPr>
    <a:lvl2pPr marL="456804" algn="l" defTabSz="913608" rtl="0" eaLnBrk="1" latinLnBrk="0" hangingPunct="1">
      <a:defRPr sz="1800" kern="1200">
        <a:solidFill>
          <a:schemeClr val="tx1"/>
        </a:solidFill>
        <a:latin typeface="+mn-lt"/>
        <a:ea typeface="+mn-ea"/>
        <a:cs typeface="+mn-cs"/>
      </a:defRPr>
    </a:lvl2pPr>
    <a:lvl3pPr marL="913608" algn="l" defTabSz="913608" rtl="0" eaLnBrk="1" latinLnBrk="0" hangingPunct="1">
      <a:defRPr sz="1800" kern="1200">
        <a:solidFill>
          <a:schemeClr val="tx1"/>
        </a:solidFill>
        <a:latin typeface="+mn-lt"/>
        <a:ea typeface="+mn-ea"/>
        <a:cs typeface="+mn-cs"/>
      </a:defRPr>
    </a:lvl3pPr>
    <a:lvl4pPr marL="1370410" algn="l" defTabSz="913608" rtl="0" eaLnBrk="1" latinLnBrk="0" hangingPunct="1">
      <a:defRPr sz="1800" kern="1200">
        <a:solidFill>
          <a:schemeClr val="tx1"/>
        </a:solidFill>
        <a:latin typeface="+mn-lt"/>
        <a:ea typeface="+mn-ea"/>
        <a:cs typeface="+mn-cs"/>
      </a:defRPr>
    </a:lvl4pPr>
    <a:lvl5pPr marL="1827215" algn="l" defTabSz="913608" rtl="0" eaLnBrk="1" latinLnBrk="0" hangingPunct="1">
      <a:defRPr sz="1800" kern="1200">
        <a:solidFill>
          <a:schemeClr val="tx1"/>
        </a:solidFill>
        <a:latin typeface="+mn-lt"/>
        <a:ea typeface="+mn-ea"/>
        <a:cs typeface="+mn-cs"/>
      </a:defRPr>
    </a:lvl5pPr>
    <a:lvl6pPr marL="2284019" algn="l" defTabSz="913608" rtl="0" eaLnBrk="1" latinLnBrk="0" hangingPunct="1">
      <a:defRPr sz="1800" kern="1200">
        <a:solidFill>
          <a:schemeClr val="tx1"/>
        </a:solidFill>
        <a:latin typeface="+mn-lt"/>
        <a:ea typeface="+mn-ea"/>
        <a:cs typeface="+mn-cs"/>
      </a:defRPr>
    </a:lvl6pPr>
    <a:lvl7pPr marL="2740821" algn="l" defTabSz="913608" rtl="0" eaLnBrk="1" latinLnBrk="0" hangingPunct="1">
      <a:defRPr sz="1800" kern="1200">
        <a:solidFill>
          <a:schemeClr val="tx1"/>
        </a:solidFill>
        <a:latin typeface="+mn-lt"/>
        <a:ea typeface="+mn-ea"/>
        <a:cs typeface="+mn-cs"/>
      </a:defRPr>
    </a:lvl7pPr>
    <a:lvl8pPr marL="3197624" algn="l" defTabSz="913608" rtl="0" eaLnBrk="1" latinLnBrk="0" hangingPunct="1">
      <a:defRPr sz="1800" kern="1200">
        <a:solidFill>
          <a:schemeClr val="tx1"/>
        </a:solidFill>
        <a:latin typeface="+mn-lt"/>
        <a:ea typeface="+mn-ea"/>
        <a:cs typeface="+mn-cs"/>
      </a:defRPr>
    </a:lvl8pPr>
    <a:lvl9pPr marL="3654429" algn="l" defTabSz="91360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384" userDrawn="1">
          <p15:clr>
            <a:srgbClr val="A4A3A4"/>
          </p15:clr>
        </p15:guide>
        <p15:guide id="3" orient="horz" pos="4320" userDrawn="1">
          <p15:clr>
            <a:srgbClr val="A4A3A4"/>
          </p15:clr>
        </p15:guide>
        <p15:guide id="4" pos="5904" userDrawn="1">
          <p15:clr>
            <a:srgbClr val="A4A3A4"/>
          </p15:clr>
        </p15:guide>
        <p15:guide id="5" orient="horz" pos="192" userDrawn="1">
          <p15:clr>
            <a:srgbClr val="A4A3A4"/>
          </p15:clr>
        </p15:guide>
        <p15:guide id="6" orient="horz" pos="1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CC4"/>
    <a:srgbClr val="A5BF3E"/>
    <a:srgbClr val="517A2F"/>
    <a:srgbClr val="5A7E38"/>
    <a:srgbClr val="99C033"/>
    <a:srgbClr val="5C7D37"/>
    <a:srgbClr val="A1B48C"/>
    <a:srgbClr val="FFFEFC"/>
    <a:srgbClr val="008DCE"/>
    <a:srgbClr val="C3E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60A64-D950-411E-B718-4FA74E62DE38}" v="99" dt="2022-09-09T06:26:40.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42" autoAdjust="0"/>
  </p:normalViewPr>
  <p:slideViewPr>
    <p:cSldViewPr>
      <p:cViewPr>
        <p:scale>
          <a:sx n="56" d="100"/>
          <a:sy n="56" d="100"/>
        </p:scale>
        <p:origin x="1104" y="34"/>
      </p:cViewPr>
      <p:guideLst>
        <p:guide orient="horz" pos="3504"/>
        <p:guide pos="384"/>
        <p:guide orient="horz" pos="4320"/>
        <p:guide pos="5904"/>
        <p:guide orient="horz" pos="192"/>
        <p:guide orient="horz" pos="1200"/>
      </p:guideLst>
    </p:cSldViewPr>
  </p:slideViewPr>
  <p:notesTextViewPr>
    <p:cViewPr>
      <p:scale>
        <a:sx n="1" d="1"/>
        <a:sy n="1" d="1"/>
      </p:scale>
      <p:origin x="0" y="0"/>
    </p:cViewPr>
  </p:notesTextViewPr>
  <p:sorterViewPr>
    <p:cViewPr>
      <p:scale>
        <a:sx n="65" d="100"/>
        <a:sy n="65" d="100"/>
      </p:scale>
      <p:origin x="0" y="-5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Tammera" userId="6ae0e8d6-0a2a-4810-a888-1c07f7efaab8" providerId="ADAL" clId="{FB760A64-D950-411E-B718-4FA74E62DE38}"/>
    <pc:docChg chg="undo redo custSel addSld delSld modSld sldOrd replTag delTag">
      <pc:chgData name="Baker, Tammera" userId="6ae0e8d6-0a2a-4810-a888-1c07f7efaab8" providerId="ADAL" clId="{FB760A64-D950-411E-B718-4FA74E62DE38}" dt="2022-09-09T11:01:51.437" v="12335" actId="20577"/>
      <pc:docMkLst>
        <pc:docMk/>
      </pc:docMkLst>
      <pc:sldChg chg="del replTag delTag">
        <pc:chgData name="Baker, Tammera" userId="6ae0e8d6-0a2a-4810-a888-1c07f7efaab8" providerId="ADAL" clId="{FB760A64-D950-411E-B718-4FA74E62DE38}" dt="2022-09-08T22:08:22.124" v="1787" actId="47"/>
        <pc:sldMkLst>
          <pc:docMk/>
          <pc:sldMk cId="1551506643" sldId="279"/>
        </pc:sldMkLst>
      </pc:sldChg>
      <pc:sldChg chg="del replTag delTag">
        <pc:chgData name="Baker, Tammera" userId="6ae0e8d6-0a2a-4810-a888-1c07f7efaab8" providerId="ADAL" clId="{FB760A64-D950-411E-B718-4FA74E62DE38}" dt="2022-09-08T22:08:22.124" v="1787" actId="47"/>
        <pc:sldMkLst>
          <pc:docMk/>
          <pc:sldMk cId="1594629659" sldId="282"/>
        </pc:sldMkLst>
      </pc:sldChg>
      <pc:sldChg chg="del replTag delTag">
        <pc:chgData name="Baker, Tammera" userId="6ae0e8d6-0a2a-4810-a888-1c07f7efaab8" providerId="ADAL" clId="{FB760A64-D950-411E-B718-4FA74E62DE38}" dt="2022-09-08T22:08:22.124" v="1787" actId="47"/>
        <pc:sldMkLst>
          <pc:docMk/>
          <pc:sldMk cId="1139545074" sldId="284"/>
        </pc:sldMkLst>
      </pc:sldChg>
      <pc:sldChg chg="modSp mod replTag delTag">
        <pc:chgData name="Baker, Tammera" userId="6ae0e8d6-0a2a-4810-a888-1c07f7efaab8" providerId="ADAL" clId="{FB760A64-D950-411E-B718-4FA74E62DE38}" dt="2022-09-09T10:53:21.656" v="11877"/>
        <pc:sldMkLst>
          <pc:docMk/>
          <pc:sldMk cId="3489259340" sldId="286"/>
        </pc:sldMkLst>
        <pc:spChg chg="mod">
          <ac:chgData name="Baker, Tammera" userId="6ae0e8d6-0a2a-4810-a888-1c07f7efaab8" providerId="ADAL" clId="{FB760A64-D950-411E-B718-4FA74E62DE38}" dt="2022-09-09T03:48:11.543" v="9207" actId="20577"/>
          <ac:spMkLst>
            <pc:docMk/>
            <pc:sldMk cId="3489259340" sldId="286"/>
            <ac:spMk id="3" creationId="{00000000-0000-0000-0000-000000000000}"/>
          </ac:spMkLst>
        </pc:spChg>
        <pc:spChg chg="mod">
          <ac:chgData name="Baker, Tammera" userId="6ae0e8d6-0a2a-4810-a888-1c07f7efaab8" providerId="ADAL" clId="{FB760A64-D950-411E-B718-4FA74E62DE38}" dt="2022-09-08T22:19:25.994" v="2035" actId="14100"/>
          <ac:spMkLst>
            <pc:docMk/>
            <pc:sldMk cId="3489259340" sldId="286"/>
            <ac:spMk id="6" creationId="{00000000-0000-0000-0000-000000000000}"/>
          </ac:spMkLst>
        </pc:spChg>
      </pc:sldChg>
      <pc:sldChg chg="addSp delSp modSp mod modClrScheme replTag delTag chgLayout modNotesTx">
        <pc:chgData name="Baker, Tammera" userId="6ae0e8d6-0a2a-4810-a888-1c07f7efaab8" providerId="ADAL" clId="{FB760A64-D950-411E-B718-4FA74E62DE38}" dt="2022-09-09T11:01:51.437" v="12335" actId="20577"/>
        <pc:sldMkLst>
          <pc:docMk/>
          <pc:sldMk cId="2490838494" sldId="288"/>
        </pc:sldMkLst>
        <pc:spChg chg="add del mod ord">
          <ac:chgData name="Baker, Tammera" userId="6ae0e8d6-0a2a-4810-a888-1c07f7efaab8" providerId="ADAL" clId="{FB760A64-D950-411E-B718-4FA74E62DE38}" dt="2022-09-08T20:36:41.803" v="737" actId="478"/>
          <ac:spMkLst>
            <pc:docMk/>
            <pc:sldMk cId="2490838494" sldId="288"/>
            <ac:spMk id="2" creationId="{697D318F-0021-4800-B5F5-6CE114C09EF9}"/>
          </ac:spMkLst>
        </pc:spChg>
        <pc:spChg chg="mod ord">
          <ac:chgData name="Baker, Tammera" userId="6ae0e8d6-0a2a-4810-a888-1c07f7efaab8" providerId="ADAL" clId="{FB760A64-D950-411E-B718-4FA74E62DE38}" dt="2022-09-09T04:25:37.600" v="9857" actId="404"/>
          <ac:spMkLst>
            <pc:docMk/>
            <pc:sldMk cId="2490838494" sldId="288"/>
            <ac:spMk id="4" creationId="{00000000-0000-0000-0000-000000000000}"/>
          </ac:spMkLst>
        </pc:spChg>
        <pc:spChg chg="del">
          <ac:chgData name="Baker, Tammera" userId="6ae0e8d6-0a2a-4810-a888-1c07f7efaab8" providerId="ADAL" clId="{FB760A64-D950-411E-B718-4FA74E62DE38}" dt="2022-09-08T20:32:17.360" v="727" actId="478"/>
          <ac:spMkLst>
            <pc:docMk/>
            <pc:sldMk cId="2490838494" sldId="288"/>
            <ac:spMk id="5" creationId="{49AA2D3E-738B-4D77-A66E-9F2CEF8462E9}"/>
          </ac:spMkLst>
        </pc:spChg>
        <pc:picChg chg="mod">
          <ac:chgData name="Baker, Tammera" userId="6ae0e8d6-0a2a-4810-a888-1c07f7efaab8" providerId="ADAL" clId="{FB760A64-D950-411E-B718-4FA74E62DE38}" dt="2022-09-09T05:42:30.880" v="11074" actId="1035"/>
          <ac:picMkLst>
            <pc:docMk/>
            <pc:sldMk cId="2490838494" sldId="288"/>
            <ac:picMk id="7" creationId="{00000000-0000-0000-0000-000000000000}"/>
          </ac:picMkLst>
        </pc:picChg>
      </pc:sldChg>
      <pc:sldChg chg="del replTag delTag">
        <pc:chgData name="Baker, Tammera" userId="6ae0e8d6-0a2a-4810-a888-1c07f7efaab8" providerId="ADAL" clId="{FB760A64-D950-411E-B718-4FA74E62DE38}" dt="2022-09-08T22:08:22.124" v="1787" actId="47"/>
        <pc:sldMkLst>
          <pc:docMk/>
          <pc:sldMk cId="2366414863" sldId="291"/>
        </pc:sldMkLst>
      </pc:sldChg>
      <pc:sldChg chg="addSp modSp mod replTag delTag">
        <pc:chgData name="Baker, Tammera" userId="6ae0e8d6-0a2a-4810-a888-1c07f7efaab8" providerId="ADAL" clId="{FB760A64-D950-411E-B718-4FA74E62DE38}" dt="2022-09-09T06:39:52.616" v="11843"/>
        <pc:sldMkLst>
          <pc:docMk/>
          <pc:sldMk cId="4197814339" sldId="293"/>
        </pc:sldMkLst>
        <pc:spChg chg="add mod">
          <ac:chgData name="Baker, Tammera" userId="6ae0e8d6-0a2a-4810-a888-1c07f7efaab8" providerId="ADAL" clId="{FB760A64-D950-411E-B718-4FA74E62DE38}" dt="2022-09-09T04:25:05.788" v="9834" actId="404"/>
          <ac:spMkLst>
            <pc:docMk/>
            <pc:sldMk cId="4197814339" sldId="293"/>
            <ac:spMk id="3" creationId="{B964E874-2508-4FDE-BDA1-02FA6257761A}"/>
          </ac:spMkLst>
        </pc:spChg>
        <pc:spChg chg="mod">
          <ac:chgData name="Baker, Tammera" userId="6ae0e8d6-0a2a-4810-a888-1c07f7efaab8" providerId="ADAL" clId="{FB760A64-D950-411E-B718-4FA74E62DE38}" dt="2022-09-09T06:39:13.953" v="11841" actId="1037"/>
          <ac:spMkLst>
            <pc:docMk/>
            <pc:sldMk cId="4197814339" sldId="293"/>
            <ac:spMk id="5" creationId="{9C80570F-81BF-4C34-8B4B-992AAE88256E}"/>
          </ac:spMkLst>
        </pc:spChg>
      </pc:sldChg>
      <pc:sldChg chg="del replTag delTag">
        <pc:chgData name="Baker, Tammera" userId="6ae0e8d6-0a2a-4810-a888-1c07f7efaab8" providerId="ADAL" clId="{FB760A64-D950-411E-B718-4FA74E62DE38}" dt="2022-09-08T22:08:22.124" v="1787" actId="47"/>
        <pc:sldMkLst>
          <pc:docMk/>
          <pc:sldMk cId="398864145" sldId="294"/>
        </pc:sldMkLst>
      </pc:sldChg>
      <pc:sldChg chg="del replTag delTag">
        <pc:chgData name="Baker, Tammera" userId="6ae0e8d6-0a2a-4810-a888-1c07f7efaab8" providerId="ADAL" clId="{FB760A64-D950-411E-B718-4FA74E62DE38}" dt="2022-09-08T22:08:22.124" v="1787" actId="47"/>
        <pc:sldMkLst>
          <pc:docMk/>
          <pc:sldMk cId="3980981102" sldId="296"/>
        </pc:sldMkLst>
      </pc:sldChg>
      <pc:sldChg chg="del replTag delTag">
        <pc:chgData name="Baker, Tammera" userId="6ae0e8d6-0a2a-4810-a888-1c07f7efaab8" providerId="ADAL" clId="{FB760A64-D950-411E-B718-4FA74E62DE38}" dt="2022-09-08T22:08:22.124" v="1787" actId="47"/>
        <pc:sldMkLst>
          <pc:docMk/>
          <pc:sldMk cId="1511781029" sldId="297"/>
        </pc:sldMkLst>
      </pc:sldChg>
      <pc:sldChg chg="del replTag delTag">
        <pc:chgData name="Baker, Tammera" userId="6ae0e8d6-0a2a-4810-a888-1c07f7efaab8" providerId="ADAL" clId="{FB760A64-D950-411E-B718-4FA74E62DE38}" dt="2022-09-08T22:08:22.124" v="1787" actId="47"/>
        <pc:sldMkLst>
          <pc:docMk/>
          <pc:sldMk cId="2181491140" sldId="298"/>
        </pc:sldMkLst>
      </pc:sldChg>
      <pc:sldChg chg="del replTag delTag">
        <pc:chgData name="Baker, Tammera" userId="6ae0e8d6-0a2a-4810-a888-1c07f7efaab8" providerId="ADAL" clId="{FB760A64-D950-411E-B718-4FA74E62DE38}" dt="2022-09-08T22:08:22.124" v="1787" actId="47"/>
        <pc:sldMkLst>
          <pc:docMk/>
          <pc:sldMk cId="740945314" sldId="299"/>
        </pc:sldMkLst>
      </pc:sldChg>
      <pc:sldChg chg="del replTag delTag">
        <pc:chgData name="Baker, Tammera" userId="6ae0e8d6-0a2a-4810-a888-1c07f7efaab8" providerId="ADAL" clId="{FB760A64-D950-411E-B718-4FA74E62DE38}" dt="2022-09-08T22:08:22.124" v="1787" actId="47"/>
        <pc:sldMkLst>
          <pc:docMk/>
          <pc:sldMk cId="2806447566" sldId="300"/>
        </pc:sldMkLst>
      </pc:sldChg>
      <pc:sldChg chg="del replTag delTag">
        <pc:chgData name="Baker, Tammera" userId="6ae0e8d6-0a2a-4810-a888-1c07f7efaab8" providerId="ADAL" clId="{FB760A64-D950-411E-B718-4FA74E62DE38}" dt="2022-09-08T22:08:22.124" v="1787" actId="47"/>
        <pc:sldMkLst>
          <pc:docMk/>
          <pc:sldMk cId="4090638004" sldId="301"/>
        </pc:sldMkLst>
      </pc:sldChg>
      <pc:sldChg chg="del replTag delTag">
        <pc:chgData name="Baker, Tammera" userId="6ae0e8d6-0a2a-4810-a888-1c07f7efaab8" providerId="ADAL" clId="{FB760A64-D950-411E-B718-4FA74E62DE38}" dt="2022-09-08T22:08:22.124" v="1787" actId="47"/>
        <pc:sldMkLst>
          <pc:docMk/>
          <pc:sldMk cId="2794826377" sldId="302"/>
        </pc:sldMkLst>
      </pc:sldChg>
      <pc:sldChg chg="del replTag delTag">
        <pc:chgData name="Baker, Tammera" userId="6ae0e8d6-0a2a-4810-a888-1c07f7efaab8" providerId="ADAL" clId="{FB760A64-D950-411E-B718-4FA74E62DE38}" dt="2022-09-08T22:08:22.124" v="1787" actId="47"/>
        <pc:sldMkLst>
          <pc:docMk/>
          <pc:sldMk cId="264615733" sldId="303"/>
        </pc:sldMkLst>
      </pc:sldChg>
      <pc:sldChg chg="del replTag delTag">
        <pc:chgData name="Baker, Tammera" userId="6ae0e8d6-0a2a-4810-a888-1c07f7efaab8" providerId="ADAL" clId="{FB760A64-D950-411E-B718-4FA74E62DE38}" dt="2022-09-08T22:08:22.124" v="1787" actId="47"/>
        <pc:sldMkLst>
          <pc:docMk/>
          <pc:sldMk cId="580462776" sldId="304"/>
        </pc:sldMkLst>
      </pc:sldChg>
      <pc:sldChg chg="modSp mod replTag delTag">
        <pc:chgData name="Baker, Tammera" userId="6ae0e8d6-0a2a-4810-a888-1c07f7efaab8" providerId="ADAL" clId="{FB760A64-D950-411E-B718-4FA74E62DE38}" dt="2022-09-09T06:31:39.261" v="11784"/>
        <pc:sldMkLst>
          <pc:docMk/>
          <pc:sldMk cId="1641062207" sldId="305"/>
        </pc:sldMkLst>
        <pc:spChg chg="mod">
          <ac:chgData name="Baker, Tammera" userId="6ae0e8d6-0a2a-4810-a888-1c07f7efaab8" providerId="ADAL" clId="{FB760A64-D950-411E-B718-4FA74E62DE38}" dt="2022-09-09T04:27:14.574" v="9914" actId="255"/>
          <ac:spMkLst>
            <pc:docMk/>
            <pc:sldMk cId="1641062207" sldId="305"/>
            <ac:spMk id="4" creationId="{486EFE1E-8C9A-4588-8239-E16AD8A1B197}"/>
          </ac:spMkLst>
        </pc:spChg>
        <pc:spChg chg="mod">
          <ac:chgData name="Baker, Tammera" userId="6ae0e8d6-0a2a-4810-a888-1c07f7efaab8" providerId="ADAL" clId="{FB760A64-D950-411E-B718-4FA74E62DE38}" dt="2022-09-09T02:25:30.215" v="8132" actId="1035"/>
          <ac:spMkLst>
            <pc:docMk/>
            <pc:sldMk cId="1641062207" sldId="305"/>
            <ac:spMk id="9" creationId="{33F27E57-B463-4040-9F51-F358B9B93771}"/>
          </ac:spMkLst>
        </pc:spChg>
        <pc:picChg chg="mod">
          <ac:chgData name="Baker, Tammera" userId="6ae0e8d6-0a2a-4810-a888-1c07f7efaab8" providerId="ADAL" clId="{FB760A64-D950-411E-B718-4FA74E62DE38}" dt="2022-09-09T02:37:00.820" v="8320" actId="1038"/>
          <ac:picMkLst>
            <pc:docMk/>
            <pc:sldMk cId="1641062207" sldId="305"/>
            <ac:picMk id="11" creationId="{AFEBABD5-EE76-4014-AEE4-B83DBF31B222}"/>
          </ac:picMkLst>
        </pc:picChg>
      </pc:sldChg>
      <pc:sldChg chg="del replTag delTag">
        <pc:chgData name="Baker, Tammera" userId="6ae0e8d6-0a2a-4810-a888-1c07f7efaab8" providerId="ADAL" clId="{FB760A64-D950-411E-B718-4FA74E62DE38}" dt="2022-09-08T22:08:26.657" v="1794" actId="47"/>
        <pc:sldMkLst>
          <pc:docMk/>
          <pc:sldMk cId="302610318" sldId="306"/>
        </pc:sldMkLst>
      </pc:sldChg>
      <pc:sldChg chg="addSp delSp modSp mod replTag delTag">
        <pc:chgData name="Baker, Tammera" userId="6ae0e8d6-0a2a-4810-a888-1c07f7efaab8" providerId="ADAL" clId="{FB760A64-D950-411E-B718-4FA74E62DE38}" dt="2022-09-09T06:36:46.672" v="11822"/>
        <pc:sldMkLst>
          <pc:docMk/>
          <pc:sldMk cId="3552379315" sldId="309"/>
        </pc:sldMkLst>
        <pc:spChg chg="add del mod">
          <ac:chgData name="Baker, Tammera" userId="6ae0e8d6-0a2a-4810-a888-1c07f7efaab8" providerId="ADAL" clId="{FB760A64-D950-411E-B718-4FA74E62DE38}" dt="2022-09-09T03:46:37.086" v="9149" actId="478"/>
          <ac:spMkLst>
            <pc:docMk/>
            <pc:sldMk cId="3552379315" sldId="309"/>
            <ac:spMk id="2" creationId="{5528CE3A-C4E7-470C-8996-0009A5E6A875}"/>
          </ac:spMkLst>
        </pc:spChg>
        <pc:grpChg chg="mod">
          <ac:chgData name="Baker, Tammera" userId="6ae0e8d6-0a2a-4810-a888-1c07f7efaab8" providerId="ADAL" clId="{FB760A64-D950-411E-B718-4FA74E62DE38}" dt="2022-09-09T03:47:15.329" v="9158" actId="14100"/>
          <ac:grpSpMkLst>
            <pc:docMk/>
            <pc:sldMk cId="3552379315" sldId="309"/>
            <ac:grpSpMk id="9" creationId="{75406849-ABD7-4C12-94D6-63068454BC41}"/>
          </ac:grpSpMkLst>
        </pc:grpChg>
        <pc:picChg chg="mod">
          <ac:chgData name="Baker, Tammera" userId="6ae0e8d6-0a2a-4810-a888-1c07f7efaab8" providerId="ADAL" clId="{FB760A64-D950-411E-B718-4FA74E62DE38}" dt="2022-09-09T03:44:33.060" v="9132" actId="208"/>
          <ac:picMkLst>
            <pc:docMk/>
            <pc:sldMk cId="3552379315" sldId="309"/>
            <ac:picMk id="3" creationId="{511DDB34-17DF-4B57-8D86-E8D1CB9A0580}"/>
          </ac:picMkLst>
        </pc:picChg>
        <pc:picChg chg="del mod">
          <ac:chgData name="Baker, Tammera" userId="6ae0e8d6-0a2a-4810-a888-1c07f7efaab8" providerId="ADAL" clId="{FB760A64-D950-411E-B718-4FA74E62DE38}" dt="2022-09-08T19:33:13.858" v="4" actId="478"/>
          <ac:picMkLst>
            <pc:docMk/>
            <pc:sldMk cId="3552379315" sldId="309"/>
            <ac:picMk id="4" creationId="{FB1B6396-BB05-4385-84DA-A96BE3ED5E4D}"/>
          </ac:picMkLst>
        </pc:picChg>
        <pc:picChg chg="add mod">
          <ac:chgData name="Baker, Tammera" userId="6ae0e8d6-0a2a-4810-a888-1c07f7efaab8" providerId="ADAL" clId="{FB760A64-D950-411E-B718-4FA74E62DE38}" dt="2022-09-09T03:47:03.288" v="9155" actId="1037"/>
          <ac:picMkLst>
            <pc:docMk/>
            <pc:sldMk cId="3552379315" sldId="309"/>
            <ac:picMk id="6" creationId="{87DE3408-28D5-4F5F-8D44-1B87AE79BE2F}"/>
          </ac:picMkLst>
        </pc:picChg>
        <pc:picChg chg="mod">
          <ac:chgData name="Baker, Tammera" userId="6ae0e8d6-0a2a-4810-a888-1c07f7efaab8" providerId="ADAL" clId="{FB760A64-D950-411E-B718-4FA74E62DE38}" dt="2022-09-09T03:44:33.060" v="9132" actId="208"/>
          <ac:picMkLst>
            <pc:docMk/>
            <pc:sldMk cId="3552379315" sldId="309"/>
            <ac:picMk id="8" creationId="{80CD7998-534A-4E44-9175-4E13814FB915}"/>
          </ac:picMkLst>
        </pc:picChg>
      </pc:sldChg>
      <pc:sldChg chg="addSp delSp modSp add mod replTag delTag modNotesTx">
        <pc:chgData name="Baker, Tammera" userId="6ae0e8d6-0a2a-4810-a888-1c07f7efaab8" providerId="ADAL" clId="{FB760A64-D950-411E-B718-4FA74E62DE38}" dt="2022-09-09T10:49:58.684" v="11857"/>
        <pc:sldMkLst>
          <pc:docMk/>
          <pc:sldMk cId="688595867" sldId="310"/>
        </pc:sldMkLst>
        <pc:spChg chg="mod">
          <ac:chgData name="Baker, Tammera" userId="6ae0e8d6-0a2a-4810-a888-1c07f7efaab8" providerId="ADAL" clId="{FB760A64-D950-411E-B718-4FA74E62DE38}" dt="2022-09-09T05:45:34.962" v="11179" actId="20577"/>
          <ac:spMkLst>
            <pc:docMk/>
            <pc:sldMk cId="688595867" sldId="310"/>
            <ac:spMk id="3" creationId="{B964E874-2508-4FDE-BDA1-02FA6257761A}"/>
          </ac:spMkLst>
        </pc:spChg>
        <pc:spChg chg="del mod">
          <ac:chgData name="Baker, Tammera" userId="6ae0e8d6-0a2a-4810-a888-1c07f7efaab8" providerId="ADAL" clId="{FB760A64-D950-411E-B718-4FA74E62DE38}" dt="2022-09-08T19:38:17.107" v="135" actId="478"/>
          <ac:spMkLst>
            <pc:docMk/>
            <pc:sldMk cId="688595867" sldId="310"/>
            <ac:spMk id="5" creationId="{9C80570F-81BF-4C34-8B4B-992AAE88256E}"/>
          </ac:spMkLst>
        </pc:spChg>
        <pc:spChg chg="add mod">
          <ac:chgData name="Baker, Tammera" userId="6ae0e8d6-0a2a-4810-a888-1c07f7efaab8" providerId="ADAL" clId="{FB760A64-D950-411E-B718-4FA74E62DE38}" dt="2022-09-09T04:32:39.488" v="10020" actId="113"/>
          <ac:spMkLst>
            <pc:docMk/>
            <pc:sldMk cId="688595867" sldId="310"/>
            <ac:spMk id="6" creationId="{0F8EA0BB-BBF8-41D3-BE32-CDE80CDB5F68}"/>
          </ac:spMkLst>
        </pc:spChg>
        <pc:spChg chg="add del mod">
          <ac:chgData name="Baker, Tammera" userId="6ae0e8d6-0a2a-4810-a888-1c07f7efaab8" providerId="ADAL" clId="{FB760A64-D950-411E-B718-4FA74E62DE38}" dt="2022-09-08T19:39:01.383" v="145" actId="478"/>
          <ac:spMkLst>
            <pc:docMk/>
            <pc:sldMk cId="688595867" sldId="310"/>
            <ac:spMk id="7" creationId="{EBE44859-5462-4B6D-A9E0-D19C4BF49EE7}"/>
          </ac:spMkLst>
        </pc:spChg>
        <pc:spChg chg="add mod">
          <ac:chgData name="Baker, Tammera" userId="6ae0e8d6-0a2a-4810-a888-1c07f7efaab8" providerId="ADAL" clId="{FB760A64-D950-411E-B718-4FA74E62DE38}" dt="2022-09-09T04:44:17.403" v="10317" actId="20577"/>
          <ac:spMkLst>
            <pc:docMk/>
            <pc:sldMk cId="688595867" sldId="310"/>
            <ac:spMk id="9" creationId="{5A88745E-A21A-4AEC-A9A6-5F6245E9D94D}"/>
          </ac:spMkLst>
        </pc:spChg>
        <pc:spChg chg="add mod">
          <ac:chgData name="Baker, Tammera" userId="6ae0e8d6-0a2a-4810-a888-1c07f7efaab8" providerId="ADAL" clId="{FB760A64-D950-411E-B718-4FA74E62DE38}" dt="2022-09-09T04:02:33.690" v="9321" actId="6549"/>
          <ac:spMkLst>
            <pc:docMk/>
            <pc:sldMk cId="688595867" sldId="310"/>
            <ac:spMk id="11" creationId="{1714984F-E858-4AF3-B063-8DF899A59EA7}"/>
          </ac:spMkLst>
        </pc:spChg>
      </pc:sldChg>
      <pc:sldChg chg="addSp delSp modSp new del mod modClrScheme replTag delTag chgLayout">
        <pc:chgData name="Baker, Tammera" userId="6ae0e8d6-0a2a-4810-a888-1c07f7efaab8" providerId="ADAL" clId="{FB760A64-D950-411E-B718-4FA74E62DE38}" dt="2022-09-08T19:37:27.882" v="118" actId="2696"/>
        <pc:sldMkLst>
          <pc:docMk/>
          <pc:sldMk cId="883995160" sldId="311"/>
        </pc:sldMkLst>
        <pc:spChg chg="mod ord">
          <ac:chgData name="Baker, Tammera" userId="6ae0e8d6-0a2a-4810-a888-1c07f7efaab8" providerId="ADAL" clId="{FB760A64-D950-411E-B718-4FA74E62DE38}" dt="2022-09-08T19:37:11.449" v="113" actId="700"/>
          <ac:spMkLst>
            <pc:docMk/>
            <pc:sldMk cId="883995160" sldId="311"/>
            <ac:spMk id="2" creationId="{A6AB74D1-DB67-4BF1-80CE-C3406F149F6A}"/>
          </ac:spMkLst>
        </pc:spChg>
        <pc:spChg chg="del mod ord">
          <ac:chgData name="Baker, Tammera" userId="6ae0e8d6-0a2a-4810-a888-1c07f7efaab8" providerId="ADAL" clId="{FB760A64-D950-411E-B718-4FA74E62DE38}" dt="2022-09-08T19:37:11.449" v="113" actId="700"/>
          <ac:spMkLst>
            <pc:docMk/>
            <pc:sldMk cId="883995160" sldId="311"/>
            <ac:spMk id="3" creationId="{544CD422-6204-435E-9137-3A13E82C4326}"/>
          </ac:spMkLst>
        </pc:spChg>
        <pc:spChg chg="del mod ord">
          <ac:chgData name="Baker, Tammera" userId="6ae0e8d6-0a2a-4810-a888-1c07f7efaab8" providerId="ADAL" clId="{FB760A64-D950-411E-B718-4FA74E62DE38}" dt="2022-09-08T19:37:11.449" v="113" actId="700"/>
          <ac:spMkLst>
            <pc:docMk/>
            <pc:sldMk cId="883995160" sldId="311"/>
            <ac:spMk id="4" creationId="{D4D1E6BE-37C1-4AF5-B0A8-A3C2247665EC}"/>
          </ac:spMkLst>
        </pc:spChg>
        <pc:spChg chg="add mod ord">
          <ac:chgData name="Baker, Tammera" userId="6ae0e8d6-0a2a-4810-a888-1c07f7efaab8" providerId="ADAL" clId="{FB760A64-D950-411E-B718-4FA74E62DE38}" dt="2022-09-08T19:37:11.449" v="113" actId="700"/>
          <ac:spMkLst>
            <pc:docMk/>
            <pc:sldMk cId="883995160" sldId="311"/>
            <ac:spMk id="5" creationId="{E2C8B573-6964-49F9-995A-F3B72BFE1388}"/>
          </ac:spMkLst>
        </pc:spChg>
        <pc:spChg chg="add mod ord">
          <ac:chgData name="Baker, Tammera" userId="6ae0e8d6-0a2a-4810-a888-1c07f7efaab8" providerId="ADAL" clId="{FB760A64-D950-411E-B718-4FA74E62DE38}" dt="2022-09-08T19:37:11.449" v="113" actId="700"/>
          <ac:spMkLst>
            <pc:docMk/>
            <pc:sldMk cId="883995160" sldId="311"/>
            <ac:spMk id="6" creationId="{62A49276-B3D4-4579-9E21-DAA58757742D}"/>
          </ac:spMkLst>
        </pc:spChg>
      </pc:sldChg>
      <pc:sldChg chg="delSp modSp add mod replTag delTag modNotesTx">
        <pc:chgData name="Baker, Tammera" userId="6ae0e8d6-0a2a-4810-a888-1c07f7efaab8" providerId="ADAL" clId="{FB760A64-D950-411E-B718-4FA74E62DE38}" dt="2022-09-09T06:08:48.335" v="11277"/>
        <pc:sldMkLst>
          <pc:docMk/>
          <pc:sldMk cId="890441624" sldId="311"/>
        </pc:sldMkLst>
        <pc:spChg chg="mod">
          <ac:chgData name="Baker, Tammera" userId="6ae0e8d6-0a2a-4810-a888-1c07f7efaab8" providerId="ADAL" clId="{FB760A64-D950-411E-B718-4FA74E62DE38}" dt="2022-09-09T04:27:54.874" v="9936" actId="1076"/>
          <ac:spMkLst>
            <pc:docMk/>
            <pc:sldMk cId="890441624" sldId="311"/>
            <ac:spMk id="3" creationId="{B964E874-2508-4FDE-BDA1-02FA6257761A}"/>
          </ac:spMkLst>
        </pc:spChg>
        <pc:spChg chg="del">
          <ac:chgData name="Baker, Tammera" userId="6ae0e8d6-0a2a-4810-a888-1c07f7efaab8" providerId="ADAL" clId="{FB760A64-D950-411E-B718-4FA74E62DE38}" dt="2022-09-08T19:44:10.359" v="197" actId="478"/>
          <ac:spMkLst>
            <pc:docMk/>
            <pc:sldMk cId="890441624" sldId="311"/>
            <ac:spMk id="6" creationId="{0F8EA0BB-BBF8-41D3-BE32-CDE80CDB5F68}"/>
          </ac:spMkLst>
        </pc:spChg>
        <pc:spChg chg="mod">
          <ac:chgData name="Baker, Tammera" userId="6ae0e8d6-0a2a-4810-a888-1c07f7efaab8" providerId="ADAL" clId="{FB760A64-D950-411E-B718-4FA74E62DE38}" dt="2022-09-09T04:42:00.578" v="10251" actId="1038"/>
          <ac:spMkLst>
            <pc:docMk/>
            <pc:sldMk cId="890441624" sldId="311"/>
            <ac:spMk id="9" creationId="{5A88745E-A21A-4AEC-A9A6-5F6245E9D94D}"/>
          </ac:spMkLst>
        </pc:spChg>
        <pc:spChg chg="mod">
          <ac:chgData name="Baker, Tammera" userId="6ae0e8d6-0a2a-4810-a888-1c07f7efaab8" providerId="ADAL" clId="{FB760A64-D950-411E-B718-4FA74E62DE38}" dt="2022-09-09T04:44:57.493" v="10341" actId="404"/>
          <ac:spMkLst>
            <pc:docMk/>
            <pc:sldMk cId="890441624" sldId="311"/>
            <ac:spMk id="11" creationId="{1714984F-E858-4AF3-B063-8DF899A59EA7}"/>
          </ac:spMkLst>
        </pc:spChg>
      </pc:sldChg>
      <pc:sldChg chg="addSp delSp modSp new mod modClrScheme replTag delTag chgLayout modNotesTx">
        <pc:chgData name="Baker, Tammera" userId="6ae0e8d6-0a2a-4810-a888-1c07f7efaab8" providerId="ADAL" clId="{FB760A64-D950-411E-B718-4FA74E62DE38}" dt="2022-09-09T06:18:29.115" v="11455"/>
        <pc:sldMkLst>
          <pc:docMk/>
          <pc:sldMk cId="3180223978" sldId="312"/>
        </pc:sldMkLst>
        <pc:spChg chg="del mod ord">
          <ac:chgData name="Baker, Tammera" userId="6ae0e8d6-0a2a-4810-a888-1c07f7efaab8" providerId="ADAL" clId="{FB760A64-D950-411E-B718-4FA74E62DE38}" dt="2022-09-08T19:47:03.891" v="276" actId="478"/>
          <ac:spMkLst>
            <pc:docMk/>
            <pc:sldMk cId="3180223978" sldId="312"/>
            <ac:spMk id="2" creationId="{61548A82-9CD6-4A07-A557-03403705F293}"/>
          </ac:spMkLst>
        </pc:spChg>
        <pc:spChg chg="del">
          <ac:chgData name="Baker, Tammera" userId="6ae0e8d6-0a2a-4810-a888-1c07f7efaab8" providerId="ADAL" clId="{FB760A64-D950-411E-B718-4FA74E62DE38}" dt="2022-09-08T19:46:53.179" v="271" actId="700"/>
          <ac:spMkLst>
            <pc:docMk/>
            <pc:sldMk cId="3180223978" sldId="312"/>
            <ac:spMk id="3" creationId="{B9C7C30E-F7FF-4A5E-9499-6E3BD05C5450}"/>
          </ac:spMkLst>
        </pc:spChg>
        <pc:spChg chg="del">
          <ac:chgData name="Baker, Tammera" userId="6ae0e8d6-0a2a-4810-a888-1c07f7efaab8" providerId="ADAL" clId="{FB760A64-D950-411E-B718-4FA74E62DE38}" dt="2022-09-08T19:46:53.179" v="271" actId="700"/>
          <ac:spMkLst>
            <pc:docMk/>
            <pc:sldMk cId="3180223978" sldId="312"/>
            <ac:spMk id="4" creationId="{FB324C26-9D4A-49F2-88E8-FA107DF504F5}"/>
          </ac:spMkLst>
        </pc:spChg>
        <pc:spChg chg="add mod">
          <ac:chgData name="Baker, Tammera" userId="6ae0e8d6-0a2a-4810-a888-1c07f7efaab8" providerId="ADAL" clId="{FB760A64-D950-411E-B718-4FA74E62DE38}" dt="2022-09-09T04:46:06.060" v="10363" actId="20577"/>
          <ac:spMkLst>
            <pc:docMk/>
            <pc:sldMk cId="3180223978" sldId="312"/>
            <ac:spMk id="6" creationId="{2B9A82DA-B11A-41B7-B9EE-C58FDFE701BE}"/>
          </ac:spMkLst>
        </pc:spChg>
        <pc:spChg chg="add mod">
          <ac:chgData name="Baker, Tammera" userId="6ae0e8d6-0a2a-4810-a888-1c07f7efaab8" providerId="ADAL" clId="{FB760A64-D950-411E-B718-4FA74E62DE38}" dt="2022-09-09T05:43:12.713" v="11110" actId="20577"/>
          <ac:spMkLst>
            <pc:docMk/>
            <pc:sldMk cId="3180223978" sldId="312"/>
            <ac:spMk id="7" creationId="{F63AAE01-657A-467E-BD74-CB47647FBCC8}"/>
          </ac:spMkLst>
        </pc:spChg>
        <pc:spChg chg="add del mod ord">
          <ac:chgData name="Baker, Tammera" userId="6ae0e8d6-0a2a-4810-a888-1c07f7efaab8" providerId="ADAL" clId="{FB760A64-D950-411E-B718-4FA74E62DE38}" dt="2022-09-09T04:24:36.670" v="9825" actId="478"/>
          <ac:spMkLst>
            <pc:docMk/>
            <pc:sldMk cId="3180223978" sldId="312"/>
            <ac:spMk id="8" creationId="{8F9D4DE7-AF1F-4A50-B106-27F687D6FBC8}"/>
          </ac:spMkLst>
        </pc:spChg>
        <pc:spChg chg="add del mod ord">
          <ac:chgData name="Baker, Tammera" userId="6ae0e8d6-0a2a-4810-a888-1c07f7efaab8" providerId="ADAL" clId="{FB760A64-D950-411E-B718-4FA74E62DE38}" dt="2022-09-09T04:30:06.415" v="9976" actId="478"/>
          <ac:spMkLst>
            <pc:docMk/>
            <pc:sldMk cId="3180223978" sldId="312"/>
            <ac:spMk id="9" creationId="{3FA73227-8147-4940-AAB6-426B8D057B3E}"/>
          </ac:spMkLst>
        </pc:spChg>
        <pc:spChg chg="mod">
          <ac:chgData name="Baker, Tammera" userId="6ae0e8d6-0a2a-4810-a888-1c07f7efaab8" providerId="ADAL" clId="{FB760A64-D950-411E-B718-4FA74E62DE38}" dt="2022-09-09T05:40:22.532" v="11015"/>
          <ac:spMkLst>
            <pc:docMk/>
            <pc:sldMk cId="3180223978" sldId="312"/>
            <ac:spMk id="12" creationId="{28FCBA10-B847-4E8E-98EF-882F7FF8BE6A}"/>
          </ac:spMkLst>
        </pc:spChg>
        <pc:spChg chg="mod">
          <ac:chgData name="Baker, Tammera" userId="6ae0e8d6-0a2a-4810-a888-1c07f7efaab8" providerId="ADAL" clId="{FB760A64-D950-411E-B718-4FA74E62DE38}" dt="2022-09-09T05:40:22.532" v="11015"/>
          <ac:spMkLst>
            <pc:docMk/>
            <pc:sldMk cId="3180223978" sldId="312"/>
            <ac:spMk id="13" creationId="{AE0B3DAE-E0E4-49D3-BAC4-202C5E52C7D3}"/>
          </ac:spMkLst>
        </pc:spChg>
        <pc:spChg chg="mod">
          <ac:chgData name="Baker, Tammera" userId="6ae0e8d6-0a2a-4810-a888-1c07f7efaab8" providerId="ADAL" clId="{FB760A64-D950-411E-B718-4FA74E62DE38}" dt="2022-09-09T05:40:22.532" v="11015"/>
          <ac:spMkLst>
            <pc:docMk/>
            <pc:sldMk cId="3180223978" sldId="312"/>
            <ac:spMk id="14" creationId="{30161728-C7F6-4F0F-99E7-128F67AA9AF2}"/>
          </ac:spMkLst>
        </pc:spChg>
        <pc:spChg chg="add del mod">
          <ac:chgData name="Baker, Tammera" userId="6ae0e8d6-0a2a-4810-a888-1c07f7efaab8" providerId="ADAL" clId="{FB760A64-D950-411E-B718-4FA74E62DE38}" dt="2022-09-09T05:41:26.012" v="11054"/>
          <ac:spMkLst>
            <pc:docMk/>
            <pc:sldMk cId="3180223978" sldId="312"/>
            <ac:spMk id="15" creationId="{8D7A3AEA-9846-461F-9C09-FEF122857E50}"/>
          </ac:spMkLst>
        </pc:spChg>
        <pc:spChg chg="add del mod">
          <ac:chgData name="Baker, Tammera" userId="6ae0e8d6-0a2a-4810-a888-1c07f7efaab8" providerId="ADAL" clId="{FB760A64-D950-411E-B718-4FA74E62DE38}" dt="2022-09-09T05:41:49.872" v="11059" actId="478"/>
          <ac:spMkLst>
            <pc:docMk/>
            <pc:sldMk cId="3180223978" sldId="312"/>
            <ac:spMk id="16" creationId="{774E4459-AE1C-48EB-AB27-E6CC16B7EF4F}"/>
          </ac:spMkLst>
        </pc:spChg>
        <pc:spChg chg="add del mod">
          <ac:chgData name="Baker, Tammera" userId="6ae0e8d6-0a2a-4810-a888-1c07f7efaab8" providerId="ADAL" clId="{FB760A64-D950-411E-B718-4FA74E62DE38}" dt="2022-09-09T05:41:49.872" v="11059" actId="478"/>
          <ac:spMkLst>
            <pc:docMk/>
            <pc:sldMk cId="3180223978" sldId="312"/>
            <ac:spMk id="17" creationId="{B62EC098-9655-48DF-A460-589FA302EAD9}"/>
          </ac:spMkLst>
        </pc:spChg>
        <pc:spChg chg="add del mod">
          <ac:chgData name="Baker, Tammera" userId="6ae0e8d6-0a2a-4810-a888-1c07f7efaab8" providerId="ADAL" clId="{FB760A64-D950-411E-B718-4FA74E62DE38}" dt="2022-09-09T05:41:49.872" v="11059" actId="478"/>
          <ac:spMkLst>
            <pc:docMk/>
            <pc:sldMk cId="3180223978" sldId="312"/>
            <ac:spMk id="18" creationId="{9DC56157-6B5B-4895-9978-7E5C59327311}"/>
          </ac:spMkLst>
        </pc:spChg>
        <pc:grpChg chg="add del mod">
          <ac:chgData name="Baker, Tammera" userId="6ae0e8d6-0a2a-4810-a888-1c07f7efaab8" providerId="ADAL" clId="{FB760A64-D950-411E-B718-4FA74E62DE38}" dt="2022-09-09T05:40:24.337" v="11016"/>
          <ac:grpSpMkLst>
            <pc:docMk/>
            <pc:sldMk cId="3180223978" sldId="312"/>
            <ac:grpSpMk id="10" creationId="{57911C72-6C93-4111-BBBF-E059E620ED41}"/>
          </ac:grpSpMkLst>
        </pc:grpChg>
        <pc:picChg chg="add del mod">
          <ac:chgData name="Baker, Tammera" userId="6ae0e8d6-0a2a-4810-a888-1c07f7efaab8" providerId="ADAL" clId="{FB760A64-D950-411E-B718-4FA74E62DE38}" dt="2022-09-09T05:41:42.887" v="11057" actId="478"/>
          <ac:picMkLst>
            <pc:docMk/>
            <pc:sldMk cId="3180223978" sldId="312"/>
            <ac:picMk id="5" creationId="{766947B9-2171-4263-A4FB-A1B3E2C8CDDA}"/>
          </ac:picMkLst>
        </pc:picChg>
        <pc:picChg chg="mod">
          <ac:chgData name="Baker, Tammera" userId="6ae0e8d6-0a2a-4810-a888-1c07f7efaab8" providerId="ADAL" clId="{FB760A64-D950-411E-B718-4FA74E62DE38}" dt="2022-09-09T05:40:22.532" v="11015"/>
          <ac:picMkLst>
            <pc:docMk/>
            <pc:sldMk cId="3180223978" sldId="312"/>
            <ac:picMk id="11" creationId="{3484DC48-400A-409F-BC29-28426D952444}"/>
          </ac:picMkLst>
        </pc:picChg>
        <pc:picChg chg="add mod">
          <ac:chgData name="Baker, Tammera" userId="6ae0e8d6-0a2a-4810-a888-1c07f7efaab8" providerId="ADAL" clId="{FB760A64-D950-411E-B718-4FA74E62DE38}" dt="2022-09-09T05:41:58.111" v="11062" actId="1037"/>
          <ac:picMkLst>
            <pc:docMk/>
            <pc:sldMk cId="3180223978" sldId="312"/>
            <ac:picMk id="19" creationId="{B1A474C1-9C8F-4B21-A64E-C76EC768C63A}"/>
          </ac:picMkLst>
        </pc:picChg>
      </pc:sldChg>
      <pc:sldChg chg="addSp modSp new mod modClrScheme replTag delTag chgLayout">
        <pc:chgData name="Baker, Tammera" userId="6ae0e8d6-0a2a-4810-a888-1c07f7efaab8" providerId="ADAL" clId="{FB760A64-D950-411E-B718-4FA74E62DE38}" dt="2022-09-09T10:52:51.089" v="11861"/>
        <pc:sldMkLst>
          <pc:docMk/>
          <pc:sldMk cId="428041085" sldId="313"/>
        </pc:sldMkLst>
        <pc:spChg chg="add mod">
          <ac:chgData name="Baker, Tammera" userId="6ae0e8d6-0a2a-4810-a888-1c07f7efaab8" providerId="ADAL" clId="{FB760A64-D950-411E-B718-4FA74E62DE38}" dt="2022-09-09T04:25:28.882" v="9850" actId="404"/>
          <ac:spMkLst>
            <pc:docMk/>
            <pc:sldMk cId="428041085" sldId="313"/>
            <ac:spMk id="2" creationId="{D89E99DE-BF8A-43FE-BA13-A196BB22CBDE}"/>
          </ac:spMkLst>
        </pc:spChg>
        <pc:spChg chg="add mod">
          <ac:chgData name="Baker, Tammera" userId="6ae0e8d6-0a2a-4810-a888-1c07f7efaab8" providerId="ADAL" clId="{FB760A64-D950-411E-B718-4FA74E62DE38}" dt="2022-09-09T05:43:35.524" v="11113" actId="948"/>
          <ac:spMkLst>
            <pc:docMk/>
            <pc:sldMk cId="428041085" sldId="313"/>
            <ac:spMk id="3" creationId="{584E5FED-29B8-4516-8712-43578FEADECA}"/>
          </ac:spMkLst>
        </pc:spChg>
        <pc:spChg chg="add mod">
          <ac:chgData name="Baker, Tammera" userId="6ae0e8d6-0a2a-4810-a888-1c07f7efaab8" providerId="ADAL" clId="{FB760A64-D950-411E-B718-4FA74E62DE38}" dt="2022-09-09T04:53:06.624" v="10447" actId="14100"/>
          <ac:spMkLst>
            <pc:docMk/>
            <pc:sldMk cId="428041085" sldId="313"/>
            <ac:spMk id="5" creationId="{178B2AE4-92B9-4A2A-8CA9-A19D8EC6AE92}"/>
          </ac:spMkLst>
        </pc:spChg>
      </pc:sldChg>
      <pc:sldChg chg="addSp delSp modSp new mod modClrScheme modAnim replTag delTag chgLayout">
        <pc:chgData name="Baker, Tammera" userId="6ae0e8d6-0a2a-4810-a888-1c07f7efaab8" providerId="ADAL" clId="{FB760A64-D950-411E-B718-4FA74E62DE38}" dt="2022-09-09T05:42:26.092" v="11070"/>
        <pc:sldMkLst>
          <pc:docMk/>
          <pc:sldMk cId="4208637528" sldId="314"/>
        </pc:sldMkLst>
        <pc:spChg chg="del">
          <ac:chgData name="Baker, Tammera" userId="6ae0e8d6-0a2a-4810-a888-1c07f7efaab8" providerId="ADAL" clId="{FB760A64-D950-411E-B718-4FA74E62DE38}" dt="2022-09-08T20:30:38.726" v="682" actId="478"/>
          <ac:spMkLst>
            <pc:docMk/>
            <pc:sldMk cId="4208637528" sldId="314"/>
            <ac:spMk id="2" creationId="{EB7938F7-6EF4-4515-94C1-4F2F963D90ED}"/>
          </ac:spMkLst>
        </pc:spChg>
        <pc:spChg chg="del">
          <ac:chgData name="Baker, Tammera" userId="6ae0e8d6-0a2a-4810-a888-1c07f7efaab8" providerId="ADAL" clId="{FB760A64-D950-411E-B718-4FA74E62DE38}" dt="2022-09-08T20:30:36.089" v="681" actId="478"/>
          <ac:spMkLst>
            <pc:docMk/>
            <pc:sldMk cId="4208637528" sldId="314"/>
            <ac:spMk id="3" creationId="{B42690F7-EA4D-4440-94DB-6F9B3634FA5B}"/>
          </ac:spMkLst>
        </pc:spChg>
        <pc:spChg chg="mod ord">
          <ac:chgData name="Baker, Tammera" userId="6ae0e8d6-0a2a-4810-a888-1c07f7efaab8" providerId="ADAL" clId="{FB760A64-D950-411E-B718-4FA74E62DE38}" dt="2022-09-09T04:31:19.569" v="9992" actId="403"/>
          <ac:spMkLst>
            <pc:docMk/>
            <pc:sldMk cId="4208637528" sldId="314"/>
            <ac:spMk id="4" creationId="{B76F8213-7507-4C63-9F04-6D5959838B4C}"/>
          </ac:spMkLst>
        </pc:spChg>
        <pc:picChg chg="add mod ord">
          <ac:chgData name="Baker, Tammera" userId="6ae0e8d6-0a2a-4810-a888-1c07f7efaab8" providerId="ADAL" clId="{FB760A64-D950-411E-B718-4FA74E62DE38}" dt="2022-09-09T04:31:33.199" v="9994" actId="1038"/>
          <ac:picMkLst>
            <pc:docMk/>
            <pc:sldMk cId="4208637528" sldId="314"/>
            <ac:picMk id="5" creationId="{B6174F99-DBF4-4BF8-8C8E-49C3A1A27753}"/>
          </ac:picMkLst>
        </pc:picChg>
      </pc:sldChg>
      <pc:sldChg chg="addSp delSp modSp new mod replTag delTag modNotesTx">
        <pc:chgData name="Baker, Tammera" userId="6ae0e8d6-0a2a-4810-a888-1c07f7efaab8" providerId="ADAL" clId="{FB760A64-D950-411E-B718-4FA74E62DE38}" dt="2022-09-09T06:19:14.858" v="11482"/>
        <pc:sldMkLst>
          <pc:docMk/>
          <pc:sldMk cId="1870832698" sldId="315"/>
        </pc:sldMkLst>
        <pc:spChg chg="del">
          <ac:chgData name="Baker, Tammera" userId="6ae0e8d6-0a2a-4810-a888-1c07f7efaab8" providerId="ADAL" clId="{FB760A64-D950-411E-B718-4FA74E62DE38}" dt="2022-09-08T20:39:00.303" v="784" actId="478"/>
          <ac:spMkLst>
            <pc:docMk/>
            <pc:sldMk cId="1870832698" sldId="315"/>
            <ac:spMk id="2" creationId="{6D9E92AA-FF27-4D91-A61F-86BFE87FA95A}"/>
          </ac:spMkLst>
        </pc:spChg>
        <pc:spChg chg="del">
          <ac:chgData name="Baker, Tammera" userId="6ae0e8d6-0a2a-4810-a888-1c07f7efaab8" providerId="ADAL" clId="{FB760A64-D950-411E-B718-4FA74E62DE38}" dt="2022-09-08T20:38:59.153" v="783" actId="478"/>
          <ac:spMkLst>
            <pc:docMk/>
            <pc:sldMk cId="1870832698" sldId="315"/>
            <ac:spMk id="3" creationId="{A1E7573D-EEF3-4D26-9365-435D84E9E062}"/>
          </ac:spMkLst>
        </pc:spChg>
        <pc:spChg chg="mod">
          <ac:chgData name="Baker, Tammera" userId="6ae0e8d6-0a2a-4810-a888-1c07f7efaab8" providerId="ADAL" clId="{FB760A64-D950-411E-B718-4FA74E62DE38}" dt="2022-09-09T04:25:46.784" v="9864" actId="404"/>
          <ac:spMkLst>
            <pc:docMk/>
            <pc:sldMk cId="1870832698" sldId="315"/>
            <ac:spMk id="4" creationId="{15EBAF53-BF93-4E72-BD26-044B4E6488B7}"/>
          </ac:spMkLst>
        </pc:spChg>
        <pc:picChg chg="add mod">
          <ac:chgData name="Baker, Tammera" userId="6ae0e8d6-0a2a-4810-a888-1c07f7efaab8" providerId="ADAL" clId="{FB760A64-D950-411E-B718-4FA74E62DE38}" dt="2022-09-08T20:55:11.661" v="1322" actId="1035"/>
          <ac:picMkLst>
            <pc:docMk/>
            <pc:sldMk cId="1870832698" sldId="315"/>
            <ac:picMk id="6" creationId="{CD9F7731-6CB2-48E5-BB15-667474445507}"/>
          </ac:picMkLst>
        </pc:picChg>
      </pc:sldChg>
      <pc:sldChg chg="addSp delSp modSp new mod modClrScheme replTag delTag chgLayout modNotesTx">
        <pc:chgData name="Baker, Tammera" userId="6ae0e8d6-0a2a-4810-a888-1c07f7efaab8" providerId="ADAL" clId="{FB760A64-D950-411E-B718-4FA74E62DE38}" dt="2022-09-09T06:27:47.955" v="11733"/>
        <pc:sldMkLst>
          <pc:docMk/>
          <pc:sldMk cId="2916777790" sldId="316"/>
        </pc:sldMkLst>
        <pc:spChg chg="del">
          <ac:chgData name="Baker, Tammera" userId="6ae0e8d6-0a2a-4810-a888-1c07f7efaab8" providerId="ADAL" clId="{FB760A64-D950-411E-B718-4FA74E62DE38}" dt="2022-09-08T20:40:40.671" v="817" actId="478"/>
          <ac:spMkLst>
            <pc:docMk/>
            <pc:sldMk cId="2916777790" sldId="316"/>
            <ac:spMk id="2" creationId="{54E72A48-9EAF-486F-B630-3BB52FBE647F}"/>
          </ac:spMkLst>
        </pc:spChg>
        <pc:spChg chg="del">
          <ac:chgData name="Baker, Tammera" userId="6ae0e8d6-0a2a-4810-a888-1c07f7efaab8" providerId="ADAL" clId="{FB760A64-D950-411E-B718-4FA74E62DE38}" dt="2022-09-08T20:40:44.182" v="818" actId="478"/>
          <ac:spMkLst>
            <pc:docMk/>
            <pc:sldMk cId="2916777790" sldId="316"/>
            <ac:spMk id="3" creationId="{4D43518D-92F7-4F4E-B7A0-19CC82DC5D03}"/>
          </ac:spMkLst>
        </pc:spChg>
        <pc:spChg chg="del">
          <ac:chgData name="Baker, Tammera" userId="6ae0e8d6-0a2a-4810-a888-1c07f7efaab8" providerId="ADAL" clId="{FB760A64-D950-411E-B718-4FA74E62DE38}" dt="2022-09-08T20:40:48.079" v="819" actId="478"/>
          <ac:spMkLst>
            <pc:docMk/>
            <pc:sldMk cId="2916777790" sldId="316"/>
            <ac:spMk id="4" creationId="{3A527DEE-078A-4036-805C-A0A95AB5A2F3}"/>
          </ac:spMkLst>
        </pc:spChg>
        <pc:spChg chg="add mod">
          <ac:chgData name="Baker, Tammera" userId="6ae0e8d6-0a2a-4810-a888-1c07f7efaab8" providerId="ADAL" clId="{FB760A64-D950-411E-B718-4FA74E62DE38}" dt="2022-09-09T05:36:52.590" v="10905" actId="20577"/>
          <ac:spMkLst>
            <pc:docMk/>
            <pc:sldMk cId="2916777790" sldId="316"/>
            <ac:spMk id="5" creationId="{C3134F38-4AC4-440C-BCE0-94D933CBEA88}"/>
          </ac:spMkLst>
        </pc:spChg>
        <pc:spChg chg="add mod">
          <ac:chgData name="Baker, Tammera" userId="6ae0e8d6-0a2a-4810-a888-1c07f7efaab8" providerId="ADAL" clId="{FB760A64-D950-411E-B718-4FA74E62DE38}" dt="2022-09-09T04:35:28.081" v="10091" actId="1035"/>
          <ac:spMkLst>
            <pc:docMk/>
            <pc:sldMk cId="2916777790" sldId="316"/>
            <ac:spMk id="6" creationId="{2C70E269-009E-4552-86AD-B96C6B97DA1A}"/>
          </ac:spMkLst>
        </pc:spChg>
        <pc:spChg chg="add del mod">
          <ac:chgData name="Baker, Tammera" userId="6ae0e8d6-0a2a-4810-a888-1c07f7efaab8" providerId="ADAL" clId="{FB760A64-D950-411E-B718-4FA74E62DE38}" dt="2022-09-08T21:00:32.030" v="1500" actId="478"/>
          <ac:spMkLst>
            <pc:docMk/>
            <pc:sldMk cId="2916777790" sldId="316"/>
            <ac:spMk id="7" creationId="{CE1A98CE-D965-484D-86D3-A40F7C736E2F}"/>
          </ac:spMkLst>
        </pc:spChg>
        <pc:spChg chg="add del mod">
          <ac:chgData name="Baker, Tammera" userId="6ae0e8d6-0a2a-4810-a888-1c07f7efaab8" providerId="ADAL" clId="{FB760A64-D950-411E-B718-4FA74E62DE38}" dt="2022-09-09T05:36:58.407" v="10907"/>
          <ac:spMkLst>
            <pc:docMk/>
            <pc:sldMk cId="2916777790" sldId="316"/>
            <ac:spMk id="9" creationId="{808012C0-191C-4346-B3E0-21BF7EEAD271}"/>
          </ac:spMkLst>
        </pc:spChg>
        <pc:picChg chg="add mod">
          <ac:chgData name="Baker, Tammera" userId="6ae0e8d6-0a2a-4810-a888-1c07f7efaab8" providerId="ADAL" clId="{FB760A64-D950-411E-B718-4FA74E62DE38}" dt="2022-09-09T05:29:17.623" v="10764" actId="208"/>
          <ac:picMkLst>
            <pc:docMk/>
            <pc:sldMk cId="2916777790" sldId="316"/>
            <ac:picMk id="8" creationId="{5D2BD59F-353F-41BC-9F21-01BC8BDFE22D}"/>
          </ac:picMkLst>
        </pc:picChg>
      </pc:sldChg>
      <pc:sldChg chg="delSp modSp add mod ord replTag delTag modNotesTx">
        <pc:chgData name="Baker, Tammera" userId="6ae0e8d6-0a2a-4810-a888-1c07f7efaab8" providerId="ADAL" clId="{FB760A64-D950-411E-B718-4FA74E62DE38}" dt="2022-09-09T06:22:19.881" v="11571"/>
        <pc:sldMkLst>
          <pc:docMk/>
          <pc:sldMk cId="3509583525" sldId="317"/>
        </pc:sldMkLst>
        <pc:spChg chg="mod">
          <ac:chgData name="Baker, Tammera" userId="6ae0e8d6-0a2a-4810-a888-1c07f7efaab8" providerId="ADAL" clId="{FB760A64-D950-411E-B718-4FA74E62DE38}" dt="2022-09-09T05:45:06.068" v="11159" actId="20577"/>
          <ac:spMkLst>
            <pc:docMk/>
            <pc:sldMk cId="3509583525" sldId="317"/>
            <ac:spMk id="3" creationId="{B964E874-2508-4FDE-BDA1-02FA6257761A}"/>
          </ac:spMkLst>
        </pc:spChg>
        <pc:spChg chg="del mod">
          <ac:chgData name="Baker, Tammera" userId="6ae0e8d6-0a2a-4810-a888-1c07f7efaab8" providerId="ADAL" clId="{FB760A64-D950-411E-B718-4FA74E62DE38}" dt="2022-09-08T20:42:41.816" v="916" actId="478"/>
          <ac:spMkLst>
            <pc:docMk/>
            <pc:sldMk cId="3509583525" sldId="317"/>
            <ac:spMk id="9" creationId="{5A88745E-A21A-4AEC-A9A6-5F6245E9D94D}"/>
          </ac:spMkLst>
        </pc:spChg>
        <pc:spChg chg="mod">
          <ac:chgData name="Baker, Tammera" userId="6ae0e8d6-0a2a-4810-a888-1c07f7efaab8" providerId="ADAL" clId="{FB760A64-D950-411E-B718-4FA74E62DE38}" dt="2022-09-09T05:09:05.101" v="10470" actId="114"/>
          <ac:spMkLst>
            <pc:docMk/>
            <pc:sldMk cId="3509583525" sldId="317"/>
            <ac:spMk id="11" creationId="{1714984F-E858-4AF3-B063-8DF899A59EA7}"/>
          </ac:spMkLst>
        </pc:spChg>
      </pc:sldChg>
      <pc:sldChg chg="addSp delSp modSp add mod ord replTag delTag modNotesTx">
        <pc:chgData name="Baker, Tammera" userId="6ae0e8d6-0a2a-4810-a888-1c07f7efaab8" providerId="ADAL" clId="{FB760A64-D950-411E-B718-4FA74E62DE38}" dt="2022-09-09T10:53:39.789" v="11879"/>
        <pc:sldMkLst>
          <pc:docMk/>
          <pc:sldMk cId="719902763" sldId="318"/>
        </pc:sldMkLst>
        <pc:spChg chg="add mod">
          <ac:chgData name="Baker, Tammera" userId="6ae0e8d6-0a2a-4810-a888-1c07f7efaab8" providerId="ADAL" clId="{FB760A64-D950-411E-B718-4FA74E62DE38}" dt="2022-09-09T05:39:44.972" v="11001" actId="164"/>
          <ac:spMkLst>
            <pc:docMk/>
            <pc:sldMk cId="719902763" sldId="318"/>
            <ac:spMk id="2" creationId="{77E52D67-5446-4381-B979-EC80A1237EDC}"/>
          </ac:spMkLst>
        </pc:spChg>
        <pc:spChg chg="del">
          <ac:chgData name="Baker, Tammera" userId="6ae0e8d6-0a2a-4810-a888-1c07f7efaab8" providerId="ADAL" clId="{FB760A64-D950-411E-B718-4FA74E62DE38}" dt="2022-09-08T20:58:28.502" v="1431" actId="478"/>
          <ac:spMkLst>
            <pc:docMk/>
            <pc:sldMk cId="719902763" sldId="318"/>
            <ac:spMk id="6" creationId="{2B9A82DA-B11A-41B7-B9EE-C58FDFE701BE}"/>
          </ac:spMkLst>
        </pc:spChg>
        <pc:spChg chg="del">
          <ac:chgData name="Baker, Tammera" userId="6ae0e8d6-0a2a-4810-a888-1c07f7efaab8" providerId="ADAL" clId="{FB760A64-D950-411E-B718-4FA74E62DE38}" dt="2022-09-08T20:58:33.927" v="1432" actId="478"/>
          <ac:spMkLst>
            <pc:docMk/>
            <pc:sldMk cId="719902763" sldId="318"/>
            <ac:spMk id="7" creationId="{F63AAE01-657A-467E-BD74-CB47647FBCC8}"/>
          </ac:spMkLst>
        </pc:spChg>
        <pc:spChg chg="add mod">
          <ac:chgData name="Baker, Tammera" userId="6ae0e8d6-0a2a-4810-a888-1c07f7efaab8" providerId="ADAL" clId="{FB760A64-D950-411E-B718-4FA74E62DE38}" dt="2022-09-09T05:39:44.972" v="11001" actId="164"/>
          <ac:spMkLst>
            <pc:docMk/>
            <pc:sldMk cId="719902763" sldId="318"/>
            <ac:spMk id="8" creationId="{42F0AC45-B242-4856-87B5-686C68A34D6E}"/>
          </ac:spMkLst>
        </pc:spChg>
        <pc:spChg chg="add mod">
          <ac:chgData name="Baker, Tammera" userId="6ae0e8d6-0a2a-4810-a888-1c07f7efaab8" providerId="ADAL" clId="{FB760A64-D950-411E-B718-4FA74E62DE38}" dt="2022-09-09T05:39:44.972" v="11001" actId="164"/>
          <ac:spMkLst>
            <pc:docMk/>
            <pc:sldMk cId="719902763" sldId="318"/>
            <ac:spMk id="9" creationId="{A73F27BC-61D8-4902-9C01-072305A47470}"/>
          </ac:spMkLst>
        </pc:spChg>
        <pc:grpChg chg="add del mod">
          <ac:chgData name="Baker, Tammera" userId="6ae0e8d6-0a2a-4810-a888-1c07f7efaab8" providerId="ADAL" clId="{FB760A64-D950-411E-B718-4FA74E62DE38}" dt="2022-09-09T05:40:15.623" v="11008" actId="478"/>
          <ac:grpSpMkLst>
            <pc:docMk/>
            <pc:sldMk cId="719902763" sldId="318"/>
            <ac:grpSpMk id="3" creationId="{FA4B210E-25AE-4E80-B5B8-7C83D6FF9853}"/>
          </ac:grpSpMkLst>
        </pc:grpChg>
        <pc:picChg chg="add mod">
          <ac:chgData name="Baker, Tammera" userId="6ae0e8d6-0a2a-4810-a888-1c07f7efaab8" providerId="ADAL" clId="{FB760A64-D950-411E-B718-4FA74E62DE38}" dt="2022-09-09T05:47:12.025" v="11195" actId="14100"/>
          <ac:picMkLst>
            <pc:docMk/>
            <pc:sldMk cId="719902763" sldId="318"/>
            <ac:picMk id="4" creationId="{E3B71298-E86D-4BC8-ACB1-558D994DFDB0}"/>
          </ac:picMkLst>
        </pc:picChg>
        <pc:picChg chg="mod">
          <ac:chgData name="Baker, Tammera" userId="6ae0e8d6-0a2a-4810-a888-1c07f7efaab8" providerId="ADAL" clId="{FB760A64-D950-411E-B718-4FA74E62DE38}" dt="2022-09-09T05:39:58.185" v="11004" actId="1076"/>
          <ac:picMkLst>
            <pc:docMk/>
            <pc:sldMk cId="719902763" sldId="318"/>
            <ac:picMk id="5" creationId="{766947B9-2171-4263-A4FB-A1B3E2C8CDDA}"/>
          </ac:picMkLst>
        </pc:picChg>
      </pc:sldChg>
      <pc:sldChg chg="addSp delSp modSp new mod replTag delTag modNotesTx">
        <pc:chgData name="Baker, Tammera" userId="6ae0e8d6-0a2a-4810-a888-1c07f7efaab8" providerId="ADAL" clId="{FB760A64-D950-411E-B718-4FA74E62DE38}" dt="2022-09-09T06:22:35.290" v="11579"/>
        <pc:sldMkLst>
          <pc:docMk/>
          <pc:sldMk cId="3509531639" sldId="319"/>
        </pc:sldMkLst>
        <pc:spChg chg="del">
          <ac:chgData name="Baker, Tammera" userId="6ae0e8d6-0a2a-4810-a888-1c07f7efaab8" providerId="ADAL" clId="{FB760A64-D950-411E-B718-4FA74E62DE38}" dt="2022-09-08T21:02:04.206" v="1519" actId="478"/>
          <ac:spMkLst>
            <pc:docMk/>
            <pc:sldMk cId="3509531639" sldId="319"/>
            <ac:spMk id="2" creationId="{28B8B241-DC65-4428-A58F-FD2E269716B0}"/>
          </ac:spMkLst>
        </pc:spChg>
        <pc:spChg chg="del">
          <ac:chgData name="Baker, Tammera" userId="6ae0e8d6-0a2a-4810-a888-1c07f7efaab8" providerId="ADAL" clId="{FB760A64-D950-411E-B718-4FA74E62DE38}" dt="2022-09-08T21:02:37.830" v="1543" actId="478"/>
          <ac:spMkLst>
            <pc:docMk/>
            <pc:sldMk cId="3509531639" sldId="319"/>
            <ac:spMk id="3" creationId="{EEFD23DE-4775-4A6A-A04D-96A2A6156DCE}"/>
          </ac:spMkLst>
        </pc:spChg>
        <pc:spChg chg="del">
          <ac:chgData name="Baker, Tammera" userId="6ae0e8d6-0a2a-4810-a888-1c07f7efaab8" providerId="ADAL" clId="{FB760A64-D950-411E-B718-4FA74E62DE38}" dt="2022-09-08T21:02:39.130" v="1544" actId="478"/>
          <ac:spMkLst>
            <pc:docMk/>
            <pc:sldMk cId="3509531639" sldId="319"/>
            <ac:spMk id="4" creationId="{6C06E7B7-4CFE-4DCC-A79C-AB024F7169FC}"/>
          </ac:spMkLst>
        </pc:spChg>
        <pc:spChg chg="mod">
          <ac:chgData name="Baker, Tammera" userId="6ae0e8d6-0a2a-4810-a888-1c07f7efaab8" providerId="ADAL" clId="{FB760A64-D950-411E-B718-4FA74E62DE38}" dt="2022-09-09T05:15:22.887" v="10580" actId="20577"/>
          <ac:spMkLst>
            <pc:docMk/>
            <pc:sldMk cId="3509531639" sldId="319"/>
            <ac:spMk id="5" creationId="{F4BDF098-27E8-4B28-B1F8-75EA9DA5A7FE}"/>
          </ac:spMkLst>
        </pc:spChg>
        <pc:spChg chg="add mod topLvl">
          <ac:chgData name="Baker, Tammera" userId="6ae0e8d6-0a2a-4810-a888-1c07f7efaab8" providerId="ADAL" clId="{FB760A64-D950-411E-B718-4FA74E62DE38}" dt="2022-09-09T05:31:24.515" v="10818" actId="165"/>
          <ac:spMkLst>
            <pc:docMk/>
            <pc:sldMk cId="3509531639" sldId="319"/>
            <ac:spMk id="8" creationId="{E28C0C7D-9EDA-4E6D-853B-6C309296C7BE}"/>
          </ac:spMkLst>
        </pc:spChg>
        <pc:spChg chg="add del mod topLvl">
          <ac:chgData name="Baker, Tammera" userId="6ae0e8d6-0a2a-4810-a888-1c07f7efaab8" providerId="ADAL" clId="{FB760A64-D950-411E-B718-4FA74E62DE38}" dt="2022-09-09T05:34:12.205" v="10855" actId="478"/>
          <ac:spMkLst>
            <pc:docMk/>
            <pc:sldMk cId="3509531639" sldId="319"/>
            <ac:spMk id="9" creationId="{0D2042AC-93F1-4B6F-81D0-A97D3DD02DA7}"/>
          </ac:spMkLst>
        </pc:spChg>
        <pc:spChg chg="add mod">
          <ac:chgData name="Baker, Tammera" userId="6ae0e8d6-0a2a-4810-a888-1c07f7efaab8" providerId="ADAL" clId="{FB760A64-D950-411E-B718-4FA74E62DE38}" dt="2022-09-09T05:34:13.118" v="10856"/>
          <ac:spMkLst>
            <pc:docMk/>
            <pc:sldMk cId="3509531639" sldId="319"/>
            <ac:spMk id="12" creationId="{4F104119-1E6E-4502-BD64-2BE007CE8DC6}"/>
          </ac:spMkLst>
        </pc:spChg>
        <pc:grpChg chg="add del mod topLvl">
          <ac:chgData name="Baker, Tammera" userId="6ae0e8d6-0a2a-4810-a888-1c07f7efaab8" providerId="ADAL" clId="{FB760A64-D950-411E-B718-4FA74E62DE38}" dt="2022-09-09T05:31:31.031" v="10819" actId="165"/>
          <ac:grpSpMkLst>
            <pc:docMk/>
            <pc:sldMk cId="3509531639" sldId="319"/>
            <ac:grpSpMk id="10" creationId="{95BDF844-0947-4AFA-BD8C-408892B8A895}"/>
          </ac:grpSpMkLst>
        </pc:grpChg>
        <pc:grpChg chg="add del mod">
          <ac:chgData name="Baker, Tammera" userId="6ae0e8d6-0a2a-4810-a888-1c07f7efaab8" providerId="ADAL" clId="{FB760A64-D950-411E-B718-4FA74E62DE38}" dt="2022-09-09T05:31:24.515" v="10818" actId="165"/>
          <ac:grpSpMkLst>
            <pc:docMk/>
            <pc:sldMk cId="3509531639" sldId="319"/>
            <ac:grpSpMk id="11" creationId="{FA2CCEE8-3730-4354-92D8-074F29C49B8E}"/>
          </ac:grpSpMkLst>
        </pc:grpChg>
        <pc:picChg chg="add mod topLvl">
          <ac:chgData name="Baker, Tammera" userId="6ae0e8d6-0a2a-4810-a888-1c07f7efaab8" providerId="ADAL" clId="{FB760A64-D950-411E-B718-4FA74E62DE38}" dt="2022-09-09T05:33:30.905" v="10836" actId="14100"/>
          <ac:picMkLst>
            <pc:docMk/>
            <pc:sldMk cId="3509531639" sldId="319"/>
            <ac:picMk id="6" creationId="{DC7C3D43-B799-4458-8C84-22CD8EBC1EC8}"/>
          </ac:picMkLst>
        </pc:picChg>
      </pc:sldChg>
      <pc:sldChg chg="addSp delSp modSp new del mod modClrScheme replTag delTag chgLayout">
        <pc:chgData name="Baker, Tammera" userId="6ae0e8d6-0a2a-4810-a888-1c07f7efaab8" providerId="ADAL" clId="{FB760A64-D950-411E-B718-4FA74E62DE38}" dt="2022-09-09T02:38:16.588" v="8334" actId="47"/>
        <pc:sldMkLst>
          <pc:docMk/>
          <pc:sldMk cId="616047878" sldId="320"/>
        </pc:sldMkLst>
        <pc:spChg chg="del mod ord">
          <ac:chgData name="Baker, Tammera" userId="6ae0e8d6-0a2a-4810-a888-1c07f7efaab8" providerId="ADAL" clId="{FB760A64-D950-411E-B718-4FA74E62DE38}" dt="2022-09-08T22:12:49.218" v="1864" actId="478"/>
          <ac:spMkLst>
            <pc:docMk/>
            <pc:sldMk cId="616047878" sldId="320"/>
            <ac:spMk id="2" creationId="{A75B02B2-4731-41B3-A2E8-C3E65FE76BA5}"/>
          </ac:spMkLst>
        </pc:spChg>
        <pc:spChg chg="del">
          <ac:chgData name="Baker, Tammera" userId="6ae0e8d6-0a2a-4810-a888-1c07f7efaab8" providerId="ADAL" clId="{FB760A64-D950-411E-B718-4FA74E62DE38}" dt="2022-09-08T22:12:46.220" v="1861" actId="700"/>
          <ac:spMkLst>
            <pc:docMk/>
            <pc:sldMk cId="616047878" sldId="320"/>
            <ac:spMk id="3" creationId="{66485565-4CB1-49C2-A14D-5E8E93482461}"/>
          </ac:spMkLst>
        </pc:spChg>
        <pc:spChg chg="del mod ord">
          <ac:chgData name="Baker, Tammera" userId="6ae0e8d6-0a2a-4810-a888-1c07f7efaab8" providerId="ADAL" clId="{FB760A64-D950-411E-B718-4FA74E62DE38}" dt="2022-09-08T22:12:46.220" v="1861" actId="700"/>
          <ac:spMkLst>
            <pc:docMk/>
            <pc:sldMk cId="616047878" sldId="320"/>
            <ac:spMk id="4" creationId="{230F3BDC-09D7-4FFC-99F5-6597389F2084}"/>
          </ac:spMkLst>
        </pc:spChg>
        <pc:spChg chg="del mod ord">
          <ac:chgData name="Baker, Tammera" userId="6ae0e8d6-0a2a-4810-a888-1c07f7efaab8" providerId="ADAL" clId="{FB760A64-D950-411E-B718-4FA74E62DE38}" dt="2022-09-08T22:12:46.220" v="1861" actId="700"/>
          <ac:spMkLst>
            <pc:docMk/>
            <pc:sldMk cId="616047878" sldId="320"/>
            <ac:spMk id="5" creationId="{B72CF26E-DEF9-496E-8831-367DC5FE5814}"/>
          </ac:spMkLst>
        </pc:spChg>
        <pc:spChg chg="add mod ord">
          <ac:chgData name="Baker, Tammera" userId="6ae0e8d6-0a2a-4810-a888-1c07f7efaab8" providerId="ADAL" clId="{FB760A64-D950-411E-B718-4FA74E62DE38}" dt="2022-09-09T01:39:04.447" v="7509" actId="6549"/>
          <ac:spMkLst>
            <pc:docMk/>
            <pc:sldMk cId="616047878" sldId="320"/>
            <ac:spMk id="6" creationId="{DA18674F-9604-48FB-9E91-0EA21DDB9E28}"/>
          </ac:spMkLst>
        </pc:spChg>
        <pc:spChg chg="add del mod ord">
          <ac:chgData name="Baker, Tammera" userId="6ae0e8d6-0a2a-4810-a888-1c07f7efaab8" providerId="ADAL" clId="{FB760A64-D950-411E-B718-4FA74E62DE38}" dt="2022-09-08T22:14:44.893" v="1966" actId="478"/>
          <ac:spMkLst>
            <pc:docMk/>
            <pc:sldMk cId="616047878" sldId="320"/>
            <ac:spMk id="7" creationId="{3F0B0767-BCD3-43E7-A2DD-BA8D7A869883}"/>
          </ac:spMkLst>
        </pc:spChg>
        <pc:spChg chg="add del mod">
          <ac:chgData name="Baker, Tammera" userId="6ae0e8d6-0a2a-4810-a888-1c07f7efaab8" providerId="ADAL" clId="{FB760A64-D950-411E-B718-4FA74E62DE38}" dt="2022-09-09T01:38:54.153" v="7506"/>
          <ac:spMkLst>
            <pc:docMk/>
            <pc:sldMk cId="616047878" sldId="320"/>
            <ac:spMk id="11" creationId="{924BCA8D-8FDF-4DA3-AD2D-C430D1FB5110}"/>
          </ac:spMkLst>
        </pc:spChg>
        <pc:picChg chg="add del mod">
          <ac:chgData name="Baker, Tammera" userId="6ae0e8d6-0a2a-4810-a888-1c07f7efaab8" providerId="ADAL" clId="{FB760A64-D950-411E-B718-4FA74E62DE38}" dt="2022-09-08T22:15:23.373" v="1975" actId="478"/>
          <ac:picMkLst>
            <pc:docMk/>
            <pc:sldMk cId="616047878" sldId="320"/>
            <ac:picMk id="8" creationId="{B8303810-41BC-447C-B6CD-AF7776D6D8CE}"/>
          </ac:picMkLst>
        </pc:picChg>
        <pc:picChg chg="add del">
          <ac:chgData name="Baker, Tammera" userId="6ae0e8d6-0a2a-4810-a888-1c07f7efaab8" providerId="ADAL" clId="{FB760A64-D950-411E-B718-4FA74E62DE38}" dt="2022-09-09T01:38:49.478" v="7502" actId="478"/>
          <ac:picMkLst>
            <pc:docMk/>
            <pc:sldMk cId="616047878" sldId="320"/>
            <ac:picMk id="9" creationId="{B18D517F-CB77-4C97-B370-06426866A470}"/>
          </ac:picMkLst>
        </pc:picChg>
        <pc:picChg chg="add del mod">
          <ac:chgData name="Baker, Tammera" userId="6ae0e8d6-0a2a-4810-a888-1c07f7efaab8" providerId="ADAL" clId="{FB760A64-D950-411E-B718-4FA74E62DE38}" dt="2022-09-09T01:38:54.153" v="7506"/>
          <ac:picMkLst>
            <pc:docMk/>
            <pc:sldMk cId="616047878" sldId="320"/>
            <ac:picMk id="10" creationId="{04EF49ED-BB02-451F-AE51-40F8DA6216AD}"/>
          </ac:picMkLst>
        </pc:picChg>
        <pc:picChg chg="add del mod">
          <ac:chgData name="Baker, Tammera" userId="6ae0e8d6-0a2a-4810-a888-1c07f7efaab8" providerId="ADAL" clId="{FB760A64-D950-411E-B718-4FA74E62DE38}" dt="2022-09-09T01:41:06.566" v="7518" actId="478"/>
          <ac:picMkLst>
            <pc:docMk/>
            <pc:sldMk cId="616047878" sldId="320"/>
            <ac:picMk id="12" creationId="{6089CF8F-0052-423E-A31A-99AD60564240}"/>
          </ac:picMkLst>
        </pc:picChg>
        <pc:picChg chg="add mod">
          <ac:chgData name="Baker, Tammera" userId="6ae0e8d6-0a2a-4810-a888-1c07f7efaab8" providerId="ADAL" clId="{FB760A64-D950-411E-B718-4FA74E62DE38}" dt="2022-09-09T02:19:28.623" v="8084" actId="1038"/>
          <ac:picMkLst>
            <pc:docMk/>
            <pc:sldMk cId="616047878" sldId="320"/>
            <ac:picMk id="13" creationId="{58B3A4E4-3A7E-4B32-BFF3-77E17474CEB4}"/>
          </ac:picMkLst>
        </pc:picChg>
      </pc:sldChg>
      <pc:sldChg chg="addSp delSp modSp add mod replTag delTag modNotesTx">
        <pc:chgData name="Baker, Tammera" userId="6ae0e8d6-0a2a-4810-a888-1c07f7efaab8" providerId="ADAL" clId="{FB760A64-D950-411E-B718-4FA74E62DE38}" dt="2022-09-09T06:22:34.737" v="11577"/>
        <pc:sldMkLst>
          <pc:docMk/>
          <pc:sldMk cId="2432022513" sldId="321"/>
        </pc:sldMkLst>
        <pc:spChg chg="mod">
          <ac:chgData name="Baker, Tammera" userId="6ae0e8d6-0a2a-4810-a888-1c07f7efaab8" providerId="ADAL" clId="{FB760A64-D950-411E-B718-4FA74E62DE38}" dt="2022-09-09T05:37:45.920" v="10959" actId="20577"/>
          <ac:spMkLst>
            <pc:docMk/>
            <pc:sldMk cId="2432022513" sldId="321"/>
            <ac:spMk id="5" creationId="{C3134F38-4AC4-440C-BCE0-94D933CBEA88}"/>
          </ac:spMkLst>
        </pc:spChg>
        <pc:spChg chg="mod">
          <ac:chgData name="Baker, Tammera" userId="6ae0e8d6-0a2a-4810-a888-1c07f7efaab8" providerId="ADAL" clId="{FB760A64-D950-411E-B718-4FA74E62DE38}" dt="2022-09-09T04:35:11.832" v="10081" actId="1036"/>
          <ac:spMkLst>
            <pc:docMk/>
            <pc:sldMk cId="2432022513" sldId="321"/>
            <ac:spMk id="6" creationId="{2C70E269-009E-4552-86AD-B96C6B97DA1A}"/>
          </ac:spMkLst>
        </pc:spChg>
        <pc:spChg chg="add del mod">
          <ac:chgData name="Baker, Tammera" userId="6ae0e8d6-0a2a-4810-a888-1c07f7efaab8" providerId="ADAL" clId="{FB760A64-D950-411E-B718-4FA74E62DE38}" dt="2022-09-09T05:37:05.445" v="10911"/>
          <ac:spMkLst>
            <pc:docMk/>
            <pc:sldMk cId="2432022513" sldId="321"/>
            <ac:spMk id="7" creationId="{02420983-D2FD-42B4-8BC5-39FB23B75370}"/>
          </ac:spMkLst>
        </pc:spChg>
        <pc:picChg chg="mod">
          <ac:chgData name="Baker, Tammera" userId="6ae0e8d6-0a2a-4810-a888-1c07f7efaab8" providerId="ADAL" clId="{FB760A64-D950-411E-B718-4FA74E62DE38}" dt="2022-09-09T05:29:07.415" v="10757" actId="208"/>
          <ac:picMkLst>
            <pc:docMk/>
            <pc:sldMk cId="2432022513" sldId="321"/>
            <ac:picMk id="8" creationId="{5D2BD59F-353F-41BC-9F21-01BC8BDFE22D}"/>
          </ac:picMkLst>
        </pc:picChg>
      </pc:sldChg>
      <pc:sldChg chg="delSp modSp add mod replTag delTag modNotesTx">
        <pc:chgData name="Baker, Tammera" userId="6ae0e8d6-0a2a-4810-a888-1c07f7efaab8" providerId="ADAL" clId="{FB760A64-D950-411E-B718-4FA74E62DE38}" dt="2022-09-09T06:26:38.492" v="11692"/>
        <pc:sldMkLst>
          <pc:docMk/>
          <pc:sldMk cId="204725758" sldId="322"/>
        </pc:sldMkLst>
        <pc:spChg chg="mod">
          <ac:chgData name="Baker, Tammera" userId="6ae0e8d6-0a2a-4810-a888-1c07f7efaab8" providerId="ADAL" clId="{FB760A64-D950-411E-B718-4FA74E62DE38}" dt="2022-09-09T05:15:28.919" v="10584" actId="20577"/>
          <ac:spMkLst>
            <pc:docMk/>
            <pc:sldMk cId="204725758" sldId="322"/>
            <ac:spMk id="5" creationId="{F4BDF098-27E8-4B28-B1F8-75EA9DA5A7FE}"/>
          </ac:spMkLst>
        </pc:spChg>
        <pc:spChg chg="mod">
          <ac:chgData name="Baker, Tammera" userId="6ae0e8d6-0a2a-4810-a888-1c07f7efaab8" providerId="ADAL" clId="{FB760A64-D950-411E-B718-4FA74E62DE38}" dt="2022-09-09T05:30:20.422" v="10787" actId="14100"/>
          <ac:spMkLst>
            <pc:docMk/>
            <pc:sldMk cId="204725758" sldId="322"/>
            <ac:spMk id="8" creationId="{E28C0C7D-9EDA-4E6D-853B-6C309296C7BE}"/>
          </ac:spMkLst>
        </pc:spChg>
        <pc:spChg chg="mod topLvl">
          <ac:chgData name="Baker, Tammera" userId="6ae0e8d6-0a2a-4810-a888-1c07f7efaab8" providerId="ADAL" clId="{FB760A64-D950-411E-B718-4FA74E62DE38}" dt="2022-09-09T05:34:03.980" v="10852" actId="1036"/>
          <ac:spMkLst>
            <pc:docMk/>
            <pc:sldMk cId="204725758" sldId="322"/>
            <ac:spMk id="9" creationId="{0D2042AC-93F1-4B6F-81D0-A97D3DD02DA7}"/>
          </ac:spMkLst>
        </pc:spChg>
        <pc:grpChg chg="del mod">
          <ac:chgData name="Baker, Tammera" userId="6ae0e8d6-0a2a-4810-a888-1c07f7efaab8" providerId="ADAL" clId="{FB760A64-D950-411E-B718-4FA74E62DE38}" dt="2022-09-09T05:31:06.486" v="10809" actId="165"/>
          <ac:grpSpMkLst>
            <pc:docMk/>
            <pc:sldMk cId="204725758" sldId="322"/>
            <ac:grpSpMk id="10" creationId="{95BDF844-0947-4AFA-BD8C-408892B8A895}"/>
          </ac:grpSpMkLst>
        </pc:grpChg>
        <pc:picChg chg="mod topLvl">
          <ac:chgData name="Baker, Tammera" userId="6ae0e8d6-0a2a-4810-a888-1c07f7efaab8" providerId="ADAL" clId="{FB760A64-D950-411E-B718-4FA74E62DE38}" dt="2022-09-09T05:33:47.831" v="10842" actId="14100"/>
          <ac:picMkLst>
            <pc:docMk/>
            <pc:sldMk cId="204725758" sldId="322"/>
            <ac:picMk id="6" creationId="{DC7C3D43-B799-4458-8C84-22CD8EBC1EC8}"/>
          </ac:picMkLst>
        </pc:picChg>
      </pc:sldChg>
      <pc:sldChg chg="addSp delSp modSp add mod replTag delTag">
        <pc:chgData name="Baker, Tammera" userId="6ae0e8d6-0a2a-4810-a888-1c07f7efaab8" providerId="ADAL" clId="{FB760A64-D950-411E-B718-4FA74E62DE38}" dt="2022-09-09T06:31:09.577" v="11780"/>
        <pc:sldMkLst>
          <pc:docMk/>
          <pc:sldMk cId="340885382" sldId="323"/>
        </pc:sldMkLst>
        <pc:spChg chg="mod">
          <ac:chgData name="Baker, Tammera" userId="6ae0e8d6-0a2a-4810-a888-1c07f7efaab8" providerId="ADAL" clId="{FB760A64-D950-411E-B718-4FA74E62DE38}" dt="2022-09-09T04:27:03.897" v="9911" actId="20577"/>
          <ac:spMkLst>
            <pc:docMk/>
            <pc:sldMk cId="340885382" sldId="323"/>
            <ac:spMk id="6" creationId="{DA18674F-9604-48FB-9E91-0EA21DDB9E28}"/>
          </ac:spMkLst>
        </pc:spChg>
        <pc:spChg chg="add mod">
          <ac:chgData name="Baker, Tammera" userId="6ae0e8d6-0a2a-4810-a888-1c07f7efaab8" providerId="ADAL" clId="{FB760A64-D950-411E-B718-4FA74E62DE38}" dt="2022-09-09T04:39:01.406" v="10182" actId="3626"/>
          <ac:spMkLst>
            <pc:docMk/>
            <pc:sldMk cId="340885382" sldId="323"/>
            <ac:spMk id="7" creationId="{AA567F5D-0FDD-4D3B-AA80-66DE56B15032}"/>
          </ac:spMkLst>
        </pc:spChg>
        <pc:picChg chg="add mod">
          <ac:chgData name="Baker, Tammera" userId="6ae0e8d6-0a2a-4810-a888-1c07f7efaab8" providerId="ADAL" clId="{FB760A64-D950-411E-B718-4FA74E62DE38}" dt="2022-09-09T05:49:15.965" v="11198" actId="208"/>
          <ac:picMkLst>
            <pc:docMk/>
            <pc:sldMk cId="340885382" sldId="323"/>
            <ac:picMk id="3" creationId="{26602F6B-F09C-4F71-9E45-2A188AA160A8}"/>
          </ac:picMkLst>
        </pc:picChg>
        <pc:picChg chg="del">
          <ac:chgData name="Baker, Tammera" userId="6ae0e8d6-0a2a-4810-a888-1c07f7efaab8" providerId="ADAL" clId="{FB760A64-D950-411E-B718-4FA74E62DE38}" dt="2022-09-09T02:14:54.504" v="8033" actId="478"/>
          <ac:picMkLst>
            <pc:docMk/>
            <pc:sldMk cId="340885382" sldId="323"/>
            <ac:picMk id="13" creationId="{58B3A4E4-3A7E-4B32-BFF3-77E17474CEB4}"/>
          </ac:picMkLst>
        </pc:picChg>
      </pc:sldChg>
      <pc:sldChg chg="addSp delSp modSp new del mod ord modClrScheme modAnim replTag delTag chgLayout">
        <pc:chgData name="Baker, Tammera" userId="6ae0e8d6-0a2a-4810-a888-1c07f7efaab8" providerId="ADAL" clId="{FB760A64-D950-411E-B718-4FA74E62DE38}" dt="2022-09-09T02:10:40.023" v="8008" actId="47"/>
        <pc:sldMkLst>
          <pc:docMk/>
          <pc:sldMk cId="4042337124" sldId="324"/>
        </pc:sldMkLst>
        <pc:spChg chg="del">
          <ac:chgData name="Baker, Tammera" userId="6ae0e8d6-0a2a-4810-a888-1c07f7efaab8" providerId="ADAL" clId="{FB760A64-D950-411E-B718-4FA74E62DE38}" dt="2022-09-09T01:43:12.331" v="7534" actId="478"/>
          <ac:spMkLst>
            <pc:docMk/>
            <pc:sldMk cId="4042337124" sldId="324"/>
            <ac:spMk id="2" creationId="{802EAF4A-28F1-4690-B2DF-AC37537486DB}"/>
          </ac:spMkLst>
        </pc:spChg>
        <pc:spChg chg="del">
          <ac:chgData name="Baker, Tammera" userId="6ae0e8d6-0a2a-4810-a888-1c07f7efaab8" providerId="ADAL" clId="{FB760A64-D950-411E-B718-4FA74E62DE38}" dt="2022-09-09T01:43:21.563" v="7537" actId="700"/>
          <ac:spMkLst>
            <pc:docMk/>
            <pc:sldMk cId="4042337124" sldId="324"/>
            <ac:spMk id="3" creationId="{CCF09623-B0B7-4CE1-9003-D8BF6D9F0285}"/>
          </ac:spMkLst>
        </pc:spChg>
        <pc:spChg chg="del">
          <ac:chgData name="Baker, Tammera" userId="6ae0e8d6-0a2a-4810-a888-1c07f7efaab8" providerId="ADAL" clId="{FB760A64-D950-411E-B718-4FA74E62DE38}" dt="2022-09-09T01:43:21.563" v="7537" actId="700"/>
          <ac:spMkLst>
            <pc:docMk/>
            <pc:sldMk cId="4042337124" sldId="324"/>
            <ac:spMk id="4" creationId="{135DCCDE-554C-4267-A01C-399156B9C28D}"/>
          </ac:spMkLst>
        </pc:spChg>
        <pc:spChg chg="add del mod ord">
          <ac:chgData name="Baker, Tammera" userId="6ae0e8d6-0a2a-4810-a888-1c07f7efaab8" providerId="ADAL" clId="{FB760A64-D950-411E-B718-4FA74E62DE38}" dt="2022-09-09T01:44:55.372" v="7540" actId="478"/>
          <ac:spMkLst>
            <pc:docMk/>
            <pc:sldMk cId="4042337124" sldId="324"/>
            <ac:spMk id="5" creationId="{6FDA26AA-0C89-471C-8E87-EB51F7973C82}"/>
          </ac:spMkLst>
        </pc:spChg>
        <pc:spChg chg="add del mod ord">
          <ac:chgData name="Baker, Tammera" userId="6ae0e8d6-0a2a-4810-a888-1c07f7efaab8" providerId="ADAL" clId="{FB760A64-D950-411E-B718-4FA74E62DE38}" dt="2022-09-09T01:44:55.372" v="7540" actId="478"/>
          <ac:spMkLst>
            <pc:docMk/>
            <pc:sldMk cId="4042337124" sldId="324"/>
            <ac:spMk id="6" creationId="{674D52DA-1A0A-45EE-847B-54DA9926C0B3}"/>
          </ac:spMkLst>
        </pc:spChg>
        <pc:spChg chg="add del mod">
          <ac:chgData name="Baker, Tammera" userId="6ae0e8d6-0a2a-4810-a888-1c07f7efaab8" providerId="ADAL" clId="{FB760A64-D950-411E-B718-4FA74E62DE38}" dt="2022-09-09T01:50:30.837" v="7590" actId="478"/>
          <ac:spMkLst>
            <pc:docMk/>
            <pc:sldMk cId="4042337124" sldId="324"/>
            <ac:spMk id="10" creationId="{51AA0664-99B5-4150-86BB-1C7638445917}"/>
          </ac:spMkLst>
        </pc:spChg>
        <pc:spChg chg="add del mod">
          <ac:chgData name="Baker, Tammera" userId="6ae0e8d6-0a2a-4810-a888-1c07f7efaab8" providerId="ADAL" clId="{FB760A64-D950-411E-B718-4FA74E62DE38}" dt="2022-09-09T01:49:19.788" v="7560" actId="478"/>
          <ac:spMkLst>
            <pc:docMk/>
            <pc:sldMk cId="4042337124" sldId="324"/>
            <ac:spMk id="11" creationId="{BA1902A8-B98B-4E17-8D82-1466793F6D30}"/>
          </ac:spMkLst>
        </pc:spChg>
        <pc:spChg chg="add mod ord">
          <ac:chgData name="Baker, Tammera" userId="6ae0e8d6-0a2a-4810-a888-1c07f7efaab8" providerId="ADAL" clId="{FB760A64-D950-411E-B718-4FA74E62DE38}" dt="2022-09-09T01:52:41.260" v="7651" actId="14100"/>
          <ac:spMkLst>
            <pc:docMk/>
            <pc:sldMk cId="4042337124" sldId="324"/>
            <ac:spMk id="12" creationId="{1B551E0F-E183-4626-982A-9B4F65C775DE}"/>
          </ac:spMkLst>
        </pc:spChg>
        <pc:spChg chg="add del mod ord">
          <ac:chgData name="Baker, Tammera" userId="6ae0e8d6-0a2a-4810-a888-1c07f7efaab8" providerId="ADAL" clId="{FB760A64-D950-411E-B718-4FA74E62DE38}" dt="2022-09-09T01:51:05.868" v="7612" actId="478"/>
          <ac:spMkLst>
            <pc:docMk/>
            <pc:sldMk cId="4042337124" sldId="324"/>
            <ac:spMk id="13" creationId="{80C2DE64-E76E-43B7-A6CD-0EB57541BB29}"/>
          </ac:spMkLst>
        </pc:spChg>
        <pc:spChg chg="add mod">
          <ac:chgData name="Baker, Tammera" userId="6ae0e8d6-0a2a-4810-a888-1c07f7efaab8" providerId="ADAL" clId="{FB760A64-D950-411E-B718-4FA74E62DE38}" dt="2022-09-09T01:54:52.423" v="7695" actId="20577"/>
          <ac:spMkLst>
            <pc:docMk/>
            <pc:sldMk cId="4042337124" sldId="324"/>
            <ac:spMk id="14" creationId="{778413F8-6C6E-4D16-8A54-F448DC302724}"/>
          </ac:spMkLst>
        </pc:spChg>
        <pc:picChg chg="add del mod">
          <ac:chgData name="Baker, Tammera" userId="6ae0e8d6-0a2a-4810-a888-1c07f7efaab8" providerId="ADAL" clId="{FB760A64-D950-411E-B718-4FA74E62DE38}" dt="2022-09-09T01:56:06.030" v="7708" actId="478"/>
          <ac:picMkLst>
            <pc:docMk/>
            <pc:sldMk cId="4042337124" sldId="324"/>
            <ac:picMk id="8" creationId="{E825BAF4-01BC-4BEC-84C3-0E309C54D288}"/>
          </ac:picMkLst>
        </pc:picChg>
        <pc:picChg chg="add mod">
          <ac:chgData name="Baker, Tammera" userId="6ae0e8d6-0a2a-4810-a888-1c07f7efaab8" providerId="ADAL" clId="{FB760A64-D950-411E-B718-4FA74E62DE38}" dt="2022-09-09T01:56:18.628" v="7712" actId="1076"/>
          <ac:picMkLst>
            <pc:docMk/>
            <pc:sldMk cId="4042337124" sldId="324"/>
            <ac:picMk id="15" creationId="{ED654D74-5B78-42BB-A347-A410C2293622}"/>
          </ac:picMkLst>
        </pc:picChg>
      </pc:sldChg>
      <pc:sldChg chg="delSp modSp add del mod replTag delTag">
        <pc:chgData name="Baker, Tammera" userId="6ae0e8d6-0a2a-4810-a888-1c07f7efaab8" providerId="ADAL" clId="{FB760A64-D950-411E-B718-4FA74E62DE38}" dt="2022-09-09T02:10:40.023" v="8008" actId="47"/>
        <pc:sldMkLst>
          <pc:docMk/>
          <pc:sldMk cId="1407121634" sldId="325"/>
        </pc:sldMkLst>
        <pc:picChg chg="del">
          <ac:chgData name="Baker, Tammera" userId="6ae0e8d6-0a2a-4810-a888-1c07f7efaab8" providerId="ADAL" clId="{FB760A64-D950-411E-B718-4FA74E62DE38}" dt="2022-09-09T01:57:21.016" v="7734" actId="478"/>
          <ac:picMkLst>
            <pc:docMk/>
            <pc:sldMk cId="1407121634" sldId="325"/>
            <ac:picMk id="8" creationId="{E825BAF4-01BC-4BEC-84C3-0E309C54D288}"/>
          </ac:picMkLst>
        </pc:picChg>
        <pc:picChg chg="mod">
          <ac:chgData name="Baker, Tammera" userId="6ae0e8d6-0a2a-4810-a888-1c07f7efaab8" providerId="ADAL" clId="{FB760A64-D950-411E-B718-4FA74E62DE38}" dt="2022-09-09T02:08:57.702" v="7916" actId="1076"/>
          <ac:picMkLst>
            <pc:docMk/>
            <pc:sldMk cId="1407121634" sldId="325"/>
            <ac:picMk id="15" creationId="{ED654D74-5B78-42BB-A347-A410C2293622}"/>
          </ac:picMkLst>
        </pc:picChg>
      </pc:sldChg>
      <pc:sldChg chg="addSp delSp modSp add mod ord delAnim modAnim replTag delTag modNotesTx">
        <pc:chgData name="Baker, Tammera" userId="6ae0e8d6-0a2a-4810-a888-1c07f7efaab8" providerId="ADAL" clId="{FB760A64-D950-411E-B718-4FA74E62DE38}" dt="2022-09-09T06:31:06.496" v="11776"/>
        <pc:sldMkLst>
          <pc:docMk/>
          <pc:sldMk cId="3084367364" sldId="326"/>
        </pc:sldMkLst>
        <pc:spChg chg="mod">
          <ac:chgData name="Baker, Tammera" userId="6ae0e8d6-0a2a-4810-a888-1c07f7efaab8" providerId="ADAL" clId="{FB760A64-D950-411E-B718-4FA74E62DE38}" dt="2022-09-09T04:37:55.994" v="10162" actId="403"/>
          <ac:spMkLst>
            <pc:docMk/>
            <pc:sldMk cId="3084367364" sldId="326"/>
            <ac:spMk id="12" creationId="{1B551E0F-E183-4626-982A-9B4F65C775DE}"/>
          </ac:spMkLst>
        </pc:spChg>
        <pc:picChg chg="add del mod ord">
          <ac:chgData name="Baker, Tammera" userId="6ae0e8d6-0a2a-4810-a888-1c07f7efaab8" providerId="ADAL" clId="{FB760A64-D950-411E-B718-4FA74E62DE38}" dt="2022-09-09T02:08:01.932" v="7902" actId="478"/>
          <ac:picMkLst>
            <pc:docMk/>
            <pc:sldMk cId="3084367364" sldId="326"/>
            <ac:picMk id="6" creationId="{F27ECB60-F841-4CFF-AE27-2CE2C2F0C99C}"/>
          </ac:picMkLst>
        </pc:picChg>
        <pc:picChg chg="del mod">
          <ac:chgData name="Baker, Tammera" userId="6ae0e8d6-0a2a-4810-a888-1c07f7efaab8" providerId="ADAL" clId="{FB760A64-D950-411E-B718-4FA74E62DE38}" dt="2022-09-09T02:04:34.828" v="7817" actId="21"/>
          <ac:picMkLst>
            <pc:docMk/>
            <pc:sldMk cId="3084367364" sldId="326"/>
            <ac:picMk id="8" creationId="{E825BAF4-01BC-4BEC-84C3-0E309C54D288}"/>
          </ac:picMkLst>
        </pc:picChg>
        <pc:picChg chg="mod ord">
          <ac:chgData name="Baker, Tammera" userId="6ae0e8d6-0a2a-4810-a888-1c07f7efaab8" providerId="ADAL" clId="{FB760A64-D950-411E-B718-4FA74E62DE38}" dt="2022-09-09T02:04:48.770" v="7829" actId="1036"/>
          <ac:picMkLst>
            <pc:docMk/>
            <pc:sldMk cId="3084367364" sldId="326"/>
            <ac:picMk id="15" creationId="{ED654D74-5B78-42BB-A347-A410C2293622}"/>
          </ac:picMkLst>
        </pc:picChg>
      </pc:sldChg>
      <pc:sldChg chg="addSp modSp new del modAnim replTag delTag">
        <pc:chgData name="Baker, Tammera" userId="6ae0e8d6-0a2a-4810-a888-1c07f7efaab8" providerId="ADAL" clId="{FB760A64-D950-411E-B718-4FA74E62DE38}" dt="2022-09-09T02:10:40.023" v="8008" actId="47"/>
        <pc:sldMkLst>
          <pc:docMk/>
          <pc:sldMk cId="1069959967" sldId="327"/>
        </pc:sldMkLst>
        <pc:picChg chg="add mod">
          <ac:chgData name="Baker, Tammera" userId="6ae0e8d6-0a2a-4810-a888-1c07f7efaab8" providerId="ADAL" clId="{FB760A64-D950-411E-B718-4FA74E62DE38}" dt="2022-09-09T02:04:36.871" v="7820"/>
          <ac:picMkLst>
            <pc:docMk/>
            <pc:sldMk cId="1069959967" sldId="327"/>
            <ac:picMk id="5" creationId="{B4C0745F-B84D-4187-A9B5-42048CA1CFAC}"/>
          </ac:picMkLst>
        </pc:picChg>
      </pc:sldChg>
      <pc:sldChg chg="addSp delSp modSp add mod ord replTag delTag">
        <pc:chgData name="Baker, Tammera" userId="6ae0e8d6-0a2a-4810-a888-1c07f7efaab8" providerId="ADAL" clId="{FB760A64-D950-411E-B718-4FA74E62DE38}" dt="2022-09-09T06:31:08.373" v="11778"/>
        <pc:sldMkLst>
          <pc:docMk/>
          <pc:sldMk cId="2228122062" sldId="327"/>
        </pc:sldMkLst>
        <pc:spChg chg="add del mod">
          <ac:chgData name="Baker, Tammera" userId="6ae0e8d6-0a2a-4810-a888-1c07f7efaab8" providerId="ADAL" clId="{FB760A64-D950-411E-B718-4FA74E62DE38}" dt="2022-09-09T02:19:54.941" v="8093" actId="478"/>
          <ac:spMkLst>
            <pc:docMk/>
            <pc:sldMk cId="2228122062" sldId="327"/>
            <ac:spMk id="5" creationId="{DA03F333-7C13-4FD6-8600-0C4DF66F5A97}"/>
          </ac:spMkLst>
        </pc:spChg>
        <pc:spChg chg="mod">
          <ac:chgData name="Baker, Tammera" userId="6ae0e8d6-0a2a-4810-a888-1c07f7efaab8" providerId="ADAL" clId="{FB760A64-D950-411E-B718-4FA74E62DE38}" dt="2022-09-09T04:26:43.255" v="9894" actId="404"/>
          <ac:spMkLst>
            <pc:docMk/>
            <pc:sldMk cId="2228122062" sldId="327"/>
            <ac:spMk id="6" creationId="{DA18674F-9604-48FB-9E91-0EA21DDB9E28}"/>
          </ac:spMkLst>
        </pc:spChg>
        <pc:picChg chg="add mod">
          <ac:chgData name="Baker, Tammera" userId="6ae0e8d6-0a2a-4810-a888-1c07f7efaab8" providerId="ADAL" clId="{FB760A64-D950-411E-B718-4FA74E62DE38}" dt="2022-09-09T02:20:07.632" v="8098" actId="14100"/>
          <ac:picMkLst>
            <pc:docMk/>
            <pc:sldMk cId="2228122062" sldId="327"/>
            <ac:picMk id="2" creationId="{CD2C4580-F3D9-48B1-A80B-B1DF29E145D1}"/>
          </ac:picMkLst>
        </pc:picChg>
        <pc:picChg chg="add del mod">
          <ac:chgData name="Baker, Tammera" userId="6ae0e8d6-0a2a-4810-a888-1c07f7efaab8" providerId="ADAL" clId="{FB760A64-D950-411E-B718-4FA74E62DE38}" dt="2022-09-09T02:19:54.941" v="8093" actId="478"/>
          <ac:picMkLst>
            <pc:docMk/>
            <pc:sldMk cId="2228122062" sldId="327"/>
            <ac:picMk id="4" creationId="{CF92C56C-6783-466A-B149-F9A2D07D44B4}"/>
          </ac:picMkLst>
        </pc:picChg>
        <pc:picChg chg="del">
          <ac:chgData name="Baker, Tammera" userId="6ae0e8d6-0a2a-4810-a888-1c07f7efaab8" providerId="ADAL" clId="{FB760A64-D950-411E-B718-4FA74E62DE38}" dt="2022-09-09T02:19:11.988" v="8064" actId="478"/>
          <ac:picMkLst>
            <pc:docMk/>
            <pc:sldMk cId="2228122062" sldId="327"/>
            <ac:picMk id="13" creationId="{58B3A4E4-3A7E-4B32-BFF3-77E17474CEB4}"/>
          </ac:picMkLst>
        </pc:picChg>
      </pc:sldChg>
      <pc:sldChg chg="modSp add mod ord replTag delTag modNotesTx">
        <pc:chgData name="Baker, Tammera" userId="6ae0e8d6-0a2a-4810-a888-1c07f7efaab8" providerId="ADAL" clId="{FB760A64-D950-411E-B718-4FA74E62DE38}" dt="2022-09-09T06:25:30.451" v="11671"/>
        <pc:sldMkLst>
          <pc:docMk/>
          <pc:sldMk cId="10926790" sldId="328"/>
        </pc:sldMkLst>
        <pc:spChg chg="mod">
          <ac:chgData name="Baker, Tammera" userId="6ae0e8d6-0a2a-4810-a888-1c07f7efaab8" providerId="ADAL" clId="{FB760A64-D950-411E-B718-4FA74E62DE38}" dt="2022-09-09T04:26:31.824" v="9886" actId="404"/>
          <ac:spMkLst>
            <pc:docMk/>
            <pc:sldMk cId="10926790" sldId="328"/>
            <ac:spMk id="6" creationId="{DA18674F-9604-48FB-9E91-0EA21DDB9E28}"/>
          </ac:spMkLst>
        </pc:spChg>
      </pc:sldChg>
      <pc:sldChg chg="add del replTag delTag">
        <pc:chgData name="Baker, Tammera" userId="6ae0e8d6-0a2a-4810-a888-1c07f7efaab8" providerId="ADAL" clId="{FB760A64-D950-411E-B718-4FA74E62DE38}" dt="2022-09-09T02:34:56.202" v="8271" actId="47"/>
        <pc:sldMkLst>
          <pc:docMk/>
          <pc:sldMk cId="1062696577" sldId="328"/>
        </pc:sldMkLst>
      </pc:sldChg>
      <pc:sldChg chg="add del replTag delTag">
        <pc:chgData name="Baker, Tammera" userId="6ae0e8d6-0a2a-4810-a888-1c07f7efaab8" providerId="ADAL" clId="{FB760A64-D950-411E-B718-4FA74E62DE38}" dt="2022-09-09T02:10:40.023" v="8008" actId="47"/>
        <pc:sldMkLst>
          <pc:docMk/>
          <pc:sldMk cId="2748799265" sldId="328"/>
        </pc:sldMkLst>
      </pc:sldChg>
      <pc:sldChg chg="addSp delSp modSp new mod modClrScheme replTag delTag chgLayout modNotesTx">
        <pc:chgData name="Baker, Tammera" userId="6ae0e8d6-0a2a-4810-a888-1c07f7efaab8" providerId="ADAL" clId="{FB760A64-D950-411E-B718-4FA74E62DE38}" dt="2022-09-09T06:30:30.915" v="11768" actId="20577"/>
        <pc:sldMkLst>
          <pc:docMk/>
          <pc:sldMk cId="529434145" sldId="329"/>
        </pc:sldMkLst>
        <pc:spChg chg="add del mod ord">
          <ac:chgData name="Baker, Tammera" userId="6ae0e8d6-0a2a-4810-a888-1c07f7efaab8" providerId="ADAL" clId="{FB760A64-D950-411E-B718-4FA74E62DE38}" dt="2022-09-09T02:49:32.766" v="8387" actId="478"/>
          <ac:spMkLst>
            <pc:docMk/>
            <pc:sldMk cId="529434145" sldId="329"/>
            <ac:spMk id="2" creationId="{8468188A-36C5-4C66-92C6-75B78B08B1A0}"/>
          </ac:spMkLst>
        </pc:spChg>
        <pc:spChg chg="add del mod ord">
          <ac:chgData name="Baker, Tammera" userId="6ae0e8d6-0a2a-4810-a888-1c07f7efaab8" providerId="ADAL" clId="{FB760A64-D950-411E-B718-4FA74E62DE38}" dt="2022-09-09T02:49:27.143" v="8383" actId="700"/>
          <ac:spMkLst>
            <pc:docMk/>
            <pc:sldMk cId="529434145" sldId="329"/>
            <ac:spMk id="3" creationId="{340FB4A0-E7AF-4BE5-A54B-0292DC64669A}"/>
          </ac:spMkLst>
        </pc:spChg>
        <pc:spChg chg="mod ord">
          <ac:chgData name="Baker, Tammera" userId="6ae0e8d6-0a2a-4810-a888-1c07f7efaab8" providerId="ADAL" clId="{FB760A64-D950-411E-B718-4FA74E62DE38}" dt="2022-09-09T04:27:17.896" v="9917" actId="404"/>
          <ac:spMkLst>
            <pc:docMk/>
            <pc:sldMk cId="529434145" sldId="329"/>
            <ac:spMk id="4" creationId="{5A443D00-3532-435A-946D-7E7750540D62}"/>
          </ac:spMkLst>
        </pc:spChg>
        <pc:spChg chg="add del">
          <ac:chgData name="Baker, Tammera" userId="6ae0e8d6-0a2a-4810-a888-1c07f7efaab8" providerId="ADAL" clId="{FB760A64-D950-411E-B718-4FA74E62DE38}" dt="2022-09-09T02:49:19.278" v="8379" actId="22"/>
          <ac:spMkLst>
            <pc:docMk/>
            <pc:sldMk cId="529434145" sldId="329"/>
            <ac:spMk id="6" creationId="{350C0456-5415-40BE-A24D-69D1B97D4FB1}"/>
          </ac:spMkLst>
        </pc:spChg>
        <pc:spChg chg="add mod ord">
          <ac:chgData name="Baker, Tammera" userId="6ae0e8d6-0a2a-4810-a888-1c07f7efaab8" providerId="ADAL" clId="{FB760A64-D950-411E-B718-4FA74E62DE38}" dt="2022-09-09T06:30:30.915" v="11768" actId="20577"/>
          <ac:spMkLst>
            <pc:docMk/>
            <pc:sldMk cId="529434145" sldId="329"/>
            <ac:spMk id="7" creationId="{C8A0FCF9-6E04-4D8D-A4DE-7CABCF37837D}"/>
          </ac:spMkLst>
        </pc:spChg>
        <pc:spChg chg="add del mod">
          <ac:chgData name="Baker, Tammera" userId="6ae0e8d6-0a2a-4810-a888-1c07f7efaab8" providerId="ADAL" clId="{FB760A64-D950-411E-B718-4FA74E62DE38}" dt="2022-09-09T02:52:42.303" v="8420" actId="478"/>
          <ac:spMkLst>
            <pc:docMk/>
            <pc:sldMk cId="529434145" sldId="329"/>
            <ac:spMk id="9" creationId="{A161F3DF-B011-4229-BEE7-E99B92915F57}"/>
          </ac:spMkLst>
        </pc:spChg>
      </pc:sldChg>
      <pc:sldChg chg="delSp add del mod replTag delTag">
        <pc:chgData name="Baker, Tammera" userId="6ae0e8d6-0a2a-4810-a888-1c07f7efaab8" providerId="ADAL" clId="{FB760A64-D950-411E-B718-4FA74E62DE38}" dt="2022-09-09T02:10:40.023" v="8008" actId="47"/>
        <pc:sldMkLst>
          <pc:docMk/>
          <pc:sldMk cId="2630741798" sldId="329"/>
        </pc:sldMkLst>
        <pc:picChg chg="del">
          <ac:chgData name="Baker, Tammera" userId="6ae0e8d6-0a2a-4810-a888-1c07f7efaab8" providerId="ADAL" clId="{FB760A64-D950-411E-B718-4FA74E62DE38}" dt="2022-09-09T02:06:34.299" v="7878" actId="21"/>
          <ac:picMkLst>
            <pc:docMk/>
            <pc:sldMk cId="2630741798" sldId="329"/>
            <ac:picMk id="5" creationId="{B4C0745F-B84D-4187-A9B5-42048CA1CFAC}"/>
          </ac:picMkLst>
        </pc:picChg>
      </pc:sldChg>
      <pc:sldChg chg="new del replTag delTag">
        <pc:chgData name="Baker, Tammera" userId="6ae0e8d6-0a2a-4810-a888-1c07f7efaab8" providerId="ADAL" clId="{FB760A64-D950-411E-B718-4FA74E62DE38}" dt="2022-09-09T02:10:40.023" v="8008" actId="47"/>
        <pc:sldMkLst>
          <pc:docMk/>
          <pc:sldMk cId="2322273499" sldId="330"/>
        </pc:sldMkLst>
      </pc:sldChg>
      <pc:sldChg chg="modSp add mod ord replTag delTag modNotesTx">
        <pc:chgData name="Baker, Tammera" userId="6ae0e8d6-0a2a-4810-a888-1c07f7efaab8" providerId="ADAL" clId="{FB760A64-D950-411E-B718-4FA74E62DE38}" dt="2022-09-09T06:34:42.503" v="11808"/>
        <pc:sldMkLst>
          <pc:docMk/>
          <pc:sldMk cId="4020768446" sldId="330"/>
        </pc:sldMkLst>
        <pc:spChg chg="mod">
          <ac:chgData name="Baker, Tammera" userId="6ae0e8d6-0a2a-4810-a888-1c07f7efaab8" providerId="ADAL" clId="{FB760A64-D950-411E-B718-4FA74E62DE38}" dt="2022-09-09T05:50:08.085" v="11203" actId="20577"/>
          <ac:spMkLst>
            <pc:docMk/>
            <pc:sldMk cId="4020768446" sldId="330"/>
            <ac:spMk id="3" creationId="{B964E874-2508-4FDE-BDA1-02FA6257761A}"/>
          </ac:spMkLst>
        </pc:spChg>
        <pc:spChg chg="mod">
          <ac:chgData name="Baker, Tammera" userId="6ae0e8d6-0a2a-4810-a888-1c07f7efaab8" providerId="ADAL" clId="{FB760A64-D950-411E-B718-4FA74E62DE38}" dt="2022-09-09T05:10:09.891" v="10498" actId="6549"/>
          <ac:spMkLst>
            <pc:docMk/>
            <pc:sldMk cId="4020768446" sldId="330"/>
            <ac:spMk id="11" creationId="{1714984F-E858-4AF3-B063-8DF899A59EA7}"/>
          </ac:spMkLst>
        </pc:spChg>
      </pc:sldChg>
      <pc:sldChg chg="addSp delSp modSp new mod modClrScheme replTag delTag chgLayout">
        <pc:chgData name="Baker, Tammera" userId="6ae0e8d6-0a2a-4810-a888-1c07f7efaab8" providerId="ADAL" clId="{FB760A64-D950-411E-B718-4FA74E62DE38}" dt="2022-09-09T06:31:03.632" v="11772"/>
        <pc:sldMkLst>
          <pc:docMk/>
          <pc:sldMk cId="377709679" sldId="331"/>
        </pc:sldMkLst>
        <pc:spChg chg="del mod ord">
          <ac:chgData name="Baker, Tammera" userId="6ae0e8d6-0a2a-4810-a888-1c07f7efaab8" providerId="ADAL" clId="{FB760A64-D950-411E-B718-4FA74E62DE38}" dt="2022-09-09T03:07:59.691" v="8820" actId="478"/>
          <ac:spMkLst>
            <pc:docMk/>
            <pc:sldMk cId="377709679" sldId="331"/>
            <ac:spMk id="2" creationId="{D02AF4B2-16FC-4143-AC79-DFF7827CD6A4}"/>
          </ac:spMkLst>
        </pc:spChg>
        <pc:spChg chg="del">
          <ac:chgData name="Baker, Tammera" userId="6ae0e8d6-0a2a-4810-a888-1c07f7efaab8" providerId="ADAL" clId="{FB760A64-D950-411E-B718-4FA74E62DE38}" dt="2022-09-09T03:07:56.829" v="8817" actId="700"/>
          <ac:spMkLst>
            <pc:docMk/>
            <pc:sldMk cId="377709679" sldId="331"/>
            <ac:spMk id="3" creationId="{C37FF736-39A4-4925-956B-DA84714FAF95}"/>
          </ac:spMkLst>
        </pc:spChg>
        <pc:spChg chg="del">
          <ac:chgData name="Baker, Tammera" userId="6ae0e8d6-0a2a-4810-a888-1c07f7efaab8" providerId="ADAL" clId="{FB760A64-D950-411E-B718-4FA74E62DE38}" dt="2022-09-09T03:07:56.829" v="8817" actId="700"/>
          <ac:spMkLst>
            <pc:docMk/>
            <pc:sldMk cId="377709679" sldId="331"/>
            <ac:spMk id="4" creationId="{F7261970-FD37-4694-ACDE-7F2EC6CBB58D}"/>
          </ac:spMkLst>
        </pc:spChg>
        <pc:picChg chg="add mod">
          <ac:chgData name="Baker, Tammera" userId="6ae0e8d6-0a2a-4810-a888-1c07f7efaab8" providerId="ADAL" clId="{FB760A64-D950-411E-B718-4FA74E62DE38}" dt="2022-09-09T05:51:46.557" v="11252" actId="1035"/>
          <ac:picMkLst>
            <pc:docMk/>
            <pc:sldMk cId="377709679" sldId="331"/>
            <ac:picMk id="5" creationId="{42C4B82D-F164-40C9-9A2A-736CCCCC766C}"/>
          </ac:picMkLst>
        </pc:picChg>
      </pc:sldChg>
      <pc:sldChg chg="addSp delSp modSp new del mod modClrScheme replTag delTag chgLayout">
        <pc:chgData name="Baker, Tammera" userId="6ae0e8d6-0a2a-4810-a888-1c07f7efaab8" providerId="ADAL" clId="{FB760A64-D950-411E-B718-4FA74E62DE38}" dt="2022-09-09T03:43:59.525" v="9120" actId="2696"/>
        <pc:sldMkLst>
          <pc:docMk/>
          <pc:sldMk cId="4045721560" sldId="332"/>
        </pc:sldMkLst>
        <pc:spChg chg="del mod ord">
          <ac:chgData name="Baker, Tammera" userId="6ae0e8d6-0a2a-4810-a888-1c07f7efaab8" providerId="ADAL" clId="{FB760A64-D950-411E-B718-4FA74E62DE38}" dt="2022-09-09T03:09:01.779" v="8835" actId="478"/>
          <ac:spMkLst>
            <pc:docMk/>
            <pc:sldMk cId="4045721560" sldId="332"/>
            <ac:spMk id="2" creationId="{D5AA4F53-825F-4B72-BE49-C949F9853912}"/>
          </ac:spMkLst>
        </pc:spChg>
        <pc:spChg chg="del">
          <ac:chgData name="Baker, Tammera" userId="6ae0e8d6-0a2a-4810-a888-1c07f7efaab8" providerId="ADAL" clId="{FB760A64-D950-411E-B718-4FA74E62DE38}" dt="2022-09-09T03:08:59.247" v="8832" actId="700"/>
          <ac:spMkLst>
            <pc:docMk/>
            <pc:sldMk cId="4045721560" sldId="332"/>
            <ac:spMk id="3" creationId="{C30B4D60-EFD0-4740-9E8E-196B45A8DF46}"/>
          </ac:spMkLst>
        </pc:spChg>
        <pc:spChg chg="del">
          <ac:chgData name="Baker, Tammera" userId="6ae0e8d6-0a2a-4810-a888-1c07f7efaab8" providerId="ADAL" clId="{FB760A64-D950-411E-B718-4FA74E62DE38}" dt="2022-09-09T03:08:59.247" v="8832" actId="700"/>
          <ac:spMkLst>
            <pc:docMk/>
            <pc:sldMk cId="4045721560" sldId="332"/>
            <ac:spMk id="4" creationId="{C3DD2D34-9826-4657-8E89-60803305291B}"/>
          </ac:spMkLst>
        </pc:spChg>
        <pc:spChg chg="mod">
          <ac:chgData name="Baker, Tammera" userId="6ae0e8d6-0a2a-4810-a888-1c07f7efaab8" providerId="ADAL" clId="{FB760A64-D950-411E-B718-4FA74E62DE38}" dt="2022-09-09T03:09:02.363" v="8836"/>
          <ac:spMkLst>
            <pc:docMk/>
            <pc:sldMk cId="4045721560" sldId="332"/>
            <ac:spMk id="7" creationId="{78A3F81D-94DB-4444-98BF-22D43783115A}"/>
          </ac:spMkLst>
        </pc:spChg>
        <pc:spChg chg="mod">
          <ac:chgData name="Baker, Tammera" userId="6ae0e8d6-0a2a-4810-a888-1c07f7efaab8" providerId="ADAL" clId="{FB760A64-D950-411E-B718-4FA74E62DE38}" dt="2022-09-09T03:09:02.363" v="8836"/>
          <ac:spMkLst>
            <pc:docMk/>
            <pc:sldMk cId="4045721560" sldId="332"/>
            <ac:spMk id="9" creationId="{BCBD37C8-A1BF-4EF0-94E7-2514D213FA12}"/>
          </ac:spMkLst>
        </pc:spChg>
        <pc:spChg chg="mod">
          <ac:chgData name="Baker, Tammera" userId="6ae0e8d6-0a2a-4810-a888-1c07f7efaab8" providerId="ADAL" clId="{FB760A64-D950-411E-B718-4FA74E62DE38}" dt="2022-09-09T03:09:02.363" v="8836"/>
          <ac:spMkLst>
            <pc:docMk/>
            <pc:sldMk cId="4045721560" sldId="332"/>
            <ac:spMk id="10" creationId="{E831BA3C-726F-45BC-8FD1-DC64E9FCC934}"/>
          </ac:spMkLst>
        </pc:spChg>
        <pc:spChg chg="mod">
          <ac:chgData name="Baker, Tammera" userId="6ae0e8d6-0a2a-4810-a888-1c07f7efaab8" providerId="ADAL" clId="{FB760A64-D950-411E-B718-4FA74E62DE38}" dt="2022-09-09T03:09:02.363" v="8836"/>
          <ac:spMkLst>
            <pc:docMk/>
            <pc:sldMk cId="4045721560" sldId="332"/>
            <ac:spMk id="11" creationId="{E40E6A67-D059-4A7E-8723-FEC6E38C4029}"/>
          </ac:spMkLst>
        </pc:spChg>
        <pc:spChg chg="mod">
          <ac:chgData name="Baker, Tammera" userId="6ae0e8d6-0a2a-4810-a888-1c07f7efaab8" providerId="ADAL" clId="{FB760A64-D950-411E-B718-4FA74E62DE38}" dt="2022-09-09T03:09:02.363" v="8836"/>
          <ac:spMkLst>
            <pc:docMk/>
            <pc:sldMk cId="4045721560" sldId="332"/>
            <ac:spMk id="12" creationId="{98555A84-F2BA-4C3C-A2FD-4354424EA552}"/>
          </ac:spMkLst>
        </pc:spChg>
        <pc:spChg chg="mod">
          <ac:chgData name="Baker, Tammera" userId="6ae0e8d6-0a2a-4810-a888-1c07f7efaab8" providerId="ADAL" clId="{FB760A64-D950-411E-B718-4FA74E62DE38}" dt="2022-09-09T03:09:02.363" v="8836"/>
          <ac:spMkLst>
            <pc:docMk/>
            <pc:sldMk cId="4045721560" sldId="332"/>
            <ac:spMk id="13" creationId="{2AC7CD53-14F8-4413-8E17-5F30F0B8779A}"/>
          </ac:spMkLst>
        </pc:spChg>
        <pc:spChg chg="add mod">
          <ac:chgData name="Baker, Tammera" userId="6ae0e8d6-0a2a-4810-a888-1c07f7efaab8" providerId="ADAL" clId="{FB760A64-D950-411E-B718-4FA74E62DE38}" dt="2022-09-09T03:09:02.363" v="8836"/>
          <ac:spMkLst>
            <pc:docMk/>
            <pc:sldMk cId="4045721560" sldId="332"/>
            <ac:spMk id="14" creationId="{22D14EF4-E2ED-4EFA-AA74-C1031B99B6E2}"/>
          </ac:spMkLst>
        </pc:spChg>
        <pc:grpChg chg="add mod">
          <ac:chgData name="Baker, Tammera" userId="6ae0e8d6-0a2a-4810-a888-1c07f7efaab8" providerId="ADAL" clId="{FB760A64-D950-411E-B718-4FA74E62DE38}" dt="2022-09-09T03:10:13.008" v="8888" actId="14100"/>
          <ac:grpSpMkLst>
            <pc:docMk/>
            <pc:sldMk cId="4045721560" sldId="332"/>
            <ac:grpSpMk id="5" creationId="{518E01F2-F24B-4BD9-9CAC-862027095FA5}"/>
          </ac:grpSpMkLst>
        </pc:grpChg>
        <pc:grpChg chg="add mod">
          <ac:chgData name="Baker, Tammera" userId="6ae0e8d6-0a2a-4810-a888-1c07f7efaab8" providerId="ADAL" clId="{FB760A64-D950-411E-B718-4FA74E62DE38}" dt="2022-09-09T03:09:26.324" v="8879" actId="1038"/>
          <ac:grpSpMkLst>
            <pc:docMk/>
            <pc:sldMk cId="4045721560" sldId="332"/>
            <ac:grpSpMk id="8" creationId="{85200001-8B49-4B58-855C-DD91EC6C1F55}"/>
          </ac:grpSpMkLst>
        </pc:grpChg>
        <pc:picChg chg="mod">
          <ac:chgData name="Baker, Tammera" userId="6ae0e8d6-0a2a-4810-a888-1c07f7efaab8" providerId="ADAL" clId="{FB760A64-D950-411E-B718-4FA74E62DE38}" dt="2022-09-09T03:09:02.363" v="8836"/>
          <ac:picMkLst>
            <pc:docMk/>
            <pc:sldMk cId="4045721560" sldId="332"/>
            <ac:picMk id="6" creationId="{FDA6DF55-1466-4649-BDC6-EFB909E7AB7B}"/>
          </ac:picMkLst>
        </pc:picChg>
      </pc:sldChg>
      <pc:sldChg chg="addSp delSp modSp new mod replTag delTag">
        <pc:chgData name="Baker, Tammera" userId="6ae0e8d6-0a2a-4810-a888-1c07f7efaab8" providerId="ADAL" clId="{FB760A64-D950-411E-B718-4FA74E62DE38}" dt="2022-09-09T05:51:09.805" v="11245" actId="1037"/>
        <pc:sldMkLst>
          <pc:docMk/>
          <pc:sldMk cId="4153517009" sldId="333"/>
        </pc:sldMkLst>
        <pc:spChg chg="del">
          <ac:chgData name="Baker, Tammera" userId="6ae0e8d6-0a2a-4810-a888-1c07f7efaab8" providerId="ADAL" clId="{FB760A64-D950-411E-B718-4FA74E62DE38}" dt="2022-09-09T03:12:40.780" v="8914" actId="478"/>
          <ac:spMkLst>
            <pc:docMk/>
            <pc:sldMk cId="4153517009" sldId="333"/>
            <ac:spMk id="2" creationId="{5B182CDD-FBB8-4234-BB0F-571380717E86}"/>
          </ac:spMkLst>
        </pc:spChg>
        <pc:spChg chg="del">
          <ac:chgData name="Baker, Tammera" userId="6ae0e8d6-0a2a-4810-a888-1c07f7efaab8" providerId="ADAL" clId="{FB760A64-D950-411E-B718-4FA74E62DE38}" dt="2022-09-09T03:12:40.780" v="8914" actId="478"/>
          <ac:spMkLst>
            <pc:docMk/>
            <pc:sldMk cId="4153517009" sldId="333"/>
            <ac:spMk id="3" creationId="{7C3D0377-BC4C-4B33-8626-C5D4AD4128A5}"/>
          </ac:spMkLst>
        </pc:spChg>
        <pc:spChg chg="del">
          <ac:chgData name="Baker, Tammera" userId="6ae0e8d6-0a2a-4810-a888-1c07f7efaab8" providerId="ADAL" clId="{FB760A64-D950-411E-B718-4FA74E62DE38}" dt="2022-09-09T03:12:40.780" v="8914" actId="478"/>
          <ac:spMkLst>
            <pc:docMk/>
            <pc:sldMk cId="4153517009" sldId="333"/>
            <ac:spMk id="4" creationId="{B7C09B24-6EDB-44C5-949D-15B04918BE06}"/>
          </ac:spMkLst>
        </pc:spChg>
        <pc:spChg chg="mod topLvl">
          <ac:chgData name="Baker, Tammera" userId="6ae0e8d6-0a2a-4810-a888-1c07f7efaab8" providerId="ADAL" clId="{FB760A64-D950-411E-B718-4FA74E62DE38}" dt="2022-09-09T05:50:45.404" v="11210" actId="20577"/>
          <ac:spMkLst>
            <pc:docMk/>
            <pc:sldMk cId="4153517009" sldId="333"/>
            <ac:spMk id="8" creationId="{229E29A7-26C7-43F0-ACFB-E822B503FD85}"/>
          </ac:spMkLst>
        </pc:spChg>
        <pc:spChg chg="mod">
          <ac:chgData name="Baker, Tammera" userId="6ae0e8d6-0a2a-4810-a888-1c07f7efaab8" providerId="ADAL" clId="{FB760A64-D950-411E-B718-4FA74E62DE38}" dt="2022-09-09T03:40:23.628" v="9015"/>
          <ac:spMkLst>
            <pc:docMk/>
            <pc:sldMk cId="4153517009" sldId="333"/>
            <ac:spMk id="11" creationId="{B5169C46-7188-4BB5-87DD-DFB79845DF2F}"/>
          </ac:spMkLst>
        </pc:spChg>
        <pc:grpChg chg="add del mod">
          <ac:chgData name="Baker, Tammera" userId="6ae0e8d6-0a2a-4810-a888-1c07f7efaab8" providerId="ADAL" clId="{FB760A64-D950-411E-B718-4FA74E62DE38}" dt="2022-09-09T03:42:36.221" v="9064" actId="165"/>
          <ac:grpSpMkLst>
            <pc:docMk/>
            <pc:sldMk cId="4153517009" sldId="333"/>
            <ac:grpSpMk id="7" creationId="{A7251D67-26CC-4B0C-8494-6942D59F5B8E}"/>
          </ac:grpSpMkLst>
        </pc:grpChg>
        <pc:grpChg chg="add del mod">
          <ac:chgData name="Baker, Tammera" userId="6ae0e8d6-0a2a-4810-a888-1c07f7efaab8" providerId="ADAL" clId="{FB760A64-D950-411E-B718-4FA74E62DE38}" dt="2022-09-09T03:40:25.246" v="9016"/>
          <ac:grpSpMkLst>
            <pc:docMk/>
            <pc:sldMk cId="4153517009" sldId="333"/>
            <ac:grpSpMk id="10" creationId="{D4330B9E-FCB4-4304-86D7-783331E2EEF6}"/>
          </ac:grpSpMkLst>
        </pc:grpChg>
        <pc:grpChg chg="add mod">
          <ac:chgData name="Baker, Tammera" userId="6ae0e8d6-0a2a-4810-a888-1c07f7efaab8" providerId="ADAL" clId="{FB760A64-D950-411E-B718-4FA74E62DE38}" dt="2022-09-09T03:43:40.950" v="9111" actId="164"/>
          <ac:grpSpMkLst>
            <pc:docMk/>
            <pc:sldMk cId="4153517009" sldId="333"/>
            <ac:grpSpMk id="13" creationId="{FD9A3498-0966-4738-AC99-00F48F6ECCE3}"/>
          </ac:grpSpMkLst>
        </pc:grpChg>
        <pc:picChg chg="add del mod">
          <ac:chgData name="Baker, Tammera" userId="6ae0e8d6-0a2a-4810-a888-1c07f7efaab8" providerId="ADAL" clId="{FB760A64-D950-411E-B718-4FA74E62DE38}" dt="2022-09-09T03:41:56.724" v="9048" actId="478"/>
          <ac:picMkLst>
            <pc:docMk/>
            <pc:sldMk cId="4153517009" sldId="333"/>
            <ac:picMk id="6" creationId="{320141F9-0CA6-44DC-905F-C47C70413CE0}"/>
          </ac:picMkLst>
        </pc:picChg>
        <pc:picChg chg="mod topLvl">
          <ac:chgData name="Baker, Tammera" userId="6ae0e8d6-0a2a-4810-a888-1c07f7efaab8" providerId="ADAL" clId="{FB760A64-D950-411E-B718-4FA74E62DE38}" dt="2022-09-09T05:51:09.805" v="11245" actId="1037"/>
          <ac:picMkLst>
            <pc:docMk/>
            <pc:sldMk cId="4153517009" sldId="333"/>
            <ac:picMk id="9" creationId="{95021F35-EDE3-4A57-840A-BCDA37DAB9E1}"/>
          </ac:picMkLst>
        </pc:picChg>
        <pc:picChg chg="mod">
          <ac:chgData name="Baker, Tammera" userId="6ae0e8d6-0a2a-4810-a888-1c07f7efaab8" providerId="ADAL" clId="{FB760A64-D950-411E-B718-4FA74E62DE38}" dt="2022-09-09T03:40:23.628" v="9015"/>
          <ac:picMkLst>
            <pc:docMk/>
            <pc:sldMk cId="4153517009" sldId="333"/>
            <ac:picMk id="12" creationId="{62CF8BAD-0FE4-414D-A068-7C12F3D8F728}"/>
          </ac:picMkLst>
        </pc:picChg>
      </pc:sldChg>
      <pc:sldChg chg="addSp delSp modSp new mod replTag delTag">
        <pc:chgData name="Baker, Tammera" userId="6ae0e8d6-0a2a-4810-a888-1c07f7efaab8" providerId="ADAL" clId="{FB760A64-D950-411E-B718-4FA74E62DE38}" dt="2022-09-09T06:28:58.275" v="11744" actId="1037"/>
        <pc:sldMkLst>
          <pc:docMk/>
          <pc:sldMk cId="1703872269" sldId="334"/>
        </pc:sldMkLst>
        <pc:spChg chg="del">
          <ac:chgData name="Baker, Tammera" userId="6ae0e8d6-0a2a-4810-a888-1c07f7efaab8" providerId="ADAL" clId="{FB760A64-D950-411E-B718-4FA74E62DE38}" dt="2022-09-09T06:25:39.578" v="11678" actId="478"/>
          <ac:spMkLst>
            <pc:docMk/>
            <pc:sldMk cId="1703872269" sldId="334"/>
            <ac:spMk id="2" creationId="{6303F6F1-EC97-4123-9184-8C8CF8C14172}"/>
          </ac:spMkLst>
        </pc:spChg>
        <pc:spChg chg="del">
          <ac:chgData name="Baker, Tammera" userId="6ae0e8d6-0a2a-4810-a888-1c07f7efaab8" providerId="ADAL" clId="{FB760A64-D950-411E-B718-4FA74E62DE38}" dt="2022-09-09T06:25:39.578" v="11678" actId="478"/>
          <ac:spMkLst>
            <pc:docMk/>
            <pc:sldMk cId="1703872269" sldId="334"/>
            <ac:spMk id="3" creationId="{4644B93C-7876-4278-B532-33786F33AB4F}"/>
          </ac:spMkLst>
        </pc:spChg>
        <pc:spChg chg="del">
          <ac:chgData name="Baker, Tammera" userId="6ae0e8d6-0a2a-4810-a888-1c07f7efaab8" providerId="ADAL" clId="{FB760A64-D950-411E-B718-4FA74E62DE38}" dt="2022-09-09T06:25:39.578" v="11678" actId="478"/>
          <ac:spMkLst>
            <pc:docMk/>
            <pc:sldMk cId="1703872269" sldId="334"/>
            <ac:spMk id="4" creationId="{AD44BC3B-9937-4EFD-A66B-EB3671E3F595}"/>
          </ac:spMkLst>
        </pc:spChg>
        <pc:spChg chg="add mod">
          <ac:chgData name="Baker, Tammera" userId="6ae0e8d6-0a2a-4810-a888-1c07f7efaab8" providerId="ADAL" clId="{FB760A64-D950-411E-B718-4FA74E62DE38}" dt="2022-09-09T06:27:05.131" v="11725" actId="20577"/>
          <ac:spMkLst>
            <pc:docMk/>
            <pc:sldMk cId="1703872269" sldId="334"/>
            <ac:spMk id="6" creationId="{6A11E7E7-5B8B-4835-9E8E-9B325E4B68C6}"/>
          </ac:spMkLst>
        </pc:spChg>
        <pc:picChg chg="add mod modCrop">
          <ac:chgData name="Baker, Tammera" userId="6ae0e8d6-0a2a-4810-a888-1c07f7efaab8" providerId="ADAL" clId="{FB760A64-D950-411E-B718-4FA74E62DE38}" dt="2022-09-09T06:28:58.275" v="11744" actId="1037"/>
          <ac:picMkLst>
            <pc:docMk/>
            <pc:sldMk cId="1703872269" sldId="334"/>
            <ac:picMk id="5" creationId="{FC7FC8C6-F9DA-478D-99B9-BB7C912068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25388-3B6C-4A3F-BFE7-7482D853E657}" type="datetimeFigureOut">
              <a:rPr lang="en-US" smtClean="0"/>
              <a:t>9/8/2022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FEF8A-E9A5-4435-AAA7-78B78E3BEBB4}" type="slidenum">
              <a:rPr lang="en-US" smtClean="0"/>
              <a:t>‹#›</a:t>
            </a:fld>
            <a:endParaRPr lang="en-US" dirty="0"/>
          </a:p>
        </p:txBody>
      </p:sp>
    </p:spTree>
    <p:extLst>
      <p:ext uri="{BB962C8B-B14F-4D97-AF65-F5344CB8AC3E}">
        <p14:creationId xmlns:p14="http://schemas.microsoft.com/office/powerpoint/2010/main" val="1940721131"/>
      </p:ext>
    </p:extLst>
  </p:cSld>
  <p:clrMap bg1="lt1" tx1="dk1" bg2="lt2" tx2="dk2" accent1="accent1" accent2="accent2" accent3="accent3" accent4="accent4" accent5="accent5" accent6="accent6" hlink="hlink" folHlink="folHlink"/>
  <p:notesStyle>
    <a:lvl1pPr marL="0" algn="l" defTabSz="913608" rtl="0" eaLnBrk="1" latinLnBrk="0" hangingPunct="1">
      <a:defRPr sz="1200" kern="1200">
        <a:solidFill>
          <a:schemeClr val="tx1"/>
        </a:solidFill>
        <a:latin typeface="+mn-lt"/>
        <a:ea typeface="+mn-ea"/>
        <a:cs typeface="+mn-cs"/>
      </a:defRPr>
    </a:lvl1pPr>
    <a:lvl2pPr marL="456804" algn="l" defTabSz="913608" rtl="0" eaLnBrk="1" latinLnBrk="0" hangingPunct="1">
      <a:defRPr sz="1200" kern="1200">
        <a:solidFill>
          <a:schemeClr val="tx1"/>
        </a:solidFill>
        <a:latin typeface="+mn-lt"/>
        <a:ea typeface="+mn-ea"/>
        <a:cs typeface="+mn-cs"/>
      </a:defRPr>
    </a:lvl2pPr>
    <a:lvl3pPr marL="913608" algn="l" defTabSz="913608" rtl="0" eaLnBrk="1" latinLnBrk="0" hangingPunct="1">
      <a:defRPr sz="1200" kern="1200">
        <a:solidFill>
          <a:schemeClr val="tx1"/>
        </a:solidFill>
        <a:latin typeface="+mn-lt"/>
        <a:ea typeface="+mn-ea"/>
        <a:cs typeface="+mn-cs"/>
      </a:defRPr>
    </a:lvl3pPr>
    <a:lvl4pPr marL="1370410" algn="l" defTabSz="913608" rtl="0" eaLnBrk="1" latinLnBrk="0" hangingPunct="1">
      <a:defRPr sz="1200" kern="1200">
        <a:solidFill>
          <a:schemeClr val="tx1"/>
        </a:solidFill>
        <a:latin typeface="+mn-lt"/>
        <a:ea typeface="+mn-ea"/>
        <a:cs typeface="+mn-cs"/>
      </a:defRPr>
    </a:lvl4pPr>
    <a:lvl5pPr marL="1827215" algn="l" defTabSz="913608" rtl="0" eaLnBrk="1" latinLnBrk="0" hangingPunct="1">
      <a:defRPr sz="1200" kern="1200">
        <a:solidFill>
          <a:schemeClr val="tx1"/>
        </a:solidFill>
        <a:latin typeface="+mn-lt"/>
        <a:ea typeface="+mn-ea"/>
        <a:cs typeface="+mn-cs"/>
      </a:defRPr>
    </a:lvl5pPr>
    <a:lvl6pPr marL="2284019" algn="l" defTabSz="913608" rtl="0" eaLnBrk="1" latinLnBrk="0" hangingPunct="1">
      <a:defRPr sz="1200" kern="1200">
        <a:solidFill>
          <a:schemeClr val="tx1"/>
        </a:solidFill>
        <a:latin typeface="+mn-lt"/>
        <a:ea typeface="+mn-ea"/>
        <a:cs typeface="+mn-cs"/>
      </a:defRPr>
    </a:lvl6pPr>
    <a:lvl7pPr marL="2740821" algn="l" defTabSz="913608" rtl="0" eaLnBrk="1" latinLnBrk="0" hangingPunct="1">
      <a:defRPr sz="1200" kern="1200">
        <a:solidFill>
          <a:schemeClr val="tx1"/>
        </a:solidFill>
        <a:latin typeface="+mn-lt"/>
        <a:ea typeface="+mn-ea"/>
        <a:cs typeface="+mn-cs"/>
      </a:defRPr>
    </a:lvl7pPr>
    <a:lvl8pPr marL="3197624" algn="l" defTabSz="913608" rtl="0" eaLnBrk="1" latinLnBrk="0" hangingPunct="1">
      <a:defRPr sz="1200" kern="1200">
        <a:solidFill>
          <a:schemeClr val="tx1"/>
        </a:solidFill>
        <a:latin typeface="+mn-lt"/>
        <a:ea typeface="+mn-ea"/>
        <a:cs typeface="+mn-cs"/>
      </a:defRPr>
    </a:lvl8pPr>
    <a:lvl9pPr marL="3654429" algn="l" defTabSz="9136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synPaqlLe0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695F3-157D-D740-9F32-52C22738B66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1232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Before you even sit down with a candidate and ask your first question, there are a variety of factors that combine to make interviewing a less than easy practice.</a:t>
            </a:r>
          </a:p>
          <a:p>
            <a:pPr eaLnBrk="1" hangingPunct="1"/>
            <a:endParaRPr lang="en-US" altLang="en-US" dirty="0"/>
          </a:p>
          <a:p>
            <a:pPr eaLnBrk="1" hangingPunct="1"/>
            <a:r>
              <a:rPr lang="en-US" altLang="en-US" b="1" dirty="0"/>
              <a:t>Time pressure </a:t>
            </a:r>
            <a:r>
              <a:rPr lang="en-US" altLang="en-US" b="0" dirty="0"/>
              <a:t>exists in both the micro and macro sense.  On the small scale, the amount of time you have to speak with someone and gather meaningful information is often very limited.  On a larger scale, the pressure to fill positions, particularly those that have been open a considerable time, also exists.</a:t>
            </a:r>
          </a:p>
          <a:p>
            <a:pPr eaLnBrk="1" hangingPunct="1"/>
            <a:endParaRPr lang="en-US" altLang="en-US" b="0" dirty="0"/>
          </a:p>
          <a:p>
            <a:pPr eaLnBrk="1" hangingPunct="1"/>
            <a:r>
              <a:rPr lang="en-US" altLang="en-US" b="1" dirty="0"/>
              <a:t>Decision pressure </a:t>
            </a:r>
            <a:r>
              <a:rPr lang="en-US" altLang="en-US" b="0" dirty="0"/>
              <a:t>is also present.  The higher the level the position is, and the higher the salary, the more that the pressure tends to weigh on making a good call.</a:t>
            </a:r>
          </a:p>
          <a:p>
            <a:pPr eaLnBrk="1" hangingPunct="1"/>
            <a:endParaRPr lang="en-US" altLang="en-US" b="0" dirty="0"/>
          </a:p>
          <a:p>
            <a:pPr eaLnBrk="1" hangingPunct="1"/>
            <a:r>
              <a:rPr lang="en-US" altLang="en-US" b="1" dirty="0"/>
              <a:t>Ambiguity</a:t>
            </a:r>
            <a:r>
              <a:rPr lang="en-US" altLang="en-US" b="0" dirty="0"/>
              <a:t> is a given.  You’re not going to learn everything you need or want to know.  But by using a standardized, structured approach, you can get much closer to learning what you need to know about candidates.  However,  you need to be able to deal with loose ends.</a:t>
            </a:r>
          </a:p>
          <a:p>
            <a:pPr eaLnBrk="1" hangingPunct="1"/>
            <a:endParaRPr lang="en-US" altLang="en-US" b="0" dirty="0"/>
          </a:p>
          <a:p>
            <a:pPr eaLnBrk="1" hangingPunct="1"/>
            <a:r>
              <a:rPr lang="en-US" altLang="en-US" b="1" dirty="0"/>
              <a:t>Social Expectations</a:t>
            </a:r>
            <a:r>
              <a:rPr lang="en-US" altLang="en-US" b="0" dirty="0"/>
              <a:t>, both parties want to look good to the other.  Each person in the interview often concentrates on telling the other what they think they want to hear and acting the way they think they’re supposed to act.  As a result, a distorted image can form on both sides.</a:t>
            </a:r>
          </a:p>
          <a:p>
            <a:pPr eaLnBrk="1" hangingPunct="1"/>
            <a:endParaRPr lang="en-US" altLang="en-US" b="0" dirty="0"/>
          </a:p>
          <a:p>
            <a:pPr eaLnBrk="1" hangingPunct="1"/>
            <a:r>
              <a:rPr lang="en-US" altLang="en-US" b="1" dirty="0"/>
              <a:t>Process and Logistics</a:t>
            </a:r>
            <a:r>
              <a:rPr lang="en-US" altLang="en-US" b="0" dirty="0"/>
              <a:t> accompanying interviews can often be a complicating factor – managing schedules, timing of interviews, coordination, and consistency can all be a challenge.  Again, a standardized, structured approach is most helpful.</a:t>
            </a:r>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14</a:t>
            </a:fld>
            <a:endParaRPr lang="en-US" dirty="0"/>
          </a:p>
        </p:txBody>
      </p:sp>
    </p:spTree>
    <p:extLst>
      <p:ext uri="{BB962C8B-B14F-4D97-AF65-F5344CB8AC3E}">
        <p14:creationId xmlns:p14="http://schemas.microsoft.com/office/powerpoint/2010/main" val="191795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Here are some of the areas that candidates tend to veer off track and suggestions to avoid the mistakes:</a:t>
            </a:r>
          </a:p>
          <a:p>
            <a:pPr eaLnBrk="1" hangingPunct="1"/>
            <a:endParaRPr lang="en-US" altLang="en-US" dirty="0"/>
          </a:p>
          <a:p>
            <a:r>
              <a:rPr lang="en-US" b="1" dirty="0"/>
              <a:t>Lack of preparation</a:t>
            </a:r>
            <a:r>
              <a:rPr lang="en-US" b="0" dirty="0"/>
              <a:t>:</a:t>
            </a:r>
            <a:r>
              <a:rPr lang="en-US" b="1" dirty="0"/>
              <a:t>  </a:t>
            </a:r>
            <a:r>
              <a:rPr lang="en-US" dirty="0"/>
              <a:t>Take the time to review the job description and competencies required and develop your responses using the STAR model. Have enough examples based on the competencies in the job description. Have a mock interview with a friend, co-worker or mentor. If it’s a remote interview, practice the interview in a virtual environment</a:t>
            </a:r>
          </a:p>
          <a:p>
            <a:pPr marL="0" marR="0" lvl="0" indent="0" algn="l" defTabSz="913608"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Verdana" panose="020B0604030504040204" pitchFamily="34" charset="0"/>
                <a:ea typeface="Verdana" panose="020B0604030504040204" pitchFamily="34" charset="0"/>
              </a:rPr>
              <a:t>Insufficient data gathering</a:t>
            </a:r>
            <a:r>
              <a:rPr lang="en-US" sz="1200" dirty="0">
                <a:solidFill>
                  <a:schemeClr val="tx1"/>
                </a:solidFill>
                <a:latin typeface="Verdana" panose="020B0604030504040204" pitchFamily="34" charset="0"/>
                <a:ea typeface="Verdana" panose="020B0604030504040204" pitchFamily="34" charset="0"/>
              </a:rPr>
              <a:t>:  Understand the position you are interviewing for. Know the company, department and position leader and interviewers (if possible).</a:t>
            </a:r>
          </a:p>
          <a:p>
            <a:pPr marL="0" marR="0" lvl="0" indent="0" algn="l" defTabSz="913608" rtl="0" eaLnBrk="1" fontAlgn="auto" latinLnBrk="0" hangingPunct="1">
              <a:lnSpc>
                <a:spcPct val="100000"/>
              </a:lnSpc>
              <a:spcBef>
                <a:spcPts val="0"/>
              </a:spcBef>
              <a:spcAft>
                <a:spcPts val="0"/>
              </a:spcAft>
              <a:buClrTx/>
              <a:buSzTx/>
              <a:buFontTx/>
              <a:buNone/>
              <a:tabLst/>
              <a:defRPr/>
            </a:pPr>
            <a:r>
              <a:rPr lang="en-US" b="1" dirty="0"/>
              <a:t>Making too much of a negative</a:t>
            </a:r>
            <a:r>
              <a:rPr lang="en-US" dirty="0"/>
              <a:t>:  Turn the negative situation into a positive. Apply lessons learned. </a:t>
            </a:r>
          </a:p>
          <a:p>
            <a:pPr marL="0" marR="0" lvl="0" indent="0" algn="l" defTabSz="913608"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rPr>
              <a:t>Overemphasizing the fit</a:t>
            </a:r>
            <a:r>
              <a:rPr lang="en-US" sz="1200" dirty="0">
                <a:solidFill>
                  <a:schemeClr val="tx1"/>
                </a:solidFill>
                <a:latin typeface="Verdana" panose="020B0604030504040204" pitchFamily="34" charset="0"/>
                <a:ea typeface="Verdana" panose="020B0604030504040204" pitchFamily="34" charset="0"/>
              </a:rPr>
              <a:t>: </a:t>
            </a:r>
            <a:r>
              <a:rPr lang="en-US" sz="1200" b="0" dirty="0">
                <a:solidFill>
                  <a:schemeClr val="tx1"/>
                </a:solidFill>
                <a:latin typeface="Verdana" panose="020B0604030504040204" pitchFamily="34" charset="0"/>
                <a:ea typeface="Verdana" panose="020B0604030504040204" pitchFamily="34" charset="0"/>
              </a:rPr>
              <a:t>Make sure you’re not forcing answers or overemphasizing what you think the panel wants to hear.</a:t>
            </a:r>
          </a:p>
          <a:p>
            <a:pPr marL="0" marR="0" lvl="0" indent="0" algn="l" defTabSz="913608"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Verdana" panose="020B0604030504040204" pitchFamily="34" charset="0"/>
                <a:ea typeface="Verdana" panose="020B0604030504040204" pitchFamily="34" charset="0"/>
              </a:rPr>
              <a:t>Not presenting the results: </a:t>
            </a:r>
            <a:r>
              <a:rPr lang="en-US" sz="1200" dirty="0">
                <a:solidFill>
                  <a:schemeClr val="tx1"/>
                </a:solidFill>
                <a:latin typeface="Verdana" panose="020B0604030504040204" pitchFamily="34" charset="0"/>
                <a:ea typeface="Verdana" panose="020B0604030504040204" pitchFamily="34" charset="0"/>
              </a:rPr>
              <a:t>Don’t be too vague or generalize your response. </a:t>
            </a:r>
            <a:r>
              <a:rPr lang="en-US" altLang="en-US" sz="1200" dirty="0">
                <a:latin typeface="Verdana" panose="020B0604030504040204" pitchFamily="34" charset="0"/>
                <a:ea typeface="Verdana" panose="020B0604030504040204" pitchFamily="34" charset="0"/>
              </a:rPr>
              <a:t>Make sure to </a:t>
            </a:r>
            <a:r>
              <a:rPr lang="en-US" altLang="en-US" sz="1200" dirty="0">
                <a:solidFill>
                  <a:schemeClr val="tx1"/>
                </a:solidFill>
                <a:latin typeface="Verdana" panose="020B0604030504040204" pitchFamily="34" charset="0"/>
                <a:ea typeface="Verdana" panose="020B0604030504040204" pitchFamily="34" charset="0"/>
              </a:rPr>
              <a:t>not only e</a:t>
            </a:r>
            <a:r>
              <a:rPr lang="en-US" altLang="en-US" sz="1200" dirty="0">
                <a:latin typeface="Verdana" panose="020B0604030504040204" pitchFamily="34" charset="0"/>
                <a:ea typeface="Verdana" panose="020B0604030504040204" pitchFamily="34" charset="0"/>
              </a:rPr>
              <a:t>xplain the situation, but how it was resolved.</a:t>
            </a:r>
          </a:p>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Verdana" panose="020B0604030504040204" pitchFamily="34" charset="0"/>
                <a:ea typeface="Verdana" panose="020B0604030504040204" pitchFamily="34" charset="0"/>
              </a:rPr>
              <a:t>Focusing on irrelevant criteria</a:t>
            </a:r>
            <a:r>
              <a:rPr lang="en-US" altLang="en-US" sz="1200" dirty="0">
                <a:solidFill>
                  <a:schemeClr val="tx1"/>
                </a:solidFill>
                <a:latin typeface="Verdana" panose="020B0604030504040204" pitchFamily="34" charset="0"/>
                <a:ea typeface="Verdana" panose="020B0604030504040204" pitchFamily="34" charset="0"/>
              </a:rPr>
              <a:t>:  Don’t get hung up on minor parts of the position. Stay focused on your examples and avoid sharing irrelevant (or too much) information.</a:t>
            </a:r>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sz="1200" dirty="0">
              <a:solidFill>
                <a:schemeClr val="tx1"/>
              </a:solidFill>
              <a:latin typeface="Verdana" panose="020B0604030504040204" pitchFamily="34" charset="0"/>
              <a:ea typeface="Verdana" panose="020B0604030504040204" pitchFamily="34" charset="0"/>
            </a:endParaRPr>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sz="1200" dirty="0">
              <a:solidFill>
                <a:schemeClr val="tx1"/>
              </a:solidFill>
              <a:latin typeface="Verdana" panose="020B0604030504040204" pitchFamily="34" charset="0"/>
              <a:ea typeface="Verdana" panose="020B0604030504040204" pitchFamily="34" charset="0"/>
            </a:endParaRPr>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sz="1200" dirty="0">
              <a:solidFill>
                <a:schemeClr val="tx1"/>
              </a:solidFill>
              <a:latin typeface="Verdana" panose="020B0604030504040204" pitchFamily="34" charset="0"/>
              <a:ea typeface="Verdana" panose="020B0604030504040204" pitchFamily="34" charset="0"/>
            </a:endParaRPr>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sz="1200" dirty="0">
              <a:solidFill>
                <a:schemeClr val="tx1"/>
              </a:solidFill>
              <a:latin typeface="Verdana" panose="020B0604030504040204" pitchFamily="34" charset="0"/>
              <a:ea typeface="Verdana" panose="020B0604030504040204" pitchFamily="34"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15</a:t>
            </a:fld>
            <a:endParaRPr lang="en-US" dirty="0"/>
          </a:p>
        </p:txBody>
      </p:sp>
    </p:spTree>
    <p:extLst>
      <p:ext uri="{BB962C8B-B14F-4D97-AF65-F5344CB8AC3E}">
        <p14:creationId xmlns:p14="http://schemas.microsoft.com/office/powerpoint/2010/main" val="149699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dirty="0"/>
              <a:t>Here are some of the areas that interviewers tend to veer off track:</a:t>
            </a:r>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dirty="0"/>
          </a:p>
          <a:p>
            <a:pPr eaLnBrk="1" hangingPunct="1"/>
            <a:r>
              <a:rPr lang="en-US" altLang="en-US" b="1" dirty="0"/>
              <a:t>Lack of preparation:  </a:t>
            </a:r>
            <a:r>
              <a:rPr lang="en-US" altLang="en-US" b="0" dirty="0"/>
              <a:t>Not having clearly defined competencies for the position and an understanding of them, which leads to “winging it. Follow a planned, disciplined, consistent, standardized, interview procedure.</a:t>
            </a:r>
          </a:p>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b="1" dirty="0"/>
              <a:t>Insufficient data gathering:  </a:t>
            </a:r>
            <a:r>
              <a:rPr lang="en-US" altLang="en-US" b="0" dirty="0"/>
              <a:t>There may be a number of candidates so it’s important to take good notes.</a:t>
            </a:r>
          </a:p>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b="1" dirty="0"/>
              <a:t>Making too much of a negative. </a:t>
            </a:r>
            <a:r>
              <a:rPr lang="en-US" altLang="en-US" b="0" dirty="0"/>
              <a:t>Avoid getting hung up on the negative. Focus on the lessons learned and how they turned the negative into a positive.</a:t>
            </a:r>
          </a:p>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b="1" dirty="0"/>
              <a:t>Overemphasizing fit:  </a:t>
            </a:r>
            <a:r>
              <a:rPr lang="en-US" altLang="en-US" b="0" dirty="0"/>
              <a:t>Avoid focusing on the perceived culture fit. Balance it with other considerations, e.g., behaviors, situations, tasks, results etc.</a:t>
            </a:r>
          </a:p>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b="1" dirty="0"/>
              <a:t>Focusing on irrelevant criteria. </a:t>
            </a:r>
            <a:r>
              <a:rPr lang="en-US" altLang="en-US" b="0" dirty="0"/>
              <a:t>Avoid getting hung up on minor parts of the job (e.g., presentation skills in a mostly internal-focused role).</a:t>
            </a:r>
          </a:p>
          <a:p>
            <a:pPr eaLnBrk="1" hangingPunct="1"/>
            <a:r>
              <a:rPr lang="en-US" altLang="en-US" b="1" dirty="0"/>
              <a:t>Overweighing first impressions:  </a:t>
            </a:r>
            <a:r>
              <a:rPr lang="en-US" altLang="en-US" b="0" dirty="0"/>
              <a:t>Many interviewers make their decisions in the first 3 minutes. Weigh all the information before forming an impression.</a:t>
            </a:r>
          </a:p>
          <a:p>
            <a:pPr eaLnBrk="1" hangingPunct="1"/>
            <a:r>
              <a:rPr lang="en-US" altLang="en-US" b="1" dirty="0"/>
              <a:t>Providing feedback during interview:  </a:t>
            </a:r>
            <a:r>
              <a:rPr lang="en-US" altLang="en-US" b="0" dirty="0"/>
              <a:t>Avoid saying something like “that is a very good example” as it takes away from objectivity and neutrality. At the end of the interview, let candidates know they can ask for feedback after final selection has been made/candidate has accepted the position.</a:t>
            </a:r>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3608"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16</a:t>
            </a:fld>
            <a:endParaRPr lang="en-US" dirty="0"/>
          </a:p>
        </p:txBody>
      </p:sp>
    </p:spTree>
    <p:extLst>
      <p:ext uri="{BB962C8B-B14F-4D97-AF65-F5344CB8AC3E}">
        <p14:creationId xmlns:p14="http://schemas.microsoft.com/office/powerpoint/2010/main" val="514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17</a:t>
            </a:fld>
            <a:endParaRPr lang="en-US" dirty="0"/>
          </a:p>
        </p:txBody>
      </p:sp>
    </p:spTree>
    <p:extLst>
      <p:ext uri="{BB962C8B-B14F-4D97-AF65-F5344CB8AC3E}">
        <p14:creationId xmlns:p14="http://schemas.microsoft.com/office/powerpoint/2010/main" val="323050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Video Plays After Click:  </a:t>
            </a:r>
            <a:r>
              <a:rPr lang="en-US" dirty="0">
                <a:hlinkClick r:id="rId3"/>
              </a:rPr>
              <a:t>https://www.youtube.com/watch?v=synPaqlLe0M</a:t>
            </a:r>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18</a:t>
            </a:fld>
            <a:endParaRPr lang="en-US" dirty="0"/>
          </a:p>
        </p:txBody>
      </p:sp>
    </p:spTree>
    <p:extLst>
      <p:ext uri="{BB962C8B-B14F-4D97-AF65-F5344CB8AC3E}">
        <p14:creationId xmlns:p14="http://schemas.microsoft.com/office/powerpoint/2010/main" val="79267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608"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Verdana" panose="020B0604030504040204" pitchFamily="34" charset="0"/>
                <a:ea typeface="Verdana" panose="020B0604030504040204" pitchFamily="34" charset="0"/>
              </a:rPr>
              <a:t>Check out </a:t>
            </a:r>
            <a:r>
              <a:rPr lang="en-US" sz="1200" b="0" i="1" dirty="0">
                <a:solidFill>
                  <a:schemeClr val="tx1"/>
                </a:solidFill>
                <a:effectLst/>
                <a:latin typeface="Verdana" panose="020B0604030504040204" pitchFamily="34" charset="0"/>
                <a:ea typeface="Verdana" panose="020B0604030504040204" pitchFamily="34" charset="0"/>
              </a:rPr>
              <a:t>Public Speaking in a Hybrid Work Environment</a:t>
            </a:r>
            <a:r>
              <a:rPr lang="en-US" sz="1200" b="0" i="0" dirty="0">
                <a:solidFill>
                  <a:schemeClr val="tx1"/>
                </a:solidFill>
                <a:effectLst/>
                <a:latin typeface="Verdana" panose="020B0604030504040204" pitchFamily="34" charset="0"/>
                <a:ea typeface="Verdana" panose="020B0604030504040204" pitchFamily="34" charset="0"/>
              </a:rPr>
              <a:t> presentation by Greg Cameron, APS Director of Employee Communications, in the U.S. WIN Professional Devel</a:t>
            </a:r>
            <a:r>
              <a:rPr lang="en-US" sz="1200" dirty="0">
                <a:solidFill>
                  <a:schemeClr val="tx1"/>
                </a:solidFill>
                <a:latin typeface="Verdana" panose="020B0604030504040204" pitchFamily="34" charset="0"/>
                <a:ea typeface="Verdana" panose="020B0604030504040204" pitchFamily="34" charset="0"/>
              </a:rPr>
              <a:t>opment Library for additional online tools and tactics for presenting in a virtual environment. </a:t>
            </a:r>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23</a:t>
            </a:fld>
            <a:endParaRPr lang="en-US" dirty="0"/>
          </a:p>
        </p:txBody>
      </p:sp>
    </p:spTree>
    <p:extLst>
      <p:ext uri="{BB962C8B-B14F-4D97-AF65-F5344CB8AC3E}">
        <p14:creationId xmlns:p14="http://schemas.microsoft.com/office/powerpoint/2010/main" val="58007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dirty="0">
                <a:cs typeface="Calibri"/>
              </a:rPr>
              <a:t>Who is ready to share their response to one of the questions in the “STAR” format with the group?</a:t>
            </a:r>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24</a:t>
            </a:fld>
            <a:endParaRPr lang="en-US" dirty="0"/>
          </a:p>
        </p:txBody>
      </p:sp>
    </p:spTree>
    <p:extLst>
      <p:ext uri="{BB962C8B-B14F-4D97-AF65-F5344CB8AC3E}">
        <p14:creationId xmlns:p14="http://schemas.microsoft.com/office/powerpoint/2010/main" val="103581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Behavioral Based Interviews the panel wants to know about the candidate’s abilities and attributes, their past experiences, and how they delt with an event.</a:t>
            </a:r>
          </a:p>
        </p:txBody>
      </p:sp>
      <p:sp>
        <p:nvSpPr>
          <p:cNvPr id="4" name="Slide Number Placeholder 3"/>
          <p:cNvSpPr>
            <a:spLocks noGrp="1"/>
          </p:cNvSpPr>
          <p:nvPr>
            <p:ph type="sldNum" sz="quarter" idx="5"/>
          </p:nvPr>
        </p:nvSpPr>
        <p:spPr/>
        <p:txBody>
          <a:bodyPr/>
          <a:lstStyle/>
          <a:p>
            <a:fld id="{E18FEF8A-E9A5-4435-AAA7-78B78E3BEBB4}" type="slidenum">
              <a:rPr lang="en-US" smtClean="0"/>
              <a:t>4</a:t>
            </a:fld>
            <a:endParaRPr lang="en-US" dirty="0"/>
          </a:p>
        </p:txBody>
      </p:sp>
    </p:spTree>
    <p:extLst>
      <p:ext uri="{BB962C8B-B14F-4D97-AF65-F5344CB8AC3E}">
        <p14:creationId xmlns:p14="http://schemas.microsoft.com/office/powerpoint/2010/main" val="139089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6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0" dirty="0"/>
              <a:t>Behavior based questions are those that focus on how the candidate has handled specific situations and had to apply or utilize certain skills in the workplace. </a:t>
            </a:r>
            <a:br>
              <a:rPr lang="en-US" altLang="en-US" b="0" dirty="0"/>
            </a:br>
            <a:r>
              <a:rPr lang="en-US" altLang="en-US" b="0" dirty="0"/>
              <a:t>They are used to evaluate the candidate’s responses to competency-based questions, and they also help predict future behaviors - good or bad – so employers can make informed decisions</a:t>
            </a:r>
          </a:p>
          <a:p>
            <a:pPr marL="0" marR="0" lvl="0" indent="0" algn="l" defTabSz="91360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b="0" dirty="0"/>
          </a:p>
          <a:p>
            <a:pPr marL="0" marR="0" lvl="0" indent="0" algn="l" defTabSz="91360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0" dirty="0"/>
              <a:t>Source:  https://www.persegroup.com/blog/2017/07/4-reasons-to-use-behavioral-interviewing?source=google.com</a:t>
            </a:r>
          </a:p>
          <a:p>
            <a:pPr marL="171450" indent="-171450" eaLnBrk="1" hangingPunct="1">
              <a:buFont typeface="Arial" panose="020B0604020202020204" pitchFamily="34" charset="0"/>
              <a:buChar char="•"/>
            </a:pPr>
            <a:endParaRPr lang="en-US" altLang="en-US" b="1" dirty="0"/>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5</a:t>
            </a:fld>
            <a:endParaRPr lang="en-US" dirty="0"/>
          </a:p>
        </p:txBody>
      </p:sp>
    </p:spTree>
    <p:extLst>
      <p:ext uri="{BB962C8B-B14F-4D97-AF65-F5344CB8AC3E}">
        <p14:creationId xmlns:p14="http://schemas.microsoft.com/office/powerpoint/2010/main" val="378923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Situation/Task</a:t>
            </a:r>
            <a:r>
              <a:rPr lang="en-US" sz="1200" b="0" kern="1200" dirty="0">
                <a:solidFill>
                  <a:schemeClr val="tx1"/>
                </a:solidFill>
                <a:effectLst/>
                <a:latin typeface="+mn-lt"/>
                <a:ea typeface="+mn-ea"/>
                <a:cs typeface="+mn-cs"/>
              </a:rPr>
              <a:t>.  Explains the context,  challenge, problem, issue, project, performance objective or opportunity.</a:t>
            </a:r>
          </a:p>
          <a:p>
            <a:r>
              <a:rPr lang="en-US" sz="1200" b="1" kern="1200" dirty="0">
                <a:solidFill>
                  <a:schemeClr val="tx1"/>
                </a:solidFill>
                <a:effectLst/>
                <a:latin typeface="+mn-lt"/>
                <a:ea typeface="+mn-ea"/>
                <a:cs typeface="+mn-cs"/>
              </a:rPr>
              <a:t>Action</a:t>
            </a:r>
            <a:r>
              <a:rPr lang="en-US" sz="1200" b="0" kern="1200" dirty="0">
                <a:solidFill>
                  <a:schemeClr val="tx1"/>
                </a:solidFill>
                <a:effectLst/>
                <a:latin typeface="+mn-lt"/>
                <a:ea typeface="+mn-ea"/>
                <a:cs typeface="+mn-cs"/>
              </a:rPr>
              <a:t>. What the candidate or his/her team did to solve the problem, move forward with the project or meet the performance objective.</a:t>
            </a:r>
          </a:p>
          <a:p>
            <a:r>
              <a:rPr lang="en-US" sz="1200" b="1" kern="1200" dirty="0">
                <a:solidFill>
                  <a:schemeClr val="tx1"/>
                </a:solidFill>
                <a:effectLst/>
                <a:latin typeface="+mn-lt"/>
                <a:ea typeface="+mn-ea"/>
                <a:cs typeface="+mn-cs"/>
              </a:rPr>
              <a:t>Result</a:t>
            </a:r>
            <a:r>
              <a:rPr lang="en-US" sz="1200" b="0" kern="1200" dirty="0">
                <a:solidFill>
                  <a:schemeClr val="tx1"/>
                </a:solidFill>
                <a:effectLst/>
                <a:latin typeface="+mn-lt"/>
                <a:ea typeface="+mn-ea"/>
                <a:cs typeface="+mn-cs"/>
              </a:rPr>
              <a:t>. The outcome. Can be quantified using numbers to demonstrate impact (e.g. % improvement, $ saved or generated, measure of progress)</a:t>
            </a:r>
            <a:r>
              <a:rPr lang="en-US" dirty="0"/>
              <a:t> </a:t>
            </a:r>
            <a:r>
              <a:rPr lang="en-US" sz="1200" b="0" kern="1200" dirty="0">
                <a:solidFill>
                  <a:schemeClr val="tx1"/>
                </a:solidFill>
                <a:effectLst/>
                <a:latin typeface="+mn-lt"/>
                <a:ea typeface="+mn-ea"/>
                <a:cs typeface="+mn-cs"/>
              </a:rPr>
              <a:t> or quality response (e.g. identified</a:t>
            </a:r>
            <a:r>
              <a:rPr lang="en-US" dirty="0"/>
              <a:t> </a:t>
            </a:r>
            <a:r>
              <a:rPr lang="en-US" sz="1200" b="0" kern="1200" dirty="0">
                <a:solidFill>
                  <a:schemeClr val="tx1"/>
                </a:solidFill>
                <a:effectLst/>
                <a:latin typeface="+mn-lt"/>
                <a:ea typeface="+mn-ea"/>
                <a:cs typeface="+mn-cs"/>
              </a:rPr>
              <a:t>and corrected design deficiencies that improved effectiveness).</a:t>
            </a:r>
          </a:p>
          <a:p>
            <a:r>
              <a:rPr lang="en-US" b="1" dirty="0">
                <a:cs typeface="Calibri"/>
              </a:rPr>
              <a:t>Reflection. </a:t>
            </a:r>
            <a:r>
              <a:rPr lang="en-US" b="0" dirty="0">
                <a:cs typeface="Calibri"/>
              </a:rPr>
              <a:t>W</a:t>
            </a:r>
            <a:r>
              <a:rPr lang="en-US" dirty="0">
                <a:cs typeface="Calibri"/>
              </a:rPr>
              <a:t>hat the candidate learned or if he/she could go back would do differently</a:t>
            </a:r>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6</a:t>
            </a:fld>
            <a:endParaRPr lang="en-US" dirty="0"/>
          </a:p>
        </p:txBody>
      </p:sp>
    </p:spTree>
    <p:extLst>
      <p:ext uri="{BB962C8B-B14F-4D97-AF65-F5344CB8AC3E}">
        <p14:creationId xmlns:p14="http://schemas.microsoft.com/office/powerpoint/2010/main" val="15955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Core: Action Oriented, Collaboration, Communicates Effectively, Customer Focus, Decision Quality, Self Development</a:t>
            </a:r>
          </a:p>
          <a:p>
            <a:r>
              <a:rPr lang="en-US" dirty="0"/>
              <a:t>Leader:  Courage, Develops Talent, Directs Work</a:t>
            </a:r>
          </a:p>
          <a:p>
            <a:r>
              <a:rPr lang="en-US" dirty="0"/>
              <a:t>Manager:  Plans and Aligns, Financial Acumen, Builds Effective Teams</a:t>
            </a:r>
          </a:p>
          <a:p>
            <a:r>
              <a:rPr lang="en-US" dirty="0"/>
              <a:t>Director:  Cultivates Innovation, Manages Ambiguity, Drives Vision &amp; Purpose</a:t>
            </a:r>
          </a:p>
          <a:p>
            <a:r>
              <a:rPr lang="en-US" dirty="0"/>
              <a:t>Executive:  Business Insight, Interpersonal Savvy, Strategic Mindset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D6E5D5-BC9B-4788-827D-FACA27B86A4F}" type="slidenum">
              <a:rPr lang="en-US" smtClean="0"/>
              <a:t>9</a:t>
            </a:fld>
            <a:endParaRPr lang="en-US" dirty="0"/>
          </a:p>
        </p:txBody>
      </p:sp>
    </p:spTree>
    <p:extLst>
      <p:ext uri="{BB962C8B-B14F-4D97-AF65-F5344CB8AC3E}">
        <p14:creationId xmlns:p14="http://schemas.microsoft.com/office/powerpoint/2010/main" val="176262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10</a:t>
            </a:fld>
            <a:endParaRPr lang="en-US" dirty="0"/>
          </a:p>
        </p:txBody>
      </p:sp>
    </p:spTree>
    <p:extLst>
      <p:ext uri="{BB962C8B-B14F-4D97-AF65-F5344CB8AC3E}">
        <p14:creationId xmlns:p14="http://schemas.microsoft.com/office/powerpoint/2010/main" val="15550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b="1" dirty="0">
                <a:cs typeface="Calibri"/>
              </a:rPr>
              <a:t>10-minute exercise.</a:t>
            </a:r>
          </a:p>
          <a:p>
            <a:pPr marL="0" marR="0" lvl="0" indent="0" algn="l" defTabSz="913608" rtl="0" eaLnBrk="1" fontAlgn="auto" latinLnBrk="0" hangingPunct="1">
              <a:lnSpc>
                <a:spcPct val="100000"/>
              </a:lnSpc>
              <a:spcBef>
                <a:spcPts val="0"/>
              </a:spcBef>
              <a:spcAft>
                <a:spcPts val="0"/>
              </a:spcAft>
              <a:buClrTx/>
              <a:buSzTx/>
              <a:buFontTx/>
              <a:buNone/>
              <a:tabLst/>
              <a:defRPr/>
            </a:pPr>
            <a:r>
              <a:rPr lang="en-US" altLang="en-US" dirty="0">
                <a:cs typeface="Calibri"/>
              </a:rPr>
              <a:t>Select one of the questions and draft a response in the STAR format.</a:t>
            </a:r>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11</a:t>
            </a:fld>
            <a:endParaRPr lang="en-US" dirty="0"/>
          </a:p>
        </p:txBody>
      </p:sp>
    </p:spTree>
    <p:extLst>
      <p:ext uri="{BB962C8B-B14F-4D97-AF65-F5344CB8AC3E}">
        <p14:creationId xmlns:p14="http://schemas.microsoft.com/office/powerpoint/2010/main" val="417383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a:t>
            </a:r>
          </a:p>
          <a:p>
            <a:r>
              <a:rPr lang="en-US" b="0" dirty="0"/>
              <a:t>- </a:t>
            </a:r>
            <a:r>
              <a:rPr lang="en-US" b="1" dirty="0"/>
              <a:t>Situation</a:t>
            </a:r>
            <a:r>
              <a:rPr lang="en-US" b="0" dirty="0"/>
              <a:t>: Describe the situation you were in or the task you needed to accomplish.</a:t>
            </a:r>
          </a:p>
          <a:p>
            <a:r>
              <a:rPr lang="en-US" b="0" dirty="0"/>
              <a:t>- </a:t>
            </a:r>
            <a:r>
              <a:rPr lang="en-US" b="1" dirty="0"/>
              <a:t>Task</a:t>
            </a:r>
            <a:r>
              <a:rPr lang="en-US" b="0" dirty="0"/>
              <a:t>:  Describe the challenges and expectations. What needed to be done and why?</a:t>
            </a:r>
          </a:p>
          <a:p>
            <a:r>
              <a:rPr lang="en-US" b="0" dirty="0"/>
              <a:t>- </a:t>
            </a:r>
            <a:r>
              <a:rPr lang="en-US" b="1" dirty="0"/>
              <a:t>Action</a:t>
            </a:r>
            <a:r>
              <a:rPr lang="en-US" b="0" dirty="0"/>
              <a:t>: Explain what you did and how you did it.</a:t>
            </a:r>
          </a:p>
          <a:p>
            <a:r>
              <a:rPr lang="en-US" b="0" dirty="0"/>
              <a:t>- </a:t>
            </a:r>
            <a:r>
              <a:rPr lang="en-US" b="1" dirty="0"/>
              <a:t>Result</a:t>
            </a:r>
            <a:r>
              <a:rPr lang="en-US" b="0" dirty="0"/>
              <a:t>: End with the results of your efforts, including accomplishments, rewards and impact.</a:t>
            </a:r>
          </a:p>
          <a:p>
            <a:endParaRPr lang="en-US" dirty="0"/>
          </a:p>
        </p:txBody>
      </p:sp>
      <p:sp>
        <p:nvSpPr>
          <p:cNvPr id="4" name="Slide Number Placeholder 3"/>
          <p:cNvSpPr>
            <a:spLocks noGrp="1"/>
          </p:cNvSpPr>
          <p:nvPr>
            <p:ph type="sldNum" sz="quarter" idx="5"/>
          </p:nvPr>
        </p:nvSpPr>
        <p:spPr/>
        <p:txBody>
          <a:bodyPr/>
          <a:lstStyle/>
          <a:p>
            <a:fld id="{E18FEF8A-E9A5-4435-AAA7-78B78E3BEBB4}" type="slidenum">
              <a:rPr lang="en-US" smtClean="0"/>
              <a:t>12</a:t>
            </a:fld>
            <a:endParaRPr lang="en-US" dirty="0"/>
          </a:p>
        </p:txBody>
      </p:sp>
    </p:spTree>
    <p:extLst>
      <p:ext uri="{BB962C8B-B14F-4D97-AF65-F5344CB8AC3E}">
        <p14:creationId xmlns:p14="http://schemas.microsoft.com/office/powerpoint/2010/main" val="195376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Pressure:  </a:t>
            </a:r>
            <a:r>
              <a:rPr lang="en-US" dirty="0"/>
              <a:t>All candidates feel the time pressure of responding quickly to the question. The panel knows what you’re going through so take the time to answer the question using STAR. It’s ok to skip it and come back, take a few seconds to collect your thoughts or look at your notes. Behavior Based Interviews are typically an hour.</a:t>
            </a:r>
          </a:p>
          <a:p>
            <a:endParaRPr lang="en-US" dirty="0"/>
          </a:p>
          <a:p>
            <a:r>
              <a:rPr lang="en-US" b="1" dirty="0"/>
              <a:t>Social Expectations:  </a:t>
            </a:r>
            <a:r>
              <a:rPr lang="en-US" dirty="0"/>
              <a:t>Focus on you and the examples (situations/tasks) prepared, not how you think the interviewer wants you to respond. Use your notes. Jot down your thoughts.</a:t>
            </a:r>
          </a:p>
          <a:p>
            <a:endParaRPr lang="en-US" dirty="0"/>
          </a:p>
          <a:p>
            <a:r>
              <a:rPr lang="en-US" b="1" dirty="0"/>
              <a:t>Process and Logistics:  </a:t>
            </a:r>
            <a:r>
              <a:rPr lang="en-US" dirty="0"/>
              <a:t>Understand there is a lot of coordination that goes into scheduling interviews (your schedule, the interviewers’ schedules, who are from a number of different departments, etc.)</a:t>
            </a:r>
          </a:p>
        </p:txBody>
      </p:sp>
      <p:sp>
        <p:nvSpPr>
          <p:cNvPr id="4" name="Slide Number Placeholder 3"/>
          <p:cNvSpPr>
            <a:spLocks noGrp="1"/>
          </p:cNvSpPr>
          <p:nvPr>
            <p:ph type="sldNum" sz="quarter" idx="5"/>
          </p:nvPr>
        </p:nvSpPr>
        <p:spPr/>
        <p:txBody>
          <a:bodyPr/>
          <a:lstStyle/>
          <a:p>
            <a:fld id="{E18FEF8A-E9A5-4435-AAA7-78B78E3BEBB4}" type="slidenum">
              <a:rPr lang="en-US" smtClean="0"/>
              <a:t>13</a:t>
            </a:fld>
            <a:endParaRPr lang="en-US" dirty="0"/>
          </a:p>
        </p:txBody>
      </p:sp>
    </p:spTree>
    <p:extLst>
      <p:ext uri="{BB962C8B-B14F-4D97-AF65-F5344CB8AC3E}">
        <p14:creationId xmlns:p14="http://schemas.microsoft.com/office/powerpoint/2010/main" val="1068319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8"/>
          <p:cNvSpPr>
            <a:spLocks noGrp="1"/>
          </p:cNvSpPr>
          <p:nvPr userDrawn="1">
            <p:ph type="title"/>
          </p:nvPr>
        </p:nvSpPr>
        <p:spPr>
          <a:xfrm>
            <a:off x="762000" y="4457700"/>
            <a:ext cx="10972800" cy="1143000"/>
          </a:xfrm>
        </p:spPr>
        <p:txBody>
          <a:bodyPr/>
          <a:lstStyle>
            <a:lvl1pPr algn="l">
              <a:buFont typeface="Arial"/>
              <a:buNone/>
              <a:defRPr>
                <a:solidFill>
                  <a:srgbClr val="517A2F"/>
                </a:solidFill>
              </a:defRPr>
            </a:lvl1pPr>
          </a:lstStyle>
          <a:p>
            <a:r>
              <a:rPr lang="en-US" dirty="0"/>
              <a:t>Click to edit Master title style</a:t>
            </a:r>
          </a:p>
        </p:txBody>
      </p:sp>
      <p:sp>
        <p:nvSpPr>
          <p:cNvPr id="6" name="Subtitle 9"/>
          <p:cNvSpPr>
            <a:spLocks noGrp="1"/>
          </p:cNvSpPr>
          <p:nvPr userDrawn="1">
            <p:ph type="subTitle" idx="1"/>
          </p:nvPr>
        </p:nvSpPr>
        <p:spPr>
          <a:xfrm>
            <a:off x="749300" y="5429250"/>
            <a:ext cx="8534400" cy="1752600"/>
          </a:xfrm>
        </p:spPr>
        <p:txBody>
          <a:bodyPr>
            <a:normAutofit/>
          </a:bodyPr>
          <a:lstStyle>
            <a:lvl1pPr algn="l">
              <a:buNone/>
              <a:defRPr sz="2200">
                <a:solidFill>
                  <a:srgbClr val="99C033"/>
                </a:solidFill>
              </a:defRPr>
            </a:lvl1pPr>
          </a:lstStyle>
          <a:p>
            <a:r>
              <a:rPr lang="en-US" dirty="0"/>
              <a:t>Click to edit Master subtitle style</a:t>
            </a:r>
          </a:p>
        </p:txBody>
      </p:sp>
      <p:pic>
        <p:nvPicPr>
          <p:cNvPr id="2" name="Picture 1" descr="1_cover_graphic_desert-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52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3" name="Picture 2" descr="footer_3-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Slide Number Placeholder 5"/>
          <p:cNvSpPr>
            <a:spLocks noGrp="1"/>
          </p:cNvSpPr>
          <p:nvPr>
            <p:ph type="sldNum" sz="quarter" idx="4"/>
          </p:nvPr>
        </p:nvSpPr>
        <p:spPr>
          <a:xfrm>
            <a:off x="635002" y="6229350"/>
            <a:ext cx="622300" cy="400050"/>
          </a:xfrm>
          <a:prstGeom prst="rect">
            <a:avLst/>
          </a:prstGeom>
        </p:spPr>
        <p:txBody>
          <a:bodyPr vert="horz" lIns="91384" tIns="45691" rIns="91384" bIns="45691" rtlCol="0" anchor="ctr"/>
          <a:lstStyle>
            <a:lvl1pPr algn="l">
              <a:defRPr sz="1200">
                <a:solidFill>
                  <a:srgbClr val="517A2F"/>
                </a:solidFill>
              </a:defRPr>
            </a:lvl1pPr>
          </a:lstStyle>
          <a:p>
            <a:pPr defTabSz="913834"/>
            <a:fld id="{45ADEFFF-70A5-EF42-A57E-37AA596FBA2C}" type="slidenum">
              <a:rPr lang="en-US" smtClean="0"/>
              <a:pPr defTabSz="913834"/>
              <a:t>‹#›</a:t>
            </a:fld>
            <a:endParaRPr lang="en-US" dirty="0"/>
          </a:p>
        </p:txBody>
      </p:sp>
      <p:sp>
        <p:nvSpPr>
          <p:cNvPr id="8" name="Chart Placeholder 7"/>
          <p:cNvSpPr>
            <a:spLocks noGrp="1"/>
          </p:cNvSpPr>
          <p:nvPr>
            <p:ph type="chart" sz="quarter" idx="13"/>
          </p:nvPr>
        </p:nvSpPr>
        <p:spPr>
          <a:xfrm>
            <a:off x="635000" y="1428750"/>
            <a:ext cx="10922000" cy="4914900"/>
          </a:xfrm>
        </p:spPr>
        <p:txBody>
          <a:bodyPr/>
          <a:lstStyle>
            <a:lvl1pPr>
              <a:buClr>
                <a:srgbClr val="99C033"/>
              </a:buClr>
              <a:defRPr/>
            </a:lvl1pPr>
          </a:lstStyle>
          <a:p>
            <a:r>
              <a:rPr lang="en-US" dirty="0"/>
              <a:t>Click icon to add chart</a:t>
            </a:r>
          </a:p>
        </p:txBody>
      </p:sp>
      <p:sp>
        <p:nvSpPr>
          <p:cNvPr id="9" name="Title Placeholder 1"/>
          <p:cNvSpPr>
            <a:spLocks noGrp="1"/>
          </p:cNvSpPr>
          <p:nvPr>
            <p:ph type="title"/>
          </p:nvPr>
        </p:nvSpPr>
        <p:spPr>
          <a:xfrm>
            <a:off x="609600" y="274637"/>
            <a:ext cx="10972800" cy="1143000"/>
          </a:xfrm>
          <a:prstGeom prst="rect">
            <a:avLst/>
          </a:prstGeom>
        </p:spPr>
        <p:txBody>
          <a:bodyPr vert="horz" lIns="91384" tIns="45691" rIns="91384" bIns="45691" rtlCol="0" anchor="ctr">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118862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3" name="Picture 2" descr="footer_3-01.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629400"/>
            <a:ext cx="12192000" cy="228600"/>
          </a:xfrm>
          <a:prstGeom prst="rect">
            <a:avLst/>
          </a:prstGeom>
        </p:spPr>
      </p:pic>
    </p:spTree>
    <p:custDataLst>
      <p:tags r:id="rId1"/>
    </p:custDataLst>
    <p:extLst>
      <p:ext uri="{BB962C8B-B14F-4D97-AF65-F5344CB8AC3E}">
        <p14:creationId xmlns:p14="http://schemas.microsoft.com/office/powerpoint/2010/main" val="3503193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Text Contents">
    <p:spTree>
      <p:nvGrpSpPr>
        <p:cNvPr id="1" name=""/>
        <p:cNvGrpSpPr/>
        <p:nvPr/>
      </p:nvGrpSpPr>
      <p:grpSpPr>
        <a:xfrm>
          <a:off x="0" y="0"/>
          <a:ext cx="0" cy="0"/>
          <a:chOff x="0" y="0"/>
          <a:chExt cx="0" cy="0"/>
        </a:xfrm>
      </p:grpSpPr>
      <p:pic>
        <p:nvPicPr>
          <p:cNvPr id="5" name="Picture 4" descr="footer_3-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a:spLocks noGrp="1"/>
          </p:cNvSpPr>
          <p:nvPr>
            <p:ph type="sldNum" sz="quarter" idx="4"/>
          </p:nvPr>
        </p:nvSpPr>
        <p:spPr>
          <a:xfrm>
            <a:off x="698502" y="6229350"/>
            <a:ext cx="622300" cy="400050"/>
          </a:xfrm>
          <a:prstGeom prst="rect">
            <a:avLst/>
          </a:prstGeom>
        </p:spPr>
        <p:txBody>
          <a:bodyPr vert="horz" lIns="91384" tIns="45691" rIns="91384" bIns="45691" rtlCol="0" anchor="ctr"/>
          <a:lstStyle>
            <a:lvl1pPr algn="l">
              <a:defRPr sz="1200">
                <a:solidFill>
                  <a:srgbClr val="517A2F"/>
                </a:solidFill>
              </a:defRPr>
            </a:lvl1pPr>
          </a:lstStyle>
          <a:p>
            <a:pPr defTabSz="913834"/>
            <a:fld id="{45ADEFFF-70A5-EF42-A57E-37AA596FBA2C}" type="slidenum">
              <a:rPr lang="en-US" smtClean="0"/>
              <a:pPr defTabSz="913834"/>
              <a:t>‹#›</a:t>
            </a:fld>
            <a:endParaRPr lang="en-US" dirty="0"/>
          </a:p>
        </p:txBody>
      </p:sp>
      <p:sp>
        <p:nvSpPr>
          <p:cNvPr id="3" name="Text Placeholder 2"/>
          <p:cNvSpPr>
            <a:spLocks noGrp="1"/>
          </p:cNvSpPr>
          <p:nvPr>
            <p:ph type="body" sz="half" idx="1"/>
          </p:nvPr>
        </p:nvSpPr>
        <p:spPr>
          <a:xfrm>
            <a:off x="698500" y="1428750"/>
            <a:ext cx="5384800" cy="4857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23000" y="1428750"/>
            <a:ext cx="5384800" cy="4857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609600" y="274637"/>
            <a:ext cx="10972800" cy="1143000"/>
          </a:xfrm>
          <a:prstGeom prst="rect">
            <a:avLst/>
          </a:prstGeom>
        </p:spPr>
        <p:txBody>
          <a:bodyPr vert="horz" lIns="91384" tIns="45691" rIns="91384" bIns="45691" rtlCol="0" anchor="ctr">
            <a:normAutofit/>
          </a:bodyPr>
          <a:lstStyle/>
          <a:p>
            <a:r>
              <a:rPr lang="en-US" dirty="0"/>
              <a:t>Click to edit Master title style</a:t>
            </a:r>
          </a:p>
        </p:txBody>
      </p:sp>
    </p:spTree>
    <p:extLst>
      <p:ext uri="{BB962C8B-B14F-4D97-AF65-F5344CB8AC3E}">
        <p14:creationId xmlns:p14="http://schemas.microsoft.com/office/powerpoint/2010/main" val="1598750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Photo">
    <p:spTree>
      <p:nvGrpSpPr>
        <p:cNvPr id="1" name=""/>
        <p:cNvGrpSpPr/>
        <p:nvPr/>
      </p:nvGrpSpPr>
      <p:grpSpPr>
        <a:xfrm>
          <a:off x="0" y="0"/>
          <a:ext cx="0" cy="0"/>
          <a:chOff x="0" y="0"/>
          <a:chExt cx="0" cy="0"/>
        </a:xfrm>
      </p:grpSpPr>
      <p:pic>
        <p:nvPicPr>
          <p:cNvPr id="4" name="Picture 3" descr="footer_3-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a:spLocks noGrp="1"/>
          </p:cNvSpPr>
          <p:nvPr>
            <p:ph type="sldNum" sz="quarter" idx="4"/>
          </p:nvPr>
        </p:nvSpPr>
        <p:spPr>
          <a:xfrm>
            <a:off x="698502" y="6229350"/>
            <a:ext cx="622300" cy="400050"/>
          </a:xfrm>
          <a:prstGeom prst="rect">
            <a:avLst/>
          </a:prstGeom>
        </p:spPr>
        <p:txBody>
          <a:bodyPr vert="horz" lIns="91384" tIns="45691" rIns="91384" bIns="45691" rtlCol="0" anchor="ctr"/>
          <a:lstStyle>
            <a:lvl1pPr algn="l">
              <a:defRPr sz="1200">
                <a:solidFill>
                  <a:srgbClr val="517A2F"/>
                </a:solidFill>
              </a:defRPr>
            </a:lvl1pPr>
          </a:lstStyle>
          <a:p>
            <a:pPr defTabSz="913834"/>
            <a:fld id="{45ADEFFF-70A5-EF42-A57E-37AA596FBA2C}" type="slidenum">
              <a:rPr lang="en-US" smtClean="0"/>
              <a:pPr defTabSz="913834"/>
              <a:t>‹#›</a:t>
            </a:fld>
            <a:endParaRPr lang="en-US" dirty="0"/>
          </a:p>
        </p:txBody>
      </p:sp>
      <p:sp>
        <p:nvSpPr>
          <p:cNvPr id="13" name="Content Placeholder 2"/>
          <p:cNvSpPr>
            <a:spLocks noGrp="1"/>
          </p:cNvSpPr>
          <p:nvPr>
            <p:ph sz="half" idx="1"/>
          </p:nvPr>
        </p:nvSpPr>
        <p:spPr>
          <a:xfrm>
            <a:off x="698502" y="1428750"/>
            <a:ext cx="6313135" cy="4857750"/>
          </a:xfrm>
        </p:spPr>
        <p:txBody>
          <a:bodyPr/>
          <a:lstStyle>
            <a:lvl1pPr>
              <a:defRPr sz="2800"/>
            </a:lvl1pPr>
            <a:lvl2pPr>
              <a:defRPr sz="2400"/>
            </a:lvl2pPr>
            <a:lvl3pPr>
              <a:defRPr sz="2000"/>
            </a:lvl3pPr>
            <a:lvl4pPr>
              <a:defRPr sz="1800"/>
            </a:lvl4pPr>
            <a:lvl5pPr>
              <a:defRPr sz="18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0"/>
          </p:nvPr>
        </p:nvSpPr>
        <p:spPr>
          <a:xfrm>
            <a:off x="7429500" y="1428750"/>
            <a:ext cx="4055533" cy="4836256"/>
          </a:xfrm>
        </p:spPr>
        <p:txBody>
          <a:bodyPr/>
          <a:lstStyle>
            <a:lvl1pPr marL="0" indent="0">
              <a:buNone/>
              <a:defRPr/>
            </a:lvl1pPr>
          </a:lstStyle>
          <a:p>
            <a:endParaRPr lang="en-US" dirty="0"/>
          </a:p>
        </p:txBody>
      </p:sp>
      <p:sp>
        <p:nvSpPr>
          <p:cNvPr id="8" name="Title Placeholder 1"/>
          <p:cNvSpPr>
            <a:spLocks noGrp="1"/>
          </p:cNvSpPr>
          <p:nvPr>
            <p:ph type="title"/>
          </p:nvPr>
        </p:nvSpPr>
        <p:spPr>
          <a:xfrm>
            <a:off x="609600" y="274637"/>
            <a:ext cx="10972800" cy="1143000"/>
          </a:xfrm>
          <a:prstGeom prst="rect">
            <a:avLst/>
          </a:prstGeom>
        </p:spPr>
        <p:txBody>
          <a:bodyPr vert="horz" lIns="91384" tIns="45691" rIns="91384" bIns="45691" rtlCol="0" anchor="ctr">
            <a:normAutofit/>
          </a:bodyPr>
          <a:lstStyle/>
          <a:p>
            <a:r>
              <a:rPr lang="en-US" dirty="0"/>
              <a:t>Click to edit Master title style</a:t>
            </a:r>
          </a:p>
        </p:txBody>
      </p:sp>
    </p:spTree>
    <p:extLst>
      <p:ext uri="{BB962C8B-B14F-4D97-AF65-F5344CB8AC3E}">
        <p14:creationId xmlns:p14="http://schemas.microsoft.com/office/powerpoint/2010/main" val="27302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1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8"/>
          <p:cNvSpPr>
            <a:spLocks noGrp="1"/>
          </p:cNvSpPr>
          <p:nvPr>
            <p:ph type="title"/>
          </p:nvPr>
        </p:nvSpPr>
        <p:spPr>
          <a:xfrm>
            <a:off x="762000" y="4457700"/>
            <a:ext cx="10972800" cy="1143000"/>
          </a:xfrm>
        </p:spPr>
        <p:txBody>
          <a:bodyPr/>
          <a:lstStyle>
            <a:lvl1pPr algn="l">
              <a:buFont typeface="Arial"/>
              <a:buNone/>
              <a:defRPr>
                <a:solidFill>
                  <a:srgbClr val="517A2F"/>
                </a:solidFill>
              </a:defRPr>
            </a:lvl1pPr>
          </a:lstStyle>
          <a:p>
            <a:r>
              <a:rPr lang="en-US" dirty="0"/>
              <a:t>Click to edit Master title style</a:t>
            </a:r>
          </a:p>
        </p:txBody>
      </p:sp>
      <p:sp>
        <p:nvSpPr>
          <p:cNvPr id="4" name="Subtitle 9"/>
          <p:cNvSpPr>
            <a:spLocks noGrp="1"/>
          </p:cNvSpPr>
          <p:nvPr>
            <p:ph type="subTitle" idx="1"/>
          </p:nvPr>
        </p:nvSpPr>
        <p:spPr>
          <a:xfrm>
            <a:off x="749300" y="5429250"/>
            <a:ext cx="8534400" cy="1752600"/>
          </a:xfrm>
        </p:spPr>
        <p:txBody>
          <a:bodyPr>
            <a:normAutofit/>
          </a:bodyPr>
          <a:lstStyle>
            <a:lvl1pPr algn="l">
              <a:buNone/>
              <a:defRPr sz="2200">
                <a:solidFill>
                  <a:srgbClr val="99C033"/>
                </a:solidFill>
              </a:defRPr>
            </a:lvl1pPr>
          </a:lstStyle>
          <a:p>
            <a:r>
              <a:rPr lang="en-US" dirty="0"/>
              <a:t>Click to edit Master subtitle style</a:t>
            </a:r>
          </a:p>
        </p:txBody>
      </p:sp>
      <p:pic>
        <p:nvPicPr>
          <p:cNvPr id="2" name="Picture 1" descr="2_cover_graphic_nuclear-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674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Int_Slide_green_patter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25500" y="2000256"/>
            <a:ext cx="10363200" cy="1127099"/>
          </a:xfrm>
        </p:spPr>
        <p:txBody>
          <a:bodyPr>
            <a:normAutofit/>
          </a:bodyPr>
          <a:lstStyle>
            <a:lvl1pPr algn="l">
              <a:defRPr sz="37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25500" y="2914650"/>
            <a:ext cx="10414000" cy="1752600"/>
          </a:xfrm>
        </p:spPr>
        <p:txBody>
          <a:bodyPr>
            <a:normAutofit/>
          </a:bodyPr>
          <a:lstStyle>
            <a:lvl1pPr marL="0" indent="0" algn="l">
              <a:buNone/>
              <a:defRPr sz="2600">
                <a:solidFill>
                  <a:schemeClr val="bg1"/>
                </a:solidFill>
              </a:defRPr>
            </a:lvl1pPr>
            <a:lvl2pPr marL="456917" indent="0" algn="ctr">
              <a:buNone/>
              <a:defRPr>
                <a:solidFill>
                  <a:schemeClr val="tx1">
                    <a:tint val="75000"/>
                  </a:schemeClr>
                </a:solidFill>
              </a:defRPr>
            </a:lvl2pPr>
            <a:lvl3pPr marL="913834" indent="0" algn="ctr">
              <a:buNone/>
              <a:defRPr>
                <a:solidFill>
                  <a:schemeClr val="tx1">
                    <a:tint val="75000"/>
                  </a:schemeClr>
                </a:solidFill>
              </a:defRPr>
            </a:lvl3pPr>
            <a:lvl4pPr marL="1370750" indent="0" algn="ctr">
              <a:buNone/>
              <a:defRPr>
                <a:solidFill>
                  <a:schemeClr val="tx1">
                    <a:tint val="75000"/>
                  </a:schemeClr>
                </a:solidFill>
              </a:defRPr>
            </a:lvl4pPr>
            <a:lvl5pPr marL="1827667" indent="0" algn="ctr">
              <a:buNone/>
              <a:defRPr>
                <a:solidFill>
                  <a:schemeClr val="tx1">
                    <a:tint val="75000"/>
                  </a:schemeClr>
                </a:solidFill>
              </a:defRPr>
            </a:lvl5pPr>
            <a:lvl6pPr marL="2284585" indent="0" algn="ctr">
              <a:buNone/>
              <a:defRPr>
                <a:solidFill>
                  <a:schemeClr val="tx1">
                    <a:tint val="75000"/>
                  </a:schemeClr>
                </a:solidFill>
              </a:defRPr>
            </a:lvl6pPr>
            <a:lvl7pPr marL="2741500" indent="0" algn="ctr">
              <a:buNone/>
              <a:defRPr>
                <a:solidFill>
                  <a:schemeClr val="tx1">
                    <a:tint val="75000"/>
                  </a:schemeClr>
                </a:solidFill>
              </a:defRPr>
            </a:lvl7pPr>
            <a:lvl8pPr marL="3198416" indent="0" algn="ctr">
              <a:buNone/>
              <a:defRPr>
                <a:solidFill>
                  <a:schemeClr val="tx1">
                    <a:tint val="75000"/>
                  </a:schemeClr>
                </a:solidFill>
              </a:defRPr>
            </a:lvl8pPr>
            <a:lvl9pPr marL="365533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188884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Int_Slide_blue_pattern-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825500" y="2000256"/>
            <a:ext cx="10363200" cy="1127099"/>
          </a:xfrm>
        </p:spPr>
        <p:txBody>
          <a:bodyPr>
            <a:normAutofit/>
          </a:bodyPr>
          <a:lstStyle>
            <a:lvl1pPr algn="l">
              <a:defRPr sz="370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825500" y="2914650"/>
            <a:ext cx="10414000" cy="1752600"/>
          </a:xfrm>
        </p:spPr>
        <p:txBody>
          <a:bodyPr>
            <a:normAutofit/>
          </a:bodyPr>
          <a:lstStyle>
            <a:lvl1pPr marL="0" indent="0" algn="l">
              <a:buNone/>
              <a:defRPr sz="2600">
                <a:solidFill>
                  <a:schemeClr val="bg1"/>
                </a:solidFill>
              </a:defRPr>
            </a:lvl1pPr>
            <a:lvl2pPr marL="456917" indent="0" algn="ctr">
              <a:buNone/>
              <a:defRPr>
                <a:solidFill>
                  <a:schemeClr val="tx1">
                    <a:tint val="75000"/>
                  </a:schemeClr>
                </a:solidFill>
              </a:defRPr>
            </a:lvl2pPr>
            <a:lvl3pPr marL="913834" indent="0" algn="ctr">
              <a:buNone/>
              <a:defRPr>
                <a:solidFill>
                  <a:schemeClr val="tx1">
                    <a:tint val="75000"/>
                  </a:schemeClr>
                </a:solidFill>
              </a:defRPr>
            </a:lvl3pPr>
            <a:lvl4pPr marL="1370750" indent="0" algn="ctr">
              <a:buNone/>
              <a:defRPr>
                <a:solidFill>
                  <a:schemeClr val="tx1">
                    <a:tint val="75000"/>
                  </a:schemeClr>
                </a:solidFill>
              </a:defRPr>
            </a:lvl4pPr>
            <a:lvl5pPr marL="1827667" indent="0" algn="ctr">
              <a:buNone/>
              <a:defRPr>
                <a:solidFill>
                  <a:schemeClr val="tx1">
                    <a:tint val="75000"/>
                  </a:schemeClr>
                </a:solidFill>
              </a:defRPr>
            </a:lvl5pPr>
            <a:lvl6pPr marL="2284585" indent="0" algn="ctr">
              <a:buNone/>
              <a:defRPr>
                <a:solidFill>
                  <a:schemeClr val="tx1">
                    <a:tint val="75000"/>
                  </a:schemeClr>
                </a:solidFill>
              </a:defRPr>
            </a:lvl6pPr>
            <a:lvl7pPr marL="2741500" indent="0" algn="ctr">
              <a:buNone/>
              <a:defRPr>
                <a:solidFill>
                  <a:schemeClr val="tx1">
                    <a:tint val="75000"/>
                  </a:schemeClr>
                </a:solidFill>
              </a:defRPr>
            </a:lvl7pPr>
            <a:lvl8pPr marL="3198416" indent="0" algn="ctr">
              <a:buNone/>
              <a:defRPr>
                <a:solidFill>
                  <a:schemeClr val="tx1">
                    <a:tint val="75000"/>
                  </a:schemeClr>
                </a:solidFill>
              </a:defRPr>
            </a:lvl8pPr>
            <a:lvl9pPr marL="365533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1712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Int_Slide_purple_pattern-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ctrTitle"/>
          </p:nvPr>
        </p:nvSpPr>
        <p:spPr>
          <a:xfrm>
            <a:off x="825500" y="2000256"/>
            <a:ext cx="10363200" cy="1127099"/>
          </a:xfrm>
        </p:spPr>
        <p:txBody>
          <a:bodyPr>
            <a:normAutofit/>
          </a:bodyPr>
          <a:lstStyle>
            <a:lvl1pPr algn="l">
              <a:defRPr sz="3700">
                <a:solidFill>
                  <a:schemeClr val="bg1"/>
                </a:solidFill>
              </a:defRPr>
            </a:lvl1pPr>
          </a:lstStyle>
          <a:p>
            <a:r>
              <a:rPr lang="en-US" dirty="0"/>
              <a:t>Click to edit Master title style</a:t>
            </a:r>
          </a:p>
        </p:txBody>
      </p:sp>
      <p:sp>
        <p:nvSpPr>
          <p:cNvPr id="5" name="Subtitle 2"/>
          <p:cNvSpPr>
            <a:spLocks noGrp="1"/>
          </p:cNvSpPr>
          <p:nvPr>
            <p:ph type="subTitle" idx="1"/>
          </p:nvPr>
        </p:nvSpPr>
        <p:spPr>
          <a:xfrm>
            <a:off x="825500" y="2914650"/>
            <a:ext cx="10414000" cy="1752600"/>
          </a:xfrm>
        </p:spPr>
        <p:txBody>
          <a:bodyPr>
            <a:normAutofit/>
          </a:bodyPr>
          <a:lstStyle>
            <a:lvl1pPr marL="0" indent="0" algn="l">
              <a:buNone/>
              <a:defRPr sz="2600">
                <a:solidFill>
                  <a:schemeClr val="bg1"/>
                </a:solidFill>
              </a:defRPr>
            </a:lvl1pPr>
            <a:lvl2pPr marL="456917" indent="0" algn="ctr">
              <a:buNone/>
              <a:defRPr>
                <a:solidFill>
                  <a:schemeClr val="tx1">
                    <a:tint val="75000"/>
                  </a:schemeClr>
                </a:solidFill>
              </a:defRPr>
            </a:lvl2pPr>
            <a:lvl3pPr marL="913834" indent="0" algn="ctr">
              <a:buNone/>
              <a:defRPr>
                <a:solidFill>
                  <a:schemeClr val="tx1">
                    <a:tint val="75000"/>
                  </a:schemeClr>
                </a:solidFill>
              </a:defRPr>
            </a:lvl3pPr>
            <a:lvl4pPr marL="1370750" indent="0" algn="ctr">
              <a:buNone/>
              <a:defRPr>
                <a:solidFill>
                  <a:schemeClr val="tx1">
                    <a:tint val="75000"/>
                  </a:schemeClr>
                </a:solidFill>
              </a:defRPr>
            </a:lvl4pPr>
            <a:lvl5pPr marL="1827667" indent="0" algn="ctr">
              <a:buNone/>
              <a:defRPr>
                <a:solidFill>
                  <a:schemeClr val="tx1">
                    <a:tint val="75000"/>
                  </a:schemeClr>
                </a:solidFill>
              </a:defRPr>
            </a:lvl5pPr>
            <a:lvl6pPr marL="2284585" indent="0" algn="ctr">
              <a:buNone/>
              <a:defRPr>
                <a:solidFill>
                  <a:schemeClr val="tx1">
                    <a:tint val="75000"/>
                  </a:schemeClr>
                </a:solidFill>
              </a:defRPr>
            </a:lvl6pPr>
            <a:lvl7pPr marL="2741500" indent="0" algn="ctr">
              <a:buNone/>
              <a:defRPr>
                <a:solidFill>
                  <a:schemeClr val="tx1">
                    <a:tint val="75000"/>
                  </a:schemeClr>
                </a:solidFill>
              </a:defRPr>
            </a:lvl7pPr>
            <a:lvl8pPr marL="3198416" indent="0" algn="ctr">
              <a:buNone/>
              <a:defRPr>
                <a:solidFill>
                  <a:schemeClr val="tx1">
                    <a:tint val="75000"/>
                  </a:schemeClr>
                </a:solidFill>
              </a:defRPr>
            </a:lvl8pPr>
            <a:lvl9pPr marL="365533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669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py Content">
    <p:spTree>
      <p:nvGrpSpPr>
        <p:cNvPr id="1" name=""/>
        <p:cNvGrpSpPr/>
        <p:nvPr/>
      </p:nvGrpSpPr>
      <p:grpSpPr>
        <a:xfrm>
          <a:off x="0" y="0"/>
          <a:ext cx="0" cy="0"/>
          <a:chOff x="0" y="0"/>
          <a:chExt cx="0" cy="0"/>
        </a:xfrm>
      </p:grpSpPr>
      <p:pic>
        <p:nvPicPr>
          <p:cNvPr id="3" name="Picture 2" descr="footer_3-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lide Number Placeholder 5"/>
          <p:cNvSpPr>
            <a:spLocks noGrp="1"/>
          </p:cNvSpPr>
          <p:nvPr>
            <p:ph type="sldNum" sz="quarter" idx="4"/>
          </p:nvPr>
        </p:nvSpPr>
        <p:spPr>
          <a:xfrm>
            <a:off x="647702" y="6229350"/>
            <a:ext cx="622300" cy="400050"/>
          </a:xfrm>
          <a:prstGeom prst="rect">
            <a:avLst/>
          </a:prstGeom>
        </p:spPr>
        <p:txBody>
          <a:bodyPr vert="horz" lIns="91384" tIns="45691" rIns="91384" bIns="45691" rtlCol="0" anchor="ctr"/>
          <a:lstStyle>
            <a:lvl1pPr algn="l">
              <a:defRPr sz="1200">
                <a:solidFill>
                  <a:srgbClr val="517A2F"/>
                </a:solidFill>
              </a:defRPr>
            </a:lvl1pPr>
          </a:lstStyle>
          <a:p>
            <a:pPr defTabSz="913834"/>
            <a:fld id="{45ADEFFF-70A5-EF42-A57E-37AA596FBA2C}" type="slidenum">
              <a:rPr lang="en-US" smtClean="0"/>
              <a:pPr defTabSz="913834"/>
              <a:t>‹#›</a:t>
            </a:fld>
            <a:endParaRPr lang="en-US" dirty="0"/>
          </a:p>
        </p:txBody>
      </p:sp>
      <p:sp>
        <p:nvSpPr>
          <p:cNvPr id="6" name="Content Placeholder 5"/>
          <p:cNvSpPr>
            <a:spLocks noGrp="1"/>
          </p:cNvSpPr>
          <p:nvPr>
            <p:ph sz="quarter" idx="10"/>
          </p:nvPr>
        </p:nvSpPr>
        <p:spPr>
          <a:xfrm>
            <a:off x="635000" y="1428750"/>
            <a:ext cx="10922000" cy="4743450"/>
          </a:xfrm>
        </p:spPr>
        <p:txBody>
          <a:bodyPr/>
          <a:lstStyle>
            <a:lvl1pPr marL="0" indent="0">
              <a:buNone/>
              <a:defRPr/>
            </a:lvl1pPr>
            <a:lvl2pPr marL="742490" indent="-285575">
              <a:buFont typeface="Arial"/>
              <a:buChar char="•"/>
              <a:defRPr/>
            </a:lvl2pPr>
            <a:lvl3pPr marL="1142290" indent="-228458">
              <a:buFont typeface="Arial"/>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7"/>
            <a:ext cx="10972800" cy="1143000"/>
          </a:xfrm>
          <a:prstGeom prst="rect">
            <a:avLst/>
          </a:prstGeom>
        </p:spPr>
        <p:txBody>
          <a:bodyPr vert="horz" lIns="91384" tIns="45691" rIns="91384" bIns="45691" rtlCol="0" anchor="ctr">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403390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py Content">
    <p:spTree>
      <p:nvGrpSpPr>
        <p:cNvPr id="1" name=""/>
        <p:cNvGrpSpPr/>
        <p:nvPr/>
      </p:nvGrpSpPr>
      <p:grpSpPr>
        <a:xfrm>
          <a:off x="0" y="0"/>
          <a:ext cx="0" cy="0"/>
          <a:chOff x="0" y="0"/>
          <a:chExt cx="0" cy="0"/>
        </a:xfrm>
      </p:grpSpPr>
      <p:pic>
        <p:nvPicPr>
          <p:cNvPr id="3" name="Picture 2" descr="footer_3-01.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20400" y="76200"/>
            <a:ext cx="1371600" cy="762000"/>
          </a:xfrm>
          <a:prstGeom prst="rect">
            <a:avLst/>
          </a:prstGeom>
        </p:spPr>
      </p:pic>
    </p:spTree>
    <p:custDataLst>
      <p:tags r:id="rId1"/>
    </p:custDataLst>
    <p:extLst>
      <p:ext uri="{BB962C8B-B14F-4D97-AF65-F5344CB8AC3E}">
        <p14:creationId xmlns:p14="http://schemas.microsoft.com/office/powerpoint/2010/main" val="350841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py Content">
    <p:spTree>
      <p:nvGrpSpPr>
        <p:cNvPr id="1" name=""/>
        <p:cNvGrpSpPr/>
        <p:nvPr/>
      </p:nvGrpSpPr>
      <p:grpSpPr>
        <a:xfrm>
          <a:off x="0" y="0"/>
          <a:ext cx="0" cy="0"/>
          <a:chOff x="0" y="0"/>
          <a:chExt cx="0" cy="0"/>
        </a:xfrm>
      </p:grpSpPr>
      <p:pic>
        <p:nvPicPr>
          <p:cNvPr id="3" name="Picture 2" descr="footer_3-01.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20400" y="76200"/>
            <a:ext cx="1371600" cy="762000"/>
          </a:xfrm>
          <a:prstGeom prst="rect">
            <a:avLst/>
          </a:prstGeom>
        </p:spPr>
      </p:pic>
      <p:pic>
        <p:nvPicPr>
          <p:cNvPr id="4" name="Picture 3" descr="footer_3-01.png">
            <a:extLst>
              <a:ext uri="{FF2B5EF4-FFF2-40B4-BE49-F238E27FC236}">
                <a16:creationId xmlns:a16="http://schemas.microsoft.com/office/drawing/2014/main" id="{E7EE6B3A-8D7A-4D31-962C-AB236290B4E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6629400"/>
            <a:ext cx="12192000" cy="228600"/>
          </a:xfrm>
          <a:prstGeom prst="rect">
            <a:avLst/>
          </a:prstGeom>
        </p:spPr>
      </p:pic>
    </p:spTree>
    <p:custDataLst>
      <p:tags r:id="rId1"/>
    </p:custDataLst>
    <p:extLst>
      <p:ext uri="{BB962C8B-B14F-4D97-AF65-F5344CB8AC3E}">
        <p14:creationId xmlns:p14="http://schemas.microsoft.com/office/powerpoint/2010/main" val="227754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py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47702" y="6229350"/>
            <a:ext cx="622300" cy="400050"/>
          </a:xfrm>
          <a:prstGeom prst="rect">
            <a:avLst/>
          </a:prstGeom>
        </p:spPr>
        <p:txBody>
          <a:bodyPr vert="horz" lIns="91384" tIns="45691" rIns="91384" bIns="45691" rtlCol="0" anchor="ctr"/>
          <a:lstStyle>
            <a:lvl1pPr algn="l">
              <a:defRPr sz="1200">
                <a:solidFill>
                  <a:srgbClr val="517A2F"/>
                </a:solidFill>
              </a:defRPr>
            </a:lvl1pPr>
          </a:lstStyle>
          <a:p>
            <a:pPr defTabSz="913834"/>
            <a:fld id="{45ADEFFF-70A5-EF42-A57E-37AA596FBA2C}" type="slidenum">
              <a:rPr lang="en-US" smtClean="0"/>
              <a:pPr defTabSz="913834"/>
              <a:t>‹#›</a:t>
            </a:fld>
            <a:endParaRPr lang="en-US" dirty="0"/>
          </a:p>
        </p:txBody>
      </p:sp>
    </p:spTree>
    <p:custDataLst>
      <p:tags r:id="rId1"/>
    </p:custDataLst>
    <p:extLst>
      <p:ext uri="{BB962C8B-B14F-4D97-AF65-F5344CB8AC3E}">
        <p14:creationId xmlns:p14="http://schemas.microsoft.com/office/powerpoint/2010/main" val="28582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384" tIns="45691" rIns="91384" bIns="45691" rtlCol="0" anchor="ctr">
            <a:normAutofit/>
          </a:bodyPr>
          <a:lstStyle/>
          <a:p>
            <a:r>
              <a:rPr lang="en-US" dirty="0"/>
              <a:t>Click to edit Master title style</a:t>
            </a:r>
          </a:p>
        </p:txBody>
      </p:sp>
      <p:sp>
        <p:nvSpPr>
          <p:cNvPr id="3" name="Text Placeholder 2"/>
          <p:cNvSpPr>
            <a:spLocks noGrp="1"/>
          </p:cNvSpPr>
          <p:nvPr>
            <p:ph type="body" idx="1"/>
          </p:nvPr>
        </p:nvSpPr>
        <p:spPr>
          <a:xfrm>
            <a:off x="609600" y="1428750"/>
            <a:ext cx="10972800" cy="4857750"/>
          </a:xfrm>
          <a:prstGeom prst="rect">
            <a:avLst/>
          </a:prstGeom>
        </p:spPr>
        <p:txBody>
          <a:bodyPr vert="horz" lIns="91384" tIns="45691" rIns="91384" bIns="4569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382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6" r:id="rId7"/>
    <p:sldLayoutId id="2147483698" r:id="rId8"/>
    <p:sldLayoutId id="2147483697" r:id="rId9"/>
    <p:sldLayoutId id="2147483691" r:id="rId10"/>
    <p:sldLayoutId id="2147483692" r:id="rId11"/>
    <p:sldLayoutId id="2147483693" r:id="rId12"/>
    <p:sldLayoutId id="2147483694" r:id="rId13"/>
    <p:sldLayoutId id="2147483695" r:id="rId14"/>
  </p:sldLayoutIdLst>
  <p:hf hdr="0" ftr="0" dt="0"/>
  <p:txStyles>
    <p:titleStyle>
      <a:lvl1pPr algn="l" defTabSz="456917" rtl="0" eaLnBrk="1" latinLnBrk="0" hangingPunct="1">
        <a:spcBef>
          <a:spcPct val="0"/>
        </a:spcBef>
        <a:buNone/>
        <a:defRPr sz="3200" b="1" kern="1200">
          <a:solidFill>
            <a:srgbClr val="517A2F"/>
          </a:solidFill>
          <a:latin typeface="Verdana"/>
          <a:ea typeface="+mj-ea"/>
          <a:cs typeface="Verdana"/>
        </a:defRPr>
      </a:lvl1pPr>
    </p:titleStyle>
    <p:bodyStyle>
      <a:lvl1pPr marL="0" indent="0" algn="l" defTabSz="456917" rtl="0" eaLnBrk="1" latinLnBrk="0" hangingPunct="1">
        <a:lnSpc>
          <a:spcPct val="120000"/>
        </a:lnSpc>
        <a:spcBef>
          <a:spcPct val="20000"/>
        </a:spcBef>
        <a:buClr>
          <a:srgbClr val="99C033"/>
        </a:buClr>
        <a:buFont typeface="Arial"/>
        <a:buNone/>
        <a:defRPr sz="2400" kern="1200">
          <a:solidFill>
            <a:srgbClr val="868D8F"/>
          </a:solidFill>
          <a:latin typeface="Verdana"/>
          <a:ea typeface="+mn-ea"/>
          <a:cs typeface="Verdana"/>
        </a:defRPr>
      </a:lvl1pPr>
      <a:lvl2pPr marL="742490" indent="-285575"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2pPr>
      <a:lvl3pPr marL="1142290" indent="-228458"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3pPr>
      <a:lvl4pPr marL="1599210" indent="-228458"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4pPr>
      <a:lvl5pPr marL="2056125" indent="-228458"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5pPr>
      <a:lvl6pPr marL="2513044"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60"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76"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793" indent="-228458" algn="l" defTabSz="45691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4" algn="l" defTabSz="456917" rtl="0" eaLnBrk="1" latinLnBrk="0" hangingPunct="1">
        <a:defRPr sz="1800" kern="1200">
          <a:solidFill>
            <a:schemeClr val="tx1"/>
          </a:solidFill>
          <a:latin typeface="+mn-lt"/>
          <a:ea typeface="+mn-ea"/>
          <a:cs typeface="+mn-cs"/>
        </a:defRPr>
      </a:lvl3pPr>
      <a:lvl4pPr marL="1370750" algn="l" defTabSz="456917" rtl="0" eaLnBrk="1" latinLnBrk="0" hangingPunct="1">
        <a:defRPr sz="1800" kern="1200">
          <a:solidFill>
            <a:schemeClr val="tx1"/>
          </a:solidFill>
          <a:latin typeface="+mn-lt"/>
          <a:ea typeface="+mn-ea"/>
          <a:cs typeface="+mn-cs"/>
        </a:defRPr>
      </a:lvl4pPr>
      <a:lvl5pPr marL="1827667" algn="l" defTabSz="456917" rtl="0" eaLnBrk="1" latinLnBrk="0" hangingPunct="1">
        <a:defRPr sz="1800" kern="1200">
          <a:solidFill>
            <a:schemeClr val="tx1"/>
          </a:solidFill>
          <a:latin typeface="+mn-lt"/>
          <a:ea typeface="+mn-ea"/>
          <a:cs typeface="+mn-cs"/>
        </a:defRPr>
      </a:lvl5pPr>
      <a:lvl6pPr marL="2284585" algn="l" defTabSz="456917" rtl="0" eaLnBrk="1" latinLnBrk="0" hangingPunct="1">
        <a:defRPr sz="1800" kern="1200">
          <a:solidFill>
            <a:schemeClr val="tx1"/>
          </a:solidFill>
          <a:latin typeface="+mn-lt"/>
          <a:ea typeface="+mn-ea"/>
          <a:cs typeface="+mn-cs"/>
        </a:defRPr>
      </a:lvl6pPr>
      <a:lvl7pPr marL="2741500" algn="l" defTabSz="456917" rtl="0" eaLnBrk="1" latinLnBrk="0" hangingPunct="1">
        <a:defRPr sz="1800" kern="1200">
          <a:solidFill>
            <a:schemeClr val="tx1"/>
          </a:solidFill>
          <a:latin typeface="+mn-lt"/>
          <a:ea typeface="+mn-ea"/>
          <a:cs typeface="+mn-cs"/>
        </a:defRPr>
      </a:lvl7pPr>
      <a:lvl8pPr marL="3198416" algn="l" defTabSz="456917" rtl="0" eaLnBrk="1" latinLnBrk="0" hangingPunct="1">
        <a:defRPr sz="1800" kern="1200">
          <a:solidFill>
            <a:schemeClr val="tx1"/>
          </a:solidFill>
          <a:latin typeface="+mn-lt"/>
          <a:ea typeface="+mn-ea"/>
          <a:cs typeface="+mn-cs"/>
        </a:defRPr>
      </a:lvl8pPr>
      <a:lvl9pPr marL="3655335" algn="l" defTabSz="4569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synPaqlLe0M?feature=oembed" TargetMode="External"/><Relationship Id="rId1" Type="http://schemas.openxmlformats.org/officeDocument/2006/relationships/tags" Target="../tags/tag25.xml"/><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406849-ABD7-4C12-94D6-63068454BC41}"/>
              </a:ext>
            </a:extLst>
          </p:cNvPr>
          <p:cNvGrpSpPr/>
          <p:nvPr/>
        </p:nvGrpSpPr>
        <p:grpSpPr>
          <a:xfrm>
            <a:off x="7772400" y="1511595"/>
            <a:ext cx="3124200" cy="3670005"/>
            <a:chOff x="7882067" y="1511595"/>
            <a:chExt cx="3340898" cy="3822405"/>
          </a:xfrm>
        </p:grpSpPr>
        <p:pic>
          <p:nvPicPr>
            <p:cNvPr id="3" name="Picture 2" descr="Logo&#10;&#10;Description automatically generated">
              <a:extLst>
                <a:ext uri="{FF2B5EF4-FFF2-40B4-BE49-F238E27FC236}">
                  <a16:creationId xmlns:a16="http://schemas.microsoft.com/office/drawing/2014/main" id="{511DDB34-17DF-4B57-8D86-E8D1CB9A0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032" y="2978965"/>
              <a:ext cx="2992968" cy="2355035"/>
            </a:xfrm>
            <a:prstGeom prst="rect">
              <a:avLst/>
            </a:prstGeom>
          </p:spPr>
        </p:pic>
        <p:pic>
          <p:nvPicPr>
            <p:cNvPr id="8" name="Picture 7">
              <a:extLst>
                <a:ext uri="{FF2B5EF4-FFF2-40B4-BE49-F238E27FC236}">
                  <a16:creationId xmlns:a16="http://schemas.microsoft.com/office/drawing/2014/main" id="{80CD7998-534A-4E44-9175-4E13814FB915}"/>
                </a:ext>
              </a:extLst>
            </p:cNvPr>
            <p:cNvPicPr>
              <a:picLocks noChangeAspect="1"/>
            </p:cNvPicPr>
            <p:nvPr/>
          </p:nvPicPr>
          <p:blipFill>
            <a:blip r:embed="rId4"/>
            <a:stretch>
              <a:fillRect/>
            </a:stretch>
          </p:blipFill>
          <p:spPr>
            <a:xfrm>
              <a:off x="7882067" y="1511595"/>
              <a:ext cx="3340898" cy="1450974"/>
            </a:xfrm>
            <a:prstGeom prst="rect">
              <a:avLst/>
            </a:prstGeom>
          </p:spPr>
        </p:pic>
      </p:grpSp>
      <p:pic>
        <p:nvPicPr>
          <p:cNvPr id="6" name="Picture 5" descr="Graphical user interface, text&#10;&#10;Description automatically generated">
            <a:extLst>
              <a:ext uri="{FF2B5EF4-FFF2-40B4-BE49-F238E27FC236}">
                <a16:creationId xmlns:a16="http://schemas.microsoft.com/office/drawing/2014/main" id="{87DE3408-28D5-4F5F-8D44-1B87AE79BE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975"/>
          <a:stretch/>
        </p:blipFill>
        <p:spPr>
          <a:xfrm>
            <a:off x="304800" y="188768"/>
            <a:ext cx="6158006" cy="6480464"/>
          </a:xfrm>
          <a:prstGeom prst="rect">
            <a:avLst/>
          </a:prstGeom>
          <a:ln w="19050">
            <a:solidFill>
              <a:srgbClr val="008DCE"/>
            </a:solidFill>
          </a:ln>
        </p:spPr>
      </p:pic>
    </p:spTree>
    <p:custDataLst>
      <p:tags r:id="rId1"/>
    </p:custDataLst>
    <p:extLst>
      <p:ext uri="{BB962C8B-B14F-4D97-AF65-F5344CB8AC3E}">
        <p14:creationId xmlns:p14="http://schemas.microsoft.com/office/powerpoint/2010/main" val="355237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EBAF53-BF93-4E72-BD26-044B4E6488B7}"/>
              </a:ext>
            </a:extLst>
          </p:cNvPr>
          <p:cNvSpPr>
            <a:spLocks noGrp="1"/>
          </p:cNvSpPr>
          <p:nvPr>
            <p:ph type="title"/>
          </p:nvPr>
        </p:nvSpPr>
        <p:spPr/>
        <p:txBody>
          <a:bodyPr anchor="t">
            <a:normAutofit/>
          </a:bodyPr>
          <a:lstStyle/>
          <a:p>
            <a:r>
              <a:rPr lang="en-US" dirty="0"/>
              <a:t>For Your Improvement “FYI” Book</a:t>
            </a:r>
            <a:endParaRPr lang="en-US" sz="2800" dirty="0"/>
          </a:p>
        </p:txBody>
      </p:sp>
      <p:pic>
        <p:nvPicPr>
          <p:cNvPr id="6" name="Picture 5">
            <a:extLst>
              <a:ext uri="{FF2B5EF4-FFF2-40B4-BE49-F238E27FC236}">
                <a16:creationId xmlns:a16="http://schemas.microsoft.com/office/drawing/2014/main" id="{CD9F7731-6CB2-48E5-BB15-667474445507}"/>
              </a:ext>
            </a:extLst>
          </p:cNvPr>
          <p:cNvPicPr>
            <a:picLocks noChangeAspect="1"/>
          </p:cNvPicPr>
          <p:nvPr/>
        </p:nvPicPr>
        <p:blipFill>
          <a:blip r:embed="rId4"/>
          <a:stretch>
            <a:fillRect/>
          </a:stretch>
        </p:blipFill>
        <p:spPr>
          <a:xfrm>
            <a:off x="4378111" y="1295400"/>
            <a:ext cx="3435777" cy="5150501"/>
          </a:xfrm>
          <a:prstGeom prst="rect">
            <a:avLst/>
          </a:prstGeom>
          <a:scene3d>
            <a:camera prst="obliqueBottomLeft"/>
            <a:lightRig rig="threePt" dir="t"/>
          </a:scene3d>
          <a:sp3d>
            <a:bevelT/>
          </a:sp3d>
        </p:spPr>
      </p:pic>
    </p:spTree>
    <p:custDataLst>
      <p:tags r:id="rId1"/>
    </p:custDataLst>
    <p:extLst>
      <p:ext uri="{BB962C8B-B14F-4D97-AF65-F5344CB8AC3E}">
        <p14:creationId xmlns:p14="http://schemas.microsoft.com/office/powerpoint/2010/main" val="187083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4E874-2508-4FDE-BDA1-02FA6257761A}"/>
              </a:ext>
            </a:extLst>
          </p:cNvPr>
          <p:cNvSpPr>
            <a:spLocks noGrp="1"/>
          </p:cNvSpPr>
          <p:nvPr>
            <p:ph type="title"/>
          </p:nvPr>
        </p:nvSpPr>
        <p:spPr>
          <a:xfrm>
            <a:off x="609600" y="327495"/>
            <a:ext cx="11582400" cy="1143000"/>
          </a:xfrm>
        </p:spPr>
        <p:txBody>
          <a:bodyPr anchor="t">
            <a:normAutofit/>
          </a:bodyPr>
          <a:lstStyle/>
          <a:p>
            <a:r>
              <a:rPr lang="en-US" dirty="0"/>
              <a:t>Behavior Based Interview Questions</a:t>
            </a:r>
            <a:br>
              <a:rPr lang="en-US" sz="3600" dirty="0"/>
            </a:br>
            <a:r>
              <a:rPr lang="en-US" sz="2800" i="1" dirty="0">
                <a:solidFill>
                  <a:srgbClr val="99C033"/>
                </a:solidFill>
                <a:latin typeface="Verdana" panose="020B0604030504040204" pitchFamily="34" charset="0"/>
                <a:ea typeface="Verdana" panose="020B0604030504040204" pitchFamily="34" charset="0"/>
                <a:cs typeface="+mn-cs"/>
              </a:rPr>
              <a:t>Time to draft your responses using the STAR Model.</a:t>
            </a:r>
          </a:p>
        </p:txBody>
      </p:sp>
      <p:sp>
        <p:nvSpPr>
          <p:cNvPr id="11" name="TextBox 10">
            <a:extLst>
              <a:ext uri="{FF2B5EF4-FFF2-40B4-BE49-F238E27FC236}">
                <a16:creationId xmlns:a16="http://schemas.microsoft.com/office/drawing/2014/main" id="{1714984F-E858-4AF3-B063-8DF899A59EA7}"/>
              </a:ext>
            </a:extLst>
          </p:cNvPr>
          <p:cNvSpPr txBox="1"/>
          <p:nvPr/>
        </p:nvSpPr>
        <p:spPr>
          <a:xfrm>
            <a:off x="533400" y="1752600"/>
            <a:ext cx="10820400" cy="4578882"/>
          </a:xfrm>
          <a:prstGeom prst="rect">
            <a:avLst/>
          </a:prstGeom>
          <a:noFill/>
        </p:spPr>
        <p:txBody>
          <a:bodyPr wrap="square">
            <a:spAutoFit/>
          </a:bodyPr>
          <a:lstStyle/>
          <a:p>
            <a:pPr marL="342900" indent="-342900">
              <a:lnSpc>
                <a:spcPct val="110000"/>
              </a:lnSpc>
              <a:spcAft>
                <a:spcPts val="1200"/>
              </a:spcAft>
              <a:buClr>
                <a:srgbClr val="99C033"/>
              </a:buClr>
              <a:buFont typeface="Arial" panose="020B0604020202020204" pitchFamily="34" charset="0"/>
              <a:buChar char="•"/>
            </a:pPr>
            <a:r>
              <a:rPr lang="en-US" altLang="en-US" sz="2400" i="1" dirty="0">
                <a:solidFill>
                  <a:schemeClr val="tx1"/>
                </a:solidFill>
                <a:latin typeface="Verdana" panose="020B0604030504040204" pitchFamily="34" charset="0"/>
                <a:ea typeface="Verdana" panose="020B0604030504040204" pitchFamily="34" charset="0"/>
              </a:rPr>
              <a:t>Communicates Effectively.</a:t>
            </a:r>
            <a:r>
              <a:rPr lang="en-US" altLang="en-US" sz="2400" dirty="0">
                <a:solidFill>
                  <a:schemeClr val="tx1"/>
                </a:solidFill>
                <a:latin typeface="Verdana" panose="020B0604030504040204" pitchFamily="34" charset="0"/>
                <a:ea typeface="Verdana" panose="020B0604030504040204" pitchFamily="34" charset="0"/>
              </a:rPr>
              <a:t>  Tell me about a time when you read between the lines and were able to shift your behavior based on what the other person needed from you or the situation. </a:t>
            </a:r>
          </a:p>
          <a:p>
            <a:pPr marL="342900" indent="-342900">
              <a:lnSpc>
                <a:spcPct val="110000"/>
              </a:lnSpc>
              <a:spcAft>
                <a:spcPts val="1200"/>
              </a:spcAft>
              <a:buClr>
                <a:srgbClr val="99C033"/>
              </a:buClr>
              <a:buFont typeface="Arial" panose="020B0604020202020204" pitchFamily="34" charset="0"/>
              <a:buChar char="•"/>
            </a:pPr>
            <a:r>
              <a:rPr lang="en-US" altLang="en-US" sz="2400" i="1" dirty="0">
                <a:solidFill>
                  <a:schemeClr val="tx1"/>
                </a:solidFill>
                <a:latin typeface="Verdana" panose="020B0604030504040204" pitchFamily="34" charset="0"/>
                <a:ea typeface="Verdana" panose="020B0604030504040204" pitchFamily="34" charset="0"/>
              </a:rPr>
              <a:t>Action Oriented.  </a:t>
            </a:r>
            <a:r>
              <a:rPr lang="en-US" altLang="en-US" sz="2400" dirty="0">
                <a:solidFill>
                  <a:schemeClr val="tx1"/>
                </a:solidFill>
                <a:latin typeface="Verdana" panose="020B0604030504040204" pitchFamily="34" charset="0"/>
                <a:ea typeface="Verdana" panose="020B0604030504040204" pitchFamily="34" charset="0"/>
              </a:rPr>
              <a:t>Describe a situation when you had to take initiative and even go outside the expectations of your role to deliver outstanding results to a customer. </a:t>
            </a:r>
          </a:p>
          <a:p>
            <a:pPr marL="342900" indent="-342900">
              <a:lnSpc>
                <a:spcPct val="110000"/>
              </a:lnSpc>
              <a:spcAft>
                <a:spcPts val="1200"/>
              </a:spcAft>
              <a:buClr>
                <a:srgbClr val="99C033"/>
              </a:buClr>
              <a:buFont typeface="Arial" panose="020B0604020202020204" pitchFamily="34" charset="0"/>
              <a:buChar char="•"/>
            </a:pPr>
            <a:r>
              <a:rPr lang="en-US" sz="2400" i="1" dirty="0">
                <a:latin typeface="Verdana" panose="020B0604030504040204" pitchFamily="34" charset="0"/>
                <a:ea typeface="Verdana" panose="020B0604030504040204" pitchFamily="34" charset="0"/>
              </a:rPr>
              <a:t>Self Development</a:t>
            </a:r>
            <a:r>
              <a:rPr lang="en-US" sz="2400" dirty="0">
                <a:latin typeface="Verdana" panose="020B0604030504040204" pitchFamily="34" charset="0"/>
                <a:ea typeface="Verdana" panose="020B0604030504040204" pitchFamily="34" charset="0"/>
              </a:rPr>
              <a:t>.  </a:t>
            </a:r>
            <a:r>
              <a:rPr lang="en-US" altLang="en-US" sz="2400" dirty="0">
                <a:solidFill>
                  <a:schemeClr val="tx1"/>
                </a:solidFill>
                <a:latin typeface="Verdana" panose="020B0604030504040204" pitchFamily="34" charset="0"/>
                <a:ea typeface="Verdana" panose="020B0604030504040204" pitchFamily="34" charset="0"/>
              </a:rPr>
              <a:t>Give an example of the best and most helpful piece of constructive feedback you've received in your career. </a:t>
            </a:r>
          </a:p>
          <a:p>
            <a:pPr marL="342900" indent="-342900">
              <a:lnSpc>
                <a:spcPct val="110000"/>
              </a:lnSpc>
              <a:spcAft>
                <a:spcPts val="1200"/>
              </a:spcAft>
              <a:buClr>
                <a:srgbClr val="99C033"/>
              </a:buClr>
              <a:buFont typeface="Arial" panose="020B0604020202020204" pitchFamily="34" charset="0"/>
              <a:buChar char="•"/>
            </a:pPr>
            <a:r>
              <a:rPr lang="en-US" altLang="en-US" sz="2400" i="1" dirty="0">
                <a:latin typeface="Verdana" panose="020B0604030504040204" pitchFamily="34" charset="0"/>
                <a:ea typeface="Verdana" panose="020B0604030504040204" pitchFamily="34" charset="0"/>
              </a:rPr>
              <a:t>Collaboration.  </a:t>
            </a:r>
            <a:r>
              <a:rPr lang="en-US" altLang="en-US" sz="2400" dirty="0">
                <a:latin typeface="Verdana" panose="020B0604030504040204" pitchFamily="34" charset="0"/>
                <a:ea typeface="Verdana" panose="020B0604030504040204" pitchFamily="34" charset="0"/>
              </a:rPr>
              <a:t>Tell me about a time you worked to resolve conflict with a peer. How did you approach the situation? </a:t>
            </a:r>
          </a:p>
        </p:txBody>
      </p:sp>
    </p:spTree>
    <p:custDataLst>
      <p:tags r:id="rId1"/>
    </p:custDataLst>
    <p:extLst>
      <p:ext uri="{BB962C8B-B14F-4D97-AF65-F5344CB8AC3E}">
        <p14:creationId xmlns:p14="http://schemas.microsoft.com/office/powerpoint/2010/main" val="350958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B71298-E86D-4BC8-ACB1-558D994DFDB0}"/>
              </a:ext>
            </a:extLst>
          </p:cNvPr>
          <p:cNvPicPr>
            <a:picLocks noChangeAspect="1"/>
          </p:cNvPicPr>
          <p:nvPr/>
        </p:nvPicPr>
        <p:blipFill>
          <a:blip r:embed="rId4"/>
          <a:stretch>
            <a:fillRect/>
          </a:stretch>
        </p:blipFill>
        <p:spPr>
          <a:xfrm>
            <a:off x="-17417" y="4465"/>
            <a:ext cx="12225528" cy="6862154"/>
          </a:xfrm>
          <a:prstGeom prst="rect">
            <a:avLst/>
          </a:prstGeom>
        </p:spPr>
      </p:pic>
    </p:spTree>
    <p:custDataLst>
      <p:tags r:id="rId1"/>
    </p:custDataLst>
    <p:extLst>
      <p:ext uri="{BB962C8B-B14F-4D97-AF65-F5344CB8AC3E}">
        <p14:creationId xmlns:p14="http://schemas.microsoft.com/office/powerpoint/2010/main" val="71990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134F38-4AC4-440C-BCE0-94D933CBEA88}"/>
              </a:ext>
            </a:extLst>
          </p:cNvPr>
          <p:cNvSpPr>
            <a:spLocks noGrp="1"/>
          </p:cNvSpPr>
          <p:nvPr>
            <p:ph type="title"/>
          </p:nvPr>
        </p:nvSpPr>
        <p:spPr>
          <a:xfrm>
            <a:off x="609600" y="274637"/>
            <a:ext cx="11582400" cy="1143000"/>
          </a:xfrm>
        </p:spPr>
        <p:txBody>
          <a:bodyPr anchor="t">
            <a:noAutofit/>
          </a:bodyPr>
          <a:lstStyle/>
          <a:p>
            <a:r>
              <a:rPr lang="en-US" dirty="0"/>
              <a:t>Interviewing Challenges</a:t>
            </a:r>
            <a:br>
              <a:rPr lang="en-US" sz="3600" dirty="0"/>
            </a:br>
            <a:r>
              <a:rPr lang="en-US" sz="2800" i="1" dirty="0">
                <a:solidFill>
                  <a:srgbClr val="99C033"/>
                </a:solidFill>
              </a:rPr>
              <a:t>Experienced by the Candidate</a:t>
            </a:r>
            <a:endParaRPr lang="en-US" sz="3600" i="1" dirty="0">
              <a:solidFill>
                <a:srgbClr val="99C033"/>
              </a:solidFill>
            </a:endParaRPr>
          </a:p>
        </p:txBody>
      </p:sp>
      <p:sp>
        <p:nvSpPr>
          <p:cNvPr id="6" name="Text Placeholder 5">
            <a:extLst>
              <a:ext uri="{FF2B5EF4-FFF2-40B4-BE49-F238E27FC236}">
                <a16:creationId xmlns:a16="http://schemas.microsoft.com/office/drawing/2014/main" id="{2C70E269-009E-4552-86AD-B96C6B97DA1A}"/>
              </a:ext>
            </a:extLst>
          </p:cNvPr>
          <p:cNvSpPr>
            <a:spLocks noGrp="1"/>
          </p:cNvSpPr>
          <p:nvPr>
            <p:ph type="body" sz="half" idx="1"/>
          </p:nvPr>
        </p:nvSpPr>
        <p:spPr>
          <a:xfrm>
            <a:off x="708572" y="1915085"/>
            <a:ext cx="5384800" cy="3733799"/>
          </a:xfrm>
        </p:spPr>
        <p:txBody>
          <a:bodyPr>
            <a:normAutofit/>
          </a:bodyPr>
          <a:lstStyle/>
          <a:p>
            <a:pPr marL="342900" indent="-342900">
              <a:buFont typeface="Arial" panose="020B0604020202020204" pitchFamily="34" charset="0"/>
              <a:buChar char="•"/>
            </a:pPr>
            <a:r>
              <a:rPr lang="en-US" altLang="en-US" sz="2800" dirty="0">
                <a:solidFill>
                  <a:schemeClr val="tx1"/>
                </a:solidFill>
              </a:rPr>
              <a:t>Time Pressure</a:t>
            </a:r>
          </a:p>
          <a:p>
            <a:endParaRPr lang="en-US" altLang="en-US" sz="2800" dirty="0">
              <a:solidFill>
                <a:schemeClr val="tx1"/>
              </a:solidFill>
            </a:endParaRPr>
          </a:p>
          <a:p>
            <a:pPr marL="342900" indent="-342900">
              <a:buFont typeface="Arial" panose="020B0604020202020204" pitchFamily="34" charset="0"/>
              <a:buChar char="•"/>
            </a:pPr>
            <a:r>
              <a:rPr lang="en-US" altLang="en-US" sz="2800" dirty="0">
                <a:solidFill>
                  <a:schemeClr val="tx1"/>
                </a:solidFill>
              </a:rPr>
              <a:t>Social Expectations</a:t>
            </a:r>
          </a:p>
          <a:p>
            <a:endParaRPr lang="en-US" altLang="en-US" sz="2800" dirty="0">
              <a:solidFill>
                <a:schemeClr val="tx1"/>
              </a:solidFill>
            </a:endParaRPr>
          </a:p>
          <a:p>
            <a:pPr marL="342900" indent="-342900">
              <a:buFont typeface="Arial" panose="020B0604020202020204" pitchFamily="34" charset="0"/>
              <a:buChar char="•"/>
            </a:pPr>
            <a:r>
              <a:rPr lang="en-US" altLang="en-US" sz="2800" dirty="0">
                <a:solidFill>
                  <a:schemeClr val="tx1"/>
                </a:solidFill>
              </a:rPr>
              <a:t>Process and Logistics</a:t>
            </a:r>
            <a:endParaRPr lang="en-US" sz="2800" dirty="0"/>
          </a:p>
        </p:txBody>
      </p:sp>
      <p:pic>
        <p:nvPicPr>
          <p:cNvPr id="8" name="Picture 7">
            <a:extLst>
              <a:ext uri="{FF2B5EF4-FFF2-40B4-BE49-F238E27FC236}">
                <a16:creationId xmlns:a16="http://schemas.microsoft.com/office/drawing/2014/main" id="{5D2BD59F-353F-41BC-9F21-01BC8BDFE2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899745"/>
            <a:ext cx="5774649" cy="3733799"/>
          </a:xfrm>
          <a:prstGeom prst="rect">
            <a:avLst/>
          </a:prstGeom>
          <a:ln>
            <a:solidFill>
              <a:schemeClr val="tx1"/>
            </a:solidFill>
          </a:ln>
        </p:spPr>
      </p:pic>
    </p:spTree>
    <p:custDataLst>
      <p:tags r:id="rId1"/>
    </p:custDataLst>
    <p:extLst>
      <p:ext uri="{BB962C8B-B14F-4D97-AF65-F5344CB8AC3E}">
        <p14:creationId xmlns:p14="http://schemas.microsoft.com/office/powerpoint/2010/main" val="291677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134F38-4AC4-440C-BCE0-94D933CBEA88}"/>
              </a:ext>
            </a:extLst>
          </p:cNvPr>
          <p:cNvSpPr>
            <a:spLocks noGrp="1"/>
          </p:cNvSpPr>
          <p:nvPr>
            <p:ph type="title"/>
          </p:nvPr>
        </p:nvSpPr>
        <p:spPr>
          <a:xfrm>
            <a:off x="609600" y="274637"/>
            <a:ext cx="11582400" cy="1143000"/>
          </a:xfrm>
        </p:spPr>
        <p:txBody>
          <a:bodyPr anchor="t">
            <a:noAutofit/>
          </a:bodyPr>
          <a:lstStyle/>
          <a:p>
            <a:r>
              <a:rPr lang="en-US" dirty="0"/>
              <a:t>Interviewing Challenges</a:t>
            </a:r>
            <a:br>
              <a:rPr lang="en-US" sz="3600" dirty="0"/>
            </a:br>
            <a:r>
              <a:rPr lang="en-US" sz="2800" i="1" dirty="0">
                <a:solidFill>
                  <a:srgbClr val="99C033"/>
                </a:solidFill>
              </a:rPr>
              <a:t>Experienced by the Interviewer</a:t>
            </a:r>
            <a:endParaRPr lang="en-US" sz="3600" i="1" dirty="0">
              <a:solidFill>
                <a:srgbClr val="99C033"/>
              </a:solidFill>
            </a:endParaRPr>
          </a:p>
        </p:txBody>
      </p:sp>
      <p:sp>
        <p:nvSpPr>
          <p:cNvPr id="6" name="Text Placeholder 5">
            <a:extLst>
              <a:ext uri="{FF2B5EF4-FFF2-40B4-BE49-F238E27FC236}">
                <a16:creationId xmlns:a16="http://schemas.microsoft.com/office/drawing/2014/main" id="{2C70E269-009E-4552-86AD-B96C6B97DA1A}"/>
              </a:ext>
            </a:extLst>
          </p:cNvPr>
          <p:cNvSpPr>
            <a:spLocks noGrp="1"/>
          </p:cNvSpPr>
          <p:nvPr>
            <p:ph type="body" sz="half" idx="1"/>
          </p:nvPr>
        </p:nvSpPr>
        <p:spPr>
          <a:xfrm>
            <a:off x="708572" y="1913965"/>
            <a:ext cx="5384800" cy="3867150"/>
          </a:xfrm>
        </p:spPr>
        <p:txBody>
          <a:bodyPr>
            <a:normAutofit/>
          </a:bodyPr>
          <a:lstStyle/>
          <a:p>
            <a:pPr marL="342900" indent="-342900">
              <a:buFont typeface="Arial" panose="020B0604020202020204" pitchFamily="34" charset="0"/>
              <a:buChar char="•"/>
            </a:pPr>
            <a:r>
              <a:rPr lang="en-US" altLang="en-US" sz="2800" dirty="0">
                <a:solidFill>
                  <a:schemeClr val="tx1"/>
                </a:solidFill>
              </a:rPr>
              <a:t>Time Pressure</a:t>
            </a:r>
          </a:p>
          <a:p>
            <a:endParaRPr lang="en-US" altLang="en-US" sz="900" dirty="0">
              <a:solidFill>
                <a:schemeClr val="tx1"/>
              </a:solidFill>
            </a:endParaRPr>
          </a:p>
          <a:p>
            <a:pPr marL="342900" indent="-342900">
              <a:buFont typeface="Arial" panose="020B0604020202020204" pitchFamily="34" charset="0"/>
              <a:buChar char="•"/>
            </a:pPr>
            <a:r>
              <a:rPr lang="en-US" altLang="en-US" sz="2800" dirty="0">
                <a:solidFill>
                  <a:schemeClr val="tx1"/>
                </a:solidFill>
              </a:rPr>
              <a:t>Decision Pressure</a:t>
            </a:r>
          </a:p>
          <a:p>
            <a:endParaRPr lang="en-US" altLang="en-US" sz="900" dirty="0">
              <a:solidFill>
                <a:schemeClr val="tx1"/>
              </a:solidFill>
            </a:endParaRPr>
          </a:p>
          <a:p>
            <a:pPr marL="342900" indent="-342900">
              <a:buFont typeface="Arial" panose="020B0604020202020204" pitchFamily="34" charset="0"/>
              <a:buChar char="•"/>
            </a:pPr>
            <a:r>
              <a:rPr lang="en-US" altLang="en-US" sz="2800" dirty="0">
                <a:solidFill>
                  <a:schemeClr val="tx1"/>
                </a:solidFill>
              </a:rPr>
              <a:t>Ambiguity</a:t>
            </a:r>
          </a:p>
          <a:p>
            <a:endParaRPr lang="en-US" altLang="en-US" sz="900" dirty="0">
              <a:solidFill>
                <a:schemeClr val="tx1"/>
              </a:solidFill>
            </a:endParaRPr>
          </a:p>
          <a:p>
            <a:pPr marL="342900" indent="-342900">
              <a:buFont typeface="Arial" panose="020B0604020202020204" pitchFamily="34" charset="0"/>
              <a:buChar char="•"/>
            </a:pPr>
            <a:r>
              <a:rPr lang="en-US" altLang="en-US" sz="2800" dirty="0">
                <a:solidFill>
                  <a:schemeClr val="tx1"/>
                </a:solidFill>
              </a:rPr>
              <a:t>Social Expectations</a:t>
            </a:r>
          </a:p>
          <a:p>
            <a:endParaRPr lang="en-US" altLang="en-US" sz="900" dirty="0">
              <a:solidFill>
                <a:schemeClr val="tx1"/>
              </a:solidFill>
            </a:endParaRPr>
          </a:p>
          <a:p>
            <a:pPr marL="342900" indent="-342900">
              <a:buFont typeface="Arial" panose="020B0604020202020204" pitchFamily="34" charset="0"/>
              <a:buChar char="•"/>
            </a:pPr>
            <a:r>
              <a:rPr lang="en-US" altLang="en-US" sz="2800" dirty="0">
                <a:solidFill>
                  <a:schemeClr val="tx1"/>
                </a:solidFill>
              </a:rPr>
              <a:t>Process and Logistics</a:t>
            </a:r>
            <a:endParaRPr lang="en-US" sz="2800" dirty="0"/>
          </a:p>
        </p:txBody>
      </p:sp>
      <p:pic>
        <p:nvPicPr>
          <p:cNvPr id="8" name="Picture 7">
            <a:extLst>
              <a:ext uri="{FF2B5EF4-FFF2-40B4-BE49-F238E27FC236}">
                <a16:creationId xmlns:a16="http://schemas.microsoft.com/office/drawing/2014/main" id="{5D2BD59F-353F-41BC-9F21-01BC8BDFE2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913965"/>
            <a:ext cx="5774649" cy="3733799"/>
          </a:xfrm>
          <a:prstGeom prst="rect">
            <a:avLst/>
          </a:prstGeom>
          <a:ln>
            <a:solidFill>
              <a:schemeClr val="tx1"/>
            </a:solidFill>
          </a:ln>
        </p:spPr>
      </p:pic>
    </p:spTree>
    <p:custDataLst>
      <p:tags r:id="rId1"/>
    </p:custDataLst>
    <p:extLst>
      <p:ext uri="{BB962C8B-B14F-4D97-AF65-F5344CB8AC3E}">
        <p14:creationId xmlns:p14="http://schemas.microsoft.com/office/powerpoint/2010/main" val="243202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BDF098-27E8-4B28-B1F8-75EA9DA5A7FE}"/>
              </a:ext>
            </a:extLst>
          </p:cNvPr>
          <p:cNvSpPr>
            <a:spLocks noGrp="1"/>
          </p:cNvSpPr>
          <p:nvPr>
            <p:ph type="title"/>
          </p:nvPr>
        </p:nvSpPr>
        <p:spPr>
          <a:xfrm>
            <a:off x="609600" y="274637"/>
            <a:ext cx="11201400" cy="1143000"/>
          </a:xfrm>
        </p:spPr>
        <p:txBody>
          <a:bodyPr anchor="t">
            <a:noAutofit/>
          </a:bodyPr>
          <a:lstStyle/>
          <a:p>
            <a:r>
              <a:rPr lang="en-US" dirty="0"/>
              <a:t>Common Mistakes</a:t>
            </a:r>
            <a:br>
              <a:rPr lang="en-US" dirty="0"/>
            </a:br>
            <a:r>
              <a:rPr lang="en-US" sz="2800" i="1" dirty="0">
                <a:solidFill>
                  <a:srgbClr val="A5BF3E"/>
                </a:solidFill>
              </a:rPr>
              <a:t>Made by the Candidate</a:t>
            </a:r>
          </a:p>
        </p:txBody>
      </p:sp>
      <p:sp>
        <p:nvSpPr>
          <p:cNvPr id="8" name="TextBox 7">
            <a:extLst>
              <a:ext uri="{FF2B5EF4-FFF2-40B4-BE49-F238E27FC236}">
                <a16:creationId xmlns:a16="http://schemas.microsoft.com/office/drawing/2014/main" id="{E28C0C7D-9EDA-4E6D-853B-6C309296C7BE}"/>
              </a:ext>
            </a:extLst>
          </p:cNvPr>
          <p:cNvSpPr txBox="1"/>
          <p:nvPr/>
        </p:nvSpPr>
        <p:spPr>
          <a:xfrm>
            <a:off x="4343400" y="1922617"/>
            <a:ext cx="6781800" cy="3447098"/>
          </a:xfrm>
          <a:prstGeom prst="rect">
            <a:avLst/>
          </a:prstGeom>
          <a:noFill/>
        </p:spPr>
        <p:txBody>
          <a:bodyPr wrap="square">
            <a:spAutoFit/>
          </a:bodyPr>
          <a:lstStyle/>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Lack of preparation</a:t>
            </a:r>
          </a:p>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Insufficient data gathering</a:t>
            </a:r>
          </a:p>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Making too much of a negative</a:t>
            </a:r>
          </a:p>
          <a:p>
            <a:pPr marL="342900" indent="-342900">
              <a:spcAft>
                <a:spcPts val="1200"/>
              </a:spcAft>
              <a:buClr>
                <a:srgbClr val="99C033"/>
              </a:buClr>
              <a:buFont typeface="Arial" panose="020B0604020202020204" pitchFamily="34" charset="0"/>
              <a:buChar char="•"/>
            </a:pPr>
            <a:r>
              <a:rPr lang="en-US" sz="2800" dirty="0">
                <a:latin typeface="Verdana" panose="020B0604030504040204" pitchFamily="34" charset="0"/>
                <a:ea typeface="Verdana" panose="020B0604030504040204" pitchFamily="34" charset="0"/>
              </a:rPr>
              <a:t>Overemphasizing the fit</a:t>
            </a:r>
            <a:endParaRPr lang="en-US" sz="2800" dirty="0">
              <a:solidFill>
                <a:schemeClr val="tx1"/>
              </a:solidFill>
              <a:latin typeface="Verdana" panose="020B0604030504040204" pitchFamily="34" charset="0"/>
              <a:ea typeface="Verdana" panose="020B0604030504040204" pitchFamily="34" charset="0"/>
            </a:endParaRPr>
          </a:p>
          <a:p>
            <a:pPr marL="342900" indent="-342900">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Focusing on irrelevant criteria</a:t>
            </a:r>
          </a:p>
          <a:p>
            <a:pPr marL="342900" indent="-342900">
              <a:spcAft>
                <a:spcPts val="1200"/>
              </a:spcAft>
              <a:buClr>
                <a:srgbClr val="99C033"/>
              </a:buClr>
              <a:buFont typeface="Arial" panose="020B0604020202020204" pitchFamily="34" charset="0"/>
              <a:buChar char="•"/>
            </a:pPr>
            <a:r>
              <a:rPr lang="en-US" altLang="en-US" sz="2800" dirty="0">
                <a:latin typeface="Verdana" panose="020B0604030504040204" pitchFamily="34" charset="0"/>
                <a:ea typeface="Verdana" panose="020B0604030504040204" pitchFamily="34" charset="0"/>
              </a:rPr>
              <a:t>Providing too little information</a:t>
            </a:r>
          </a:p>
        </p:txBody>
      </p:sp>
      <p:pic>
        <p:nvPicPr>
          <p:cNvPr id="6" name="Picture 5">
            <a:extLst>
              <a:ext uri="{FF2B5EF4-FFF2-40B4-BE49-F238E27FC236}">
                <a16:creationId xmlns:a16="http://schemas.microsoft.com/office/drawing/2014/main" id="{DC7C3D43-B799-4458-8C84-22CD8EBC1E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7462"/>
          <a:stretch/>
        </p:blipFill>
        <p:spPr>
          <a:xfrm>
            <a:off x="620888" y="1913965"/>
            <a:ext cx="3584448" cy="3635565"/>
          </a:xfrm>
          <a:prstGeom prst="rect">
            <a:avLst/>
          </a:prstGeom>
          <a:ln>
            <a:solidFill>
              <a:srgbClr val="88ACC4"/>
            </a:solidFill>
          </a:ln>
        </p:spPr>
      </p:pic>
      <p:sp>
        <p:nvSpPr>
          <p:cNvPr id="12" name="TextBox 11">
            <a:extLst>
              <a:ext uri="{FF2B5EF4-FFF2-40B4-BE49-F238E27FC236}">
                <a16:creationId xmlns:a16="http://schemas.microsoft.com/office/drawing/2014/main" id="{4F104119-1E6E-4502-BD64-2BE007CE8DC6}"/>
              </a:ext>
            </a:extLst>
          </p:cNvPr>
          <p:cNvSpPr txBox="1"/>
          <p:nvPr/>
        </p:nvSpPr>
        <p:spPr>
          <a:xfrm>
            <a:off x="618066" y="5573014"/>
            <a:ext cx="3151632" cy="263342"/>
          </a:xfrm>
          <a:prstGeom prst="rect">
            <a:avLst/>
          </a:prstGeom>
          <a:noFill/>
        </p:spPr>
        <p:txBody>
          <a:bodyPr wrap="square" rtlCol="0">
            <a:spAutoFit/>
          </a:bodyPr>
          <a:lstStyle/>
          <a:p>
            <a:r>
              <a:rPr lang="en-US" sz="1200" i="1" dirty="0"/>
              <a:t>Graphic Source:  </a:t>
            </a:r>
            <a:r>
              <a:rPr lang="en-US" sz="1200" dirty="0"/>
              <a:t>VectorStock.com</a:t>
            </a:r>
            <a:endParaRPr lang="en-US" dirty="0"/>
          </a:p>
        </p:txBody>
      </p:sp>
    </p:spTree>
    <p:custDataLst>
      <p:tags r:id="rId1"/>
    </p:custDataLst>
    <p:extLst>
      <p:ext uri="{BB962C8B-B14F-4D97-AF65-F5344CB8AC3E}">
        <p14:creationId xmlns:p14="http://schemas.microsoft.com/office/powerpoint/2010/main" val="350953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BDF098-27E8-4B28-B1F8-75EA9DA5A7FE}"/>
              </a:ext>
            </a:extLst>
          </p:cNvPr>
          <p:cNvSpPr>
            <a:spLocks noGrp="1"/>
          </p:cNvSpPr>
          <p:nvPr>
            <p:ph type="title"/>
          </p:nvPr>
        </p:nvSpPr>
        <p:spPr>
          <a:xfrm>
            <a:off x="609600" y="274637"/>
            <a:ext cx="11582400" cy="1143000"/>
          </a:xfrm>
        </p:spPr>
        <p:txBody>
          <a:bodyPr anchor="t">
            <a:normAutofit/>
          </a:bodyPr>
          <a:lstStyle/>
          <a:p>
            <a:r>
              <a:rPr lang="en-US" dirty="0"/>
              <a:t>Common Mistakes</a:t>
            </a:r>
            <a:br>
              <a:rPr lang="en-US" dirty="0"/>
            </a:br>
            <a:r>
              <a:rPr lang="en-US" sz="2800" i="1" dirty="0">
                <a:solidFill>
                  <a:srgbClr val="A5BF3E"/>
                </a:solidFill>
              </a:rPr>
              <a:t>Made by the Interviewer</a:t>
            </a:r>
            <a:endParaRPr lang="en-US" i="1" dirty="0">
              <a:solidFill>
                <a:srgbClr val="A5BF3E"/>
              </a:solidFill>
            </a:endParaRPr>
          </a:p>
        </p:txBody>
      </p:sp>
      <p:sp>
        <p:nvSpPr>
          <p:cNvPr id="8" name="TextBox 7">
            <a:extLst>
              <a:ext uri="{FF2B5EF4-FFF2-40B4-BE49-F238E27FC236}">
                <a16:creationId xmlns:a16="http://schemas.microsoft.com/office/drawing/2014/main" id="{E28C0C7D-9EDA-4E6D-853B-6C309296C7BE}"/>
              </a:ext>
            </a:extLst>
          </p:cNvPr>
          <p:cNvSpPr txBox="1"/>
          <p:nvPr/>
        </p:nvSpPr>
        <p:spPr>
          <a:xfrm>
            <a:off x="4343400" y="1921702"/>
            <a:ext cx="7848600" cy="4031873"/>
          </a:xfrm>
          <a:prstGeom prst="rect">
            <a:avLst/>
          </a:prstGeom>
          <a:noFill/>
        </p:spPr>
        <p:txBody>
          <a:bodyPr wrap="square">
            <a:spAutoFit/>
          </a:bodyPr>
          <a:lstStyle/>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Lack of preparation</a:t>
            </a:r>
          </a:p>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Insufficient data gathering</a:t>
            </a:r>
          </a:p>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Making too much of a negative</a:t>
            </a:r>
          </a:p>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Overemphasizing fit</a:t>
            </a:r>
          </a:p>
          <a:p>
            <a:pPr marL="342900" indent="-342900">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Focusing on irrelevant criteria</a:t>
            </a:r>
          </a:p>
          <a:p>
            <a:pPr marL="342900" indent="-342900">
              <a:spcAft>
                <a:spcPts val="1200"/>
              </a:spcAft>
              <a:buClr>
                <a:srgbClr val="99C033"/>
              </a:buClr>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Overweighing first impressions</a:t>
            </a:r>
          </a:p>
          <a:p>
            <a:pPr marL="342900" indent="-342900">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Providing feedback during the interview</a:t>
            </a:r>
            <a:endParaRPr lang="en-US" sz="2400" dirty="0">
              <a:solidFill>
                <a:schemeClr val="tx1"/>
              </a:solidFill>
            </a:endParaRPr>
          </a:p>
        </p:txBody>
      </p:sp>
      <p:pic>
        <p:nvPicPr>
          <p:cNvPr id="6" name="Picture 5">
            <a:extLst>
              <a:ext uri="{FF2B5EF4-FFF2-40B4-BE49-F238E27FC236}">
                <a16:creationId xmlns:a16="http://schemas.microsoft.com/office/drawing/2014/main" id="{DC7C3D43-B799-4458-8C84-22CD8EBC1E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7462"/>
          <a:stretch/>
        </p:blipFill>
        <p:spPr>
          <a:xfrm>
            <a:off x="618066" y="1919241"/>
            <a:ext cx="3581400" cy="3634892"/>
          </a:xfrm>
          <a:prstGeom prst="rect">
            <a:avLst/>
          </a:prstGeom>
          <a:ln>
            <a:solidFill>
              <a:srgbClr val="88ACC4"/>
            </a:solidFill>
          </a:ln>
        </p:spPr>
      </p:pic>
      <p:sp>
        <p:nvSpPr>
          <p:cNvPr id="9" name="TextBox 8">
            <a:extLst>
              <a:ext uri="{FF2B5EF4-FFF2-40B4-BE49-F238E27FC236}">
                <a16:creationId xmlns:a16="http://schemas.microsoft.com/office/drawing/2014/main" id="{0D2042AC-93F1-4B6F-81D0-A97D3DD02DA7}"/>
              </a:ext>
            </a:extLst>
          </p:cNvPr>
          <p:cNvSpPr txBox="1"/>
          <p:nvPr/>
        </p:nvSpPr>
        <p:spPr>
          <a:xfrm>
            <a:off x="618066" y="5573014"/>
            <a:ext cx="3151632" cy="263342"/>
          </a:xfrm>
          <a:prstGeom prst="rect">
            <a:avLst/>
          </a:prstGeom>
          <a:noFill/>
        </p:spPr>
        <p:txBody>
          <a:bodyPr wrap="square" rtlCol="0">
            <a:spAutoFit/>
          </a:bodyPr>
          <a:lstStyle/>
          <a:p>
            <a:r>
              <a:rPr lang="en-US" sz="1200" i="1" dirty="0"/>
              <a:t>Graphic Source:  </a:t>
            </a:r>
            <a:r>
              <a:rPr lang="en-US" sz="1200" dirty="0"/>
              <a:t>VectorStock.com</a:t>
            </a:r>
            <a:endParaRPr lang="en-US" dirty="0"/>
          </a:p>
        </p:txBody>
      </p:sp>
    </p:spTree>
    <p:custDataLst>
      <p:tags r:id="rId1"/>
    </p:custDataLst>
    <p:extLst>
      <p:ext uri="{BB962C8B-B14F-4D97-AF65-F5344CB8AC3E}">
        <p14:creationId xmlns:p14="http://schemas.microsoft.com/office/powerpoint/2010/main" val="20472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18674F-9604-48FB-9E91-0EA21DDB9E28}"/>
              </a:ext>
            </a:extLst>
          </p:cNvPr>
          <p:cNvSpPr>
            <a:spLocks noGrp="1"/>
          </p:cNvSpPr>
          <p:nvPr>
            <p:ph type="title"/>
          </p:nvPr>
        </p:nvSpPr>
        <p:spPr/>
        <p:txBody>
          <a:bodyPr anchor="t">
            <a:normAutofit/>
          </a:bodyPr>
          <a:lstStyle/>
          <a:p>
            <a:r>
              <a:rPr lang="en-US" dirty="0"/>
              <a:t>Tips for Preparation</a:t>
            </a:r>
          </a:p>
        </p:txBody>
      </p:sp>
      <p:pic>
        <p:nvPicPr>
          <p:cNvPr id="2" name="Picture 1">
            <a:extLst>
              <a:ext uri="{FF2B5EF4-FFF2-40B4-BE49-F238E27FC236}">
                <a16:creationId xmlns:a16="http://schemas.microsoft.com/office/drawing/2014/main" id="{CD2C4580-F3D9-48B1-A80B-B1DF29E145D1}"/>
              </a:ext>
            </a:extLst>
          </p:cNvPr>
          <p:cNvPicPr>
            <a:picLocks noChangeAspect="1"/>
          </p:cNvPicPr>
          <p:nvPr/>
        </p:nvPicPr>
        <p:blipFill>
          <a:blip r:embed="rId4"/>
          <a:stretch>
            <a:fillRect/>
          </a:stretch>
        </p:blipFill>
        <p:spPr>
          <a:xfrm>
            <a:off x="2209800" y="990600"/>
            <a:ext cx="7861805" cy="5410200"/>
          </a:xfrm>
          <a:prstGeom prst="rect">
            <a:avLst/>
          </a:prstGeom>
        </p:spPr>
      </p:pic>
    </p:spTree>
    <p:custDataLst>
      <p:tags r:id="rId1"/>
    </p:custDataLst>
    <p:extLst>
      <p:ext uri="{BB962C8B-B14F-4D97-AF65-F5344CB8AC3E}">
        <p14:creationId xmlns:p14="http://schemas.microsoft.com/office/powerpoint/2010/main" val="1092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nline Media 14" title="Bad answers to common job interview questions (and how to fix them)">
            <a:hlinkClick r:id="" action="ppaction://media"/>
            <a:extLst>
              <a:ext uri="{FF2B5EF4-FFF2-40B4-BE49-F238E27FC236}">
                <a16:creationId xmlns:a16="http://schemas.microsoft.com/office/drawing/2014/main" id="{ED654D74-5B78-42BB-A347-A410C2293622}"/>
              </a:ext>
            </a:extLst>
          </p:cNvPr>
          <p:cNvPicPr>
            <a:picLocks noRot="1" noChangeAspect="1"/>
          </p:cNvPicPr>
          <p:nvPr>
            <a:videoFile r:link="rId2"/>
          </p:nvPr>
        </p:nvPicPr>
        <p:blipFill>
          <a:blip r:embed="rId5"/>
          <a:stretch>
            <a:fillRect/>
          </a:stretch>
        </p:blipFill>
        <p:spPr>
          <a:xfrm>
            <a:off x="609600" y="1143001"/>
            <a:ext cx="10363198" cy="5181599"/>
          </a:xfrm>
          <a:prstGeom prst="rect">
            <a:avLst/>
          </a:prstGeom>
        </p:spPr>
      </p:pic>
      <p:sp>
        <p:nvSpPr>
          <p:cNvPr id="12" name="Title 4">
            <a:extLst>
              <a:ext uri="{FF2B5EF4-FFF2-40B4-BE49-F238E27FC236}">
                <a16:creationId xmlns:a16="http://schemas.microsoft.com/office/drawing/2014/main" id="{1B551E0F-E183-4626-982A-9B4F65C775DE}"/>
              </a:ext>
            </a:extLst>
          </p:cNvPr>
          <p:cNvSpPr>
            <a:spLocks noGrp="1"/>
          </p:cNvSpPr>
          <p:nvPr>
            <p:ph type="title"/>
          </p:nvPr>
        </p:nvSpPr>
        <p:spPr>
          <a:xfrm>
            <a:off x="609600" y="274637"/>
            <a:ext cx="11430000" cy="715963"/>
          </a:xfrm>
        </p:spPr>
        <p:txBody>
          <a:bodyPr anchor="t">
            <a:normAutofit/>
          </a:bodyPr>
          <a:lstStyle/>
          <a:p>
            <a:r>
              <a:rPr lang="en-US" dirty="0"/>
              <a:t>Bad Answers to Common Interview Questions</a:t>
            </a:r>
          </a:p>
        </p:txBody>
      </p:sp>
      <p:sp>
        <p:nvSpPr>
          <p:cNvPr id="14" name="TextBox 13">
            <a:extLst>
              <a:ext uri="{FF2B5EF4-FFF2-40B4-BE49-F238E27FC236}">
                <a16:creationId xmlns:a16="http://schemas.microsoft.com/office/drawing/2014/main" id="{778413F8-6C6E-4D16-8A54-F448DC302724}"/>
              </a:ext>
            </a:extLst>
          </p:cNvPr>
          <p:cNvSpPr txBox="1"/>
          <p:nvPr/>
        </p:nvSpPr>
        <p:spPr>
          <a:xfrm>
            <a:off x="533400" y="6400800"/>
            <a:ext cx="3352800" cy="276999"/>
          </a:xfrm>
          <a:prstGeom prst="rect">
            <a:avLst/>
          </a:prstGeom>
          <a:noFill/>
        </p:spPr>
        <p:txBody>
          <a:bodyPr wrap="square" rtlCol="0">
            <a:spAutoFit/>
          </a:bodyPr>
          <a:lstStyle/>
          <a:p>
            <a:r>
              <a:rPr lang="en-US" sz="1200" i="1" dirty="0"/>
              <a:t>Source:  </a:t>
            </a:r>
            <a:r>
              <a:rPr lang="en-US" sz="1200" dirty="0"/>
              <a:t>Workopolis</a:t>
            </a:r>
            <a:endParaRPr lang="en-US" dirty="0"/>
          </a:p>
        </p:txBody>
      </p:sp>
    </p:spTree>
    <p:custDataLst>
      <p:tags r:id="rId1"/>
    </p:custDataLst>
    <p:extLst>
      <p:ext uri="{BB962C8B-B14F-4D97-AF65-F5344CB8AC3E}">
        <p14:creationId xmlns:p14="http://schemas.microsoft.com/office/powerpoint/2010/main" val="30843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18674F-9604-48FB-9E91-0EA21DDB9E28}"/>
              </a:ext>
            </a:extLst>
          </p:cNvPr>
          <p:cNvSpPr>
            <a:spLocks noGrp="1"/>
          </p:cNvSpPr>
          <p:nvPr>
            <p:ph type="title"/>
          </p:nvPr>
        </p:nvSpPr>
        <p:spPr/>
        <p:txBody>
          <a:bodyPr anchor="t">
            <a:normAutofit/>
          </a:bodyPr>
          <a:lstStyle/>
          <a:p>
            <a:r>
              <a:rPr lang="en-US" dirty="0"/>
              <a:t>Tips for Preparation</a:t>
            </a:r>
          </a:p>
        </p:txBody>
      </p:sp>
      <p:pic>
        <p:nvPicPr>
          <p:cNvPr id="2" name="Picture 1">
            <a:extLst>
              <a:ext uri="{FF2B5EF4-FFF2-40B4-BE49-F238E27FC236}">
                <a16:creationId xmlns:a16="http://schemas.microsoft.com/office/drawing/2014/main" id="{CD2C4580-F3D9-48B1-A80B-B1DF29E145D1}"/>
              </a:ext>
            </a:extLst>
          </p:cNvPr>
          <p:cNvPicPr>
            <a:picLocks noChangeAspect="1"/>
          </p:cNvPicPr>
          <p:nvPr/>
        </p:nvPicPr>
        <p:blipFill>
          <a:blip r:embed="rId3"/>
          <a:stretch>
            <a:fillRect/>
          </a:stretch>
        </p:blipFill>
        <p:spPr>
          <a:xfrm>
            <a:off x="2209800" y="990600"/>
            <a:ext cx="7861805" cy="5410200"/>
          </a:xfrm>
          <a:prstGeom prst="rect">
            <a:avLst/>
          </a:prstGeom>
        </p:spPr>
      </p:pic>
    </p:spTree>
    <p:custDataLst>
      <p:tags r:id="rId1"/>
    </p:custDataLst>
    <p:extLst>
      <p:ext uri="{BB962C8B-B14F-4D97-AF65-F5344CB8AC3E}">
        <p14:creationId xmlns:p14="http://schemas.microsoft.com/office/powerpoint/2010/main" val="222812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343400"/>
            <a:ext cx="10972800" cy="1143000"/>
          </a:xfrm>
        </p:spPr>
        <p:txBody>
          <a:bodyPr/>
          <a:lstStyle/>
          <a:p>
            <a:r>
              <a:rPr lang="en-US" sz="3200" dirty="0"/>
              <a:t>Behavior Based Interviewing Techniques</a:t>
            </a:r>
            <a:br>
              <a:rPr lang="en-US" sz="3200" dirty="0"/>
            </a:br>
            <a:r>
              <a:rPr lang="en-US" sz="3200" dirty="0"/>
              <a:t>for the Candidate and Interviewer</a:t>
            </a:r>
            <a:endParaRPr lang="en-US" dirty="0"/>
          </a:p>
        </p:txBody>
      </p:sp>
      <p:sp>
        <p:nvSpPr>
          <p:cNvPr id="6" name="Subtitle 9"/>
          <p:cNvSpPr>
            <a:spLocks noGrp="1"/>
          </p:cNvSpPr>
          <p:nvPr>
            <p:ph type="subTitle" idx="1"/>
          </p:nvPr>
        </p:nvSpPr>
        <p:spPr>
          <a:xfrm>
            <a:off x="749300" y="5486400"/>
            <a:ext cx="10680700" cy="1447800"/>
          </a:xfrm>
        </p:spPr>
        <p:txBody>
          <a:bodyPr>
            <a:normAutofit/>
          </a:bodyPr>
          <a:lstStyle>
            <a:lvl1pPr algn="l">
              <a:buNone/>
              <a:defRPr sz="3300">
                <a:solidFill>
                  <a:srgbClr val="99C033"/>
                </a:solidFill>
              </a:defRPr>
            </a:lvl1pPr>
          </a:lstStyle>
          <a:p>
            <a:r>
              <a:rPr lang="en-US" sz="1800" dirty="0"/>
              <a:t>Michelle Gilchrist, Palo Verde Human Resources Manager</a:t>
            </a:r>
          </a:p>
          <a:p>
            <a:r>
              <a:rPr lang="en-US" sz="1800" dirty="0"/>
              <a:t>Sarah Schroeder, Palo Verde Human Resources Talent Acquisition Leader</a:t>
            </a:r>
          </a:p>
          <a:p>
            <a:r>
              <a:rPr lang="en-US" sz="1800" dirty="0"/>
              <a:t>Dru Barisich, Palo Verde Leadership Training &amp; Development Program Manager</a:t>
            </a:r>
          </a:p>
        </p:txBody>
      </p:sp>
    </p:spTree>
    <p:custDataLst>
      <p:tags r:id="rId1"/>
    </p:custDataLst>
    <p:extLst>
      <p:ext uri="{BB962C8B-B14F-4D97-AF65-F5344CB8AC3E}">
        <p14:creationId xmlns:p14="http://schemas.microsoft.com/office/powerpoint/2010/main" val="348925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18674F-9604-48FB-9E91-0EA21DDB9E28}"/>
              </a:ext>
            </a:extLst>
          </p:cNvPr>
          <p:cNvSpPr>
            <a:spLocks noGrp="1"/>
          </p:cNvSpPr>
          <p:nvPr>
            <p:ph type="title"/>
          </p:nvPr>
        </p:nvSpPr>
        <p:spPr/>
        <p:txBody>
          <a:bodyPr anchor="t">
            <a:normAutofit/>
          </a:bodyPr>
          <a:lstStyle/>
          <a:p>
            <a:r>
              <a:rPr lang="en-US" dirty="0"/>
              <a:t>Other On-Demand Resources</a:t>
            </a:r>
          </a:p>
        </p:txBody>
      </p:sp>
      <p:pic>
        <p:nvPicPr>
          <p:cNvPr id="3" name="Picture 2">
            <a:extLst>
              <a:ext uri="{FF2B5EF4-FFF2-40B4-BE49-F238E27FC236}">
                <a16:creationId xmlns:a16="http://schemas.microsoft.com/office/drawing/2014/main" id="{26602F6B-F09C-4F71-9E45-2A188AA160A8}"/>
              </a:ext>
            </a:extLst>
          </p:cNvPr>
          <p:cNvPicPr>
            <a:picLocks noChangeAspect="1"/>
          </p:cNvPicPr>
          <p:nvPr/>
        </p:nvPicPr>
        <p:blipFill>
          <a:blip r:embed="rId3"/>
          <a:stretch>
            <a:fillRect/>
          </a:stretch>
        </p:blipFill>
        <p:spPr>
          <a:xfrm>
            <a:off x="728750" y="980900"/>
            <a:ext cx="10167850" cy="5359673"/>
          </a:xfrm>
          <a:prstGeom prst="rect">
            <a:avLst/>
          </a:prstGeom>
          <a:ln>
            <a:solidFill>
              <a:schemeClr val="tx1"/>
            </a:solidFill>
          </a:ln>
        </p:spPr>
      </p:pic>
      <p:sp>
        <p:nvSpPr>
          <p:cNvPr id="7" name="TextBox 6">
            <a:extLst>
              <a:ext uri="{FF2B5EF4-FFF2-40B4-BE49-F238E27FC236}">
                <a16:creationId xmlns:a16="http://schemas.microsoft.com/office/drawing/2014/main" id="{AA567F5D-0FDD-4D3B-AA80-66DE56B15032}"/>
              </a:ext>
            </a:extLst>
          </p:cNvPr>
          <p:cNvSpPr txBox="1"/>
          <p:nvPr/>
        </p:nvSpPr>
        <p:spPr>
          <a:xfrm>
            <a:off x="533400" y="6405880"/>
            <a:ext cx="1981200" cy="276999"/>
          </a:xfrm>
          <a:prstGeom prst="rect">
            <a:avLst/>
          </a:prstGeom>
          <a:noFill/>
        </p:spPr>
        <p:txBody>
          <a:bodyPr wrap="square" rtlCol="0">
            <a:spAutoFit/>
          </a:bodyPr>
          <a:lstStyle/>
          <a:p>
            <a:r>
              <a:rPr lang="en-US" sz="1200" i="1" dirty="0"/>
              <a:t>Source:  </a:t>
            </a:r>
            <a:r>
              <a:rPr lang="en-US" sz="1200" dirty="0"/>
              <a:t>Biginterview.com</a:t>
            </a:r>
            <a:endParaRPr lang="en-US" dirty="0"/>
          </a:p>
        </p:txBody>
      </p:sp>
    </p:spTree>
    <p:custDataLst>
      <p:tags r:id="rId1"/>
    </p:custDataLst>
    <p:extLst>
      <p:ext uri="{BB962C8B-B14F-4D97-AF65-F5344CB8AC3E}">
        <p14:creationId xmlns:p14="http://schemas.microsoft.com/office/powerpoint/2010/main" val="34088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EFE1E-8C9A-4588-8239-E16AD8A1B197}"/>
              </a:ext>
            </a:extLst>
          </p:cNvPr>
          <p:cNvSpPr>
            <a:spLocks noGrp="1"/>
          </p:cNvSpPr>
          <p:nvPr>
            <p:ph type="title"/>
          </p:nvPr>
        </p:nvSpPr>
        <p:spPr/>
        <p:txBody>
          <a:bodyPr anchor="t">
            <a:normAutofit/>
          </a:bodyPr>
          <a:lstStyle/>
          <a:p>
            <a:r>
              <a:rPr lang="en-US" dirty="0"/>
              <a:t>Remote Interviews: The “New” Normal</a:t>
            </a:r>
          </a:p>
        </p:txBody>
      </p:sp>
      <p:sp>
        <p:nvSpPr>
          <p:cNvPr id="9" name="TextBox 8">
            <a:extLst>
              <a:ext uri="{FF2B5EF4-FFF2-40B4-BE49-F238E27FC236}">
                <a16:creationId xmlns:a16="http://schemas.microsoft.com/office/drawing/2014/main" id="{33F27E57-B463-4040-9F51-F358B9B93771}"/>
              </a:ext>
            </a:extLst>
          </p:cNvPr>
          <p:cNvSpPr txBox="1"/>
          <p:nvPr/>
        </p:nvSpPr>
        <p:spPr>
          <a:xfrm>
            <a:off x="609600" y="6400800"/>
            <a:ext cx="1981200" cy="276999"/>
          </a:xfrm>
          <a:prstGeom prst="rect">
            <a:avLst/>
          </a:prstGeom>
          <a:noFill/>
        </p:spPr>
        <p:txBody>
          <a:bodyPr wrap="square" rtlCol="0">
            <a:spAutoFit/>
          </a:bodyPr>
          <a:lstStyle/>
          <a:p>
            <a:r>
              <a:rPr lang="en-US" sz="1200" i="1" dirty="0"/>
              <a:t>Source: </a:t>
            </a:r>
            <a:r>
              <a:rPr lang="en-US" sz="1200" dirty="0"/>
              <a:t>youtern.com</a:t>
            </a:r>
            <a:endParaRPr lang="en-US" dirty="0"/>
          </a:p>
        </p:txBody>
      </p:sp>
      <p:pic>
        <p:nvPicPr>
          <p:cNvPr id="11" name="Picture 10">
            <a:extLst>
              <a:ext uri="{FF2B5EF4-FFF2-40B4-BE49-F238E27FC236}">
                <a16:creationId xmlns:a16="http://schemas.microsoft.com/office/drawing/2014/main" id="{AFEBABD5-EE76-4014-AEE4-B83DBF31B222}"/>
              </a:ext>
            </a:extLst>
          </p:cNvPr>
          <p:cNvPicPr>
            <a:picLocks noChangeAspect="1"/>
          </p:cNvPicPr>
          <p:nvPr/>
        </p:nvPicPr>
        <p:blipFill>
          <a:blip r:embed="rId3"/>
          <a:stretch>
            <a:fillRect/>
          </a:stretch>
        </p:blipFill>
        <p:spPr>
          <a:xfrm>
            <a:off x="2574888" y="1066800"/>
            <a:ext cx="7046408" cy="5248281"/>
          </a:xfrm>
          <a:prstGeom prst="rect">
            <a:avLst/>
          </a:prstGeom>
          <a:ln>
            <a:solidFill>
              <a:schemeClr val="tx1"/>
            </a:solidFill>
          </a:ln>
        </p:spPr>
      </p:pic>
    </p:spTree>
    <p:custDataLst>
      <p:tags r:id="rId1"/>
    </p:custDataLst>
    <p:extLst>
      <p:ext uri="{BB962C8B-B14F-4D97-AF65-F5344CB8AC3E}">
        <p14:creationId xmlns:p14="http://schemas.microsoft.com/office/powerpoint/2010/main" val="164106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urniture&#10;&#10;Description automatically generated">
            <a:extLst>
              <a:ext uri="{FF2B5EF4-FFF2-40B4-BE49-F238E27FC236}">
                <a16:creationId xmlns:a16="http://schemas.microsoft.com/office/drawing/2014/main" id="{FC7FC8C6-F9DA-478D-99B9-BB7C91206829}"/>
              </a:ext>
            </a:extLst>
          </p:cNvPr>
          <p:cNvPicPr>
            <a:picLocks noChangeAspect="1"/>
          </p:cNvPicPr>
          <p:nvPr/>
        </p:nvPicPr>
        <p:blipFill rotWithShape="1">
          <a:blip r:embed="rId3"/>
          <a:srcRect t="8454"/>
          <a:stretch/>
        </p:blipFill>
        <p:spPr>
          <a:xfrm>
            <a:off x="2438400" y="1031279"/>
            <a:ext cx="7419439" cy="4795441"/>
          </a:xfrm>
          <a:prstGeom prst="rect">
            <a:avLst/>
          </a:prstGeom>
        </p:spPr>
      </p:pic>
      <p:sp>
        <p:nvSpPr>
          <p:cNvPr id="6" name="TextBox 5">
            <a:extLst>
              <a:ext uri="{FF2B5EF4-FFF2-40B4-BE49-F238E27FC236}">
                <a16:creationId xmlns:a16="http://schemas.microsoft.com/office/drawing/2014/main" id="{6A11E7E7-5B8B-4835-9E8E-9B325E4B68C6}"/>
              </a:ext>
            </a:extLst>
          </p:cNvPr>
          <p:cNvSpPr txBox="1"/>
          <p:nvPr/>
        </p:nvSpPr>
        <p:spPr>
          <a:xfrm>
            <a:off x="618066" y="6352401"/>
            <a:ext cx="3151632" cy="276999"/>
          </a:xfrm>
          <a:prstGeom prst="rect">
            <a:avLst/>
          </a:prstGeom>
          <a:noFill/>
        </p:spPr>
        <p:txBody>
          <a:bodyPr wrap="square" rtlCol="0">
            <a:spAutoFit/>
          </a:bodyPr>
          <a:lstStyle/>
          <a:p>
            <a:r>
              <a:rPr lang="en-US" sz="1200" i="1" dirty="0"/>
              <a:t>Graphic Source:  </a:t>
            </a:r>
            <a:r>
              <a:rPr lang="en-US" sz="1200" dirty="0"/>
              <a:t>Andertoons.com</a:t>
            </a:r>
            <a:endParaRPr lang="en-US" dirty="0"/>
          </a:p>
        </p:txBody>
      </p:sp>
    </p:spTree>
    <p:custDataLst>
      <p:tags r:id="rId1"/>
    </p:custDataLst>
    <p:extLst>
      <p:ext uri="{BB962C8B-B14F-4D97-AF65-F5344CB8AC3E}">
        <p14:creationId xmlns:p14="http://schemas.microsoft.com/office/powerpoint/2010/main" val="170387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8A0FCF9-6E04-4D8D-A4DE-7CABCF37837D}"/>
              </a:ext>
            </a:extLst>
          </p:cNvPr>
          <p:cNvSpPr>
            <a:spLocks noGrp="1"/>
          </p:cNvSpPr>
          <p:nvPr>
            <p:ph sz="quarter" idx="10"/>
          </p:nvPr>
        </p:nvSpPr>
        <p:spPr>
          <a:xfrm>
            <a:off x="635000" y="1464758"/>
            <a:ext cx="10261600" cy="5012242"/>
          </a:xfrm>
        </p:spPr>
        <p:txBody>
          <a:bodyPr>
            <a:normAutofit fontScale="92500" lnSpcReduction="20000"/>
          </a:bodyPr>
          <a:lstStyle/>
          <a:p>
            <a:pPr marL="342900" indent="-342900">
              <a:spcAft>
                <a:spcPts val="1200"/>
              </a:spcAft>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Interviews are conducted using video conferencing.</a:t>
            </a:r>
          </a:p>
          <a:p>
            <a:pPr marL="342900" indent="-342900">
              <a:spcAft>
                <a:spcPts val="1200"/>
              </a:spcAft>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Test equipment prior to interviewing to ensure camera and microphone work properly.</a:t>
            </a:r>
          </a:p>
          <a:p>
            <a:pPr marL="342900" indent="-342900">
              <a:spcAft>
                <a:spcPts val="1200"/>
              </a:spcAft>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Use neutral or a virtual background.</a:t>
            </a:r>
          </a:p>
          <a:p>
            <a:pPr marL="342900" indent="-342900">
              <a:spcAft>
                <a:spcPts val="1200"/>
              </a:spcAft>
              <a:buFont typeface="Arial" panose="020B0604020202020204" pitchFamily="34" charset="0"/>
              <a:buChar char="•"/>
            </a:pPr>
            <a:r>
              <a:rPr lang="en-US" sz="2800" dirty="0">
                <a:solidFill>
                  <a:schemeClr val="tx1"/>
                </a:solidFill>
                <a:latin typeface="Verdana" panose="020B0604030504040204" pitchFamily="34" charset="0"/>
                <a:ea typeface="Verdana" panose="020B0604030504040204" pitchFamily="34" charset="0"/>
              </a:rPr>
              <a:t>Mute your audio when you are not speaking.</a:t>
            </a:r>
          </a:p>
          <a:p>
            <a:pPr marL="342900" indent="-342900">
              <a:spcAft>
                <a:spcPts val="1200"/>
              </a:spcAft>
              <a:buFont typeface="Arial" panose="020B0604020202020204" pitchFamily="34" charset="0"/>
              <a:buChar char="•"/>
            </a:pPr>
            <a:r>
              <a:rPr lang="en-US" sz="2800" b="0" i="0" dirty="0">
                <a:solidFill>
                  <a:schemeClr val="tx1"/>
                </a:solidFill>
                <a:effectLst/>
                <a:latin typeface="Verdana" panose="020B0604030504040204" pitchFamily="34" charset="0"/>
                <a:ea typeface="Verdana" panose="020B0604030504040204" pitchFamily="34" charset="0"/>
              </a:rPr>
              <a:t>Check out </a:t>
            </a:r>
            <a:r>
              <a:rPr lang="en-US" sz="2800" b="0" i="1" dirty="0">
                <a:solidFill>
                  <a:schemeClr val="tx1"/>
                </a:solidFill>
                <a:effectLst/>
                <a:latin typeface="Verdana" panose="020B0604030504040204" pitchFamily="34" charset="0"/>
                <a:ea typeface="Verdana" panose="020B0604030504040204" pitchFamily="34" charset="0"/>
              </a:rPr>
              <a:t>Public Speaking in a Hybrid Work Environment</a:t>
            </a:r>
            <a:r>
              <a:rPr lang="en-US" sz="2800" b="0" i="0" dirty="0">
                <a:solidFill>
                  <a:schemeClr val="tx1"/>
                </a:solidFill>
                <a:effectLst/>
                <a:latin typeface="Verdana" panose="020B0604030504040204" pitchFamily="34" charset="0"/>
                <a:ea typeface="Verdana" panose="020B0604030504040204" pitchFamily="34" charset="0"/>
              </a:rPr>
              <a:t> in the U.S. WIN Professional Devel</a:t>
            </a:r>
            <a:r>
              <a:rPr lang="en-US" sz="2800" dirty="0">
                <a:solidFill>
                  <a:schemeClr val="tx1"/>
                </a:solidFill>
                <a:latin typeface="Verdana" panose="020B0604030504040204" pitchFamily="34" charset="0"/>
                <a:ea typeface="Verdana" panose="020B0604030504040204" pitchFamily="34" charset="0"/>
              </a:rPr>
              <a:t>opment Library for additional online tools and tactics for interviewing/presenting in a virtual environment. </a:t>
            </a:r>
          </a:p>
          <a:p>
            <a:pPr marL="342900" indent="-342900">
              <a:spcAft>
                <a:spcPts val="1800"/>
              </a:spcAft>
              <a:buFont typeface="Arial" panose="020B0604020202020204" pitchFamily="34" charset="0"/>
              <a:buChar char="•"/>
            </a:pPr>
            <a:endParaRPr lang="en-US" sz="3200" dirty="0">
              <a:solidFill>
                <a:schemeClr val="tx1"/>
              </a:solidFill>
              <a:ea typeface="Verdana"/>
            </a:endParaRPr>
          </a:p>
          <a:p>
            <a:endParaRPr lang="en-US" dirty="0"/>
          </a:p>
        </p:txBody>
      </p:sp>
      <p:sp>
        <p:nvSpPr>
          <p:cNvPr id="4" name="Title 3">
            <a:extLst>
              <a:ext uri="{FF2B5EF4-FFF2-40B4-BE49-F238E27FC236}">
                <a16:creationId xmlns:a16="http://schemas.microsoft.com/office/drawing/2014/main" id="{5A443D00-3532-435A-946D-7E7750540D62}"/>
              </a:ext>
            </a:extLst>
          </p:cNvPr>
          <p:cNvSpPr>
            <a:spLocks noGrp="1"/>
          </p:cNvSpPr>
          <p:nvPr>
            <p:ph type="title"/>
          </p:nvPr>
        </p:nvSpPr>
        <p:spPr/>
        <p:txBody>
          <a:bodyPr anchor="t">
            <a:normAutofit/>
          </a:bodyPr>
          <a:lstStyle/>
          <a:p>
            <a:r>
              <a:rPr lang="en-US" dirty="0"/>
              <a:t>Virtual Interviews</a:t>
            </a:r>
            <a:endParaRPr lang="en-US" sz="2800" dirty="0"/>
          </a:p>
        </p:txBody>
      </p:sp>
    </p:spTree>
    <p:custDataLst>
      <p:tags r:id="rId1"/>
    </p:custDataLst>
    <p:extLst>
      <p:ext uri="{BB962C8B-B14F-4D97-AF65-F5344CB8AC3E}">
        <p14:creationId xmlns:p14="http://schemas.microsoft.com/office/powerpoint/2010/main" val="52943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4E874-2508-4FDE-BDA1-02FA6257761A}"/>
              </a:ext>
            </a:extLst>
          </p:cNvPr>
          <p:cNvSpPr>
            <a:spLocks noGrp="1"/>
          </p:cNvSpPr>
          <p:nvPr>
            <p:ph type="title"/>
          </p:nvPr>
        </p:nvSpPr>
        <p:spPr>
          <a:xfrm>
            <a:off x="609600" y="327495"/>
            <a:ext cx="11582400" cy="1143000"/>
          </a:xfrm>
        </p:spPr>
        <p:txBody>
          <a:bodyPr anchor="t">
            <a:normAutofit fontScale="90000"/>
          </a:bodyPr>
          <a:lstStyle/>
          <a:p>
            <a:r>
              <a:rPr lang="en-US" sz="3600" dirty="0"/>
              <a:t>Behavior Based Interview Questions</a:t>
            </a:r>
            <a:br>
              <a:rPr lang="en-US" sz="3600" dirty="0"/>
            </a:br>
            <a:r>
              <a:rPr lang="en-US" sz="3100" i="1" dirty="0">
                <a:solidFill>
                  <a:srgbClr val="99C033"/>
                </a:solidFill>
                <a:latin typeface="Verdana" panose="020B0604030504040204" pitchFamily="34" charset="0"/>
                <a:ea typeface="Verdana" panose="020B0604030504040204" pitchFamily="34" charset="0"/>
                <a:cs typeface="+mn-cs"/>
              </a:rPr>
              <a:t>Time to practice your responses using the STAR Model.</a:t>
            </a:r>
          </a:p>
        </p:txBody>
      </p:sp>
      <p:sp>
        <p:nvSpPr>
          <p:cNvPr id="11" name="TextBox 10">
            <a:extLst>
              <a:ext uri="{FF2B5EF4-FFF2-40B4-BE49-F238E27FC236}">
                <a16:creationId xmlns:a16="http://schemas.microsoft.com/office/drawing/2014/main" id="{1714984F-E858-4AF3-B063-8DF899A59EA7}"/>
              </a:ext>
            </a:extLst>
          </p:cNvPr>
          <p:cNvSpPr txBox="1"/>
          <p:nvPr/>
        </p:nvSpPr>
        <p:spPr>
          <a:xfrm>
            <a:off x="533400" y="1752600"/>
            <a:ext cx="10820400" cy="4578882"/>
          </a:xfrm>
          <a:prstGeom prst="rect">
            <a:avLst/>
          </a:prstGeom>
          <a:noFill/>
        </p:spPr>
        <p:txBody>
          <a:bodyPr wrap="square">
            <a:spAutoFit/>
          </a:bodyPr>
          <a:lstStyle/>
          <a:p>
            <a:pPr marL="342900" indent="-342900">
              <a:lnSpc>
                <a:spcPct val="110000"/>
              </a:lnSpc>
              <a:spcAft>
                <a:spcPts val="1200"/>
              </a:spcAft>
              <a:buClr>
                <a:srgbClr val="99C033"/>
              </a:buClr>
              <a:buFont typeface="Arial" panose="020B0604020202020204" pitchFamily="34" charset="0"/>
              <a:buChar char="•"/>
            </a:pPr>
            <a:r>
              <a:rPr lang="en-US" altLang="en-US" sz="2400" i="1" dirty="0">
                <a:solidFill>
                  <a:schemeClr val="tx1"/>
                </a:solidFill>
                <a:latin typeface="Verdana" panose="020B0604030504040204" pitchFamily="34" charset="0"/>
                <a:ea typeface="Verdana" panose="020B0604030504040204" pitchFamily="34" charset="0"/>
              </a:rPr>
              <a:t>Communicates Effectively.</a:t>
            </a:r>
            <a:r>
              <a:rPr lang="en-US" altLang="en-US" sz="2400" dirty="0">
                <a:solidFill>
                  <a:schemeClr val="tx1"/>
                </a:solidFill>
                <a:latin typeface="Verdana" panose="020B0604030504040204" pitchFamily="34" charset="0"/>
                <a:ea typeface="Verdana" panose="020B0604030504040204" pitchFamily="34" charset="0"/>
              </a:rPr>
              <a:t>  Tell me about a time when you read between the lines and were able to shift your behavior based on what the other person needed from you or the situation. </a:t>
            </a:r>
          </a:p>
          <a:p>
            <a:pPr marL="342900" indent="-342900">
              <a:lnSpc>
                <a:spcPct val="110000"/>
              </a:lnSpc>
              <a:spcAft>
                <a:spcPts val="1200"/>
              </a:spcAft>
              <a:buClr>
                <a:srgbClr val="99C033"/>
              </a:buClr>
              <a:buFont typeface="Arial" panose="020B0604020202020204" pitchFamily="34" charset="0"/>
              <a:buChar char="•"/>
            </a:pPr>
            <a:r>
              <a:rPr lang="en-US" altLang="en-US" sz="2400" i="1" dirty="0">
                <a:solidFill>
                  <a:schemeClr val="tx1"/>
                </a:solidFill>
                <a:latin typeface="Verdana" panose="020B0604030504040204" pitchFamily="34" charset="0"/>
                <a:ea typeface="Verdana" panose="020B0604030504040204" pitchFamily="34" charset="0"/>
              </a:rPr>
              <a:t>Action Oriented.</a:t>
            </a:r>
            <a:r>
              <a:rPr lang="en-US" altLang="en-US" sz="2400" dirty="0">
                <a:solidFill>
                  <a:schemeClr val="tx1"/>
                </a:solidFill>
                <a:latin typeface="Verdana" panose="020B0604030504040204" pitchFamily="34" charset="0"/>
                <a:ea typeface="Verdana" panose="020B0604030504040204" pitchFamily="34" charset="0"/>
              </a:rPr>
              <a:t>  Describe a situation when you had to take initiative and even go outside the expectations of your role to deliver outstanding results to a customer. </a:t>
            </a:r>
          </a:p>
          <a:p>
            <a:pPr marL="342900" indent="-342900">
              <a:lnSpc>
                <a:spcPct val="110000"/>
              </a:lnSpc>
              <a:spcAft>
                <a:spcPts val="1200"/>
              </a:spcAft>
              <a:buClr>
                <a:srgbClr val="99C033"/>
              </a:buClr>
              <a:buFont typeface="Arial" panose="020B0604020202020204" pitchFamily="34" charset="0"/>
              <a:buChar char="•"/>
            </a:pPr>
            <a:r>
              <a:rPr lang="en-US" sz="2400" i="1" dirty="0">
                <a:latin typeface="Verdana" panose="020B0604030504040204" pitchFamily="34" charset="0"/>
                <a:ea typeface="Verdana" panose="020B0604030504040204" pitchFamily="34" charset="0"/>
              </a:rPr>
              <a:t>Self Development.  </a:t>
            </a:r>
            <a:r>
              <a:rPr lang="en-US" altLang="en-US" sz="2400" dirty="0">
                <a:solidFill>
                  <a:schemeClr val="tx1"/>
                </a:solidFill>
                <a:latin typeface="Verdana" panose="020B0604030504040204" pitchFamily="34" charset="0"/>
                <a:ea typeface="Verdana" panose="020B0604030504040204" pitchFamily="34" charset="0"/>
              </a:rPr>
              <a:t>Give an example of the best and most helpful piece of constructive feedback you've received in your career. </a:t>
            </a:r>
          </a:p>
          <a:p>
            <a:pPr marL="342900" indent="-342900">
              <a:lnSpc>
                <a:spcPct val="110000"/>
              </a:lnSpc>
              <a:spcAft>
                <a:spcPts val="1200"/>
              </a:spcAft>
              <a:buClr>
                <a:srgbClr val="99C033"/>
              </a:buClr>
              <a:buFont typeface="Arial" panose="020B0604020202020204" pitchFamily="34" charset="0"/>
              <a:buChar char="•"/>
            </a:pPr>
            <a:r>
              <a:rPr lang="en-US" altLang="en-US" sz="2400" i="1" dirty="0">
                <a:latin typeface="Verdana" panose="020B0604030504040204" pitchFamily="34" charset="0"/>
                <a:ea typeface="Verdana" panose="020B0604030504040204" pitchFamily="34" charset="0"/>
              </a:rPr>
              <a:t>Collaboration.</a:t>
            </a:r>
            <a:r>
              <a:rPr lang="en-US" altLang="en-US" sz="2400" dirty="0">
                <a:latin typeface="Verdana" panose="020B0604030504040204" pitchFamily="34" charset="0"/>
                <a:ea typeface="Verdana" panose="020B0604030504040204" pitchFamily="34" charset="0"/>
              </a:rPr>
              <a:t>  Tell me about a time you worked to resolve conflict with a peer. How did you approach the situation? </a:t>
            </a:r>
          </a:p>
        </p:txBody>
      </p:sp>
    </p:spTree>
    <p:custDataLst>
      <p:tags r:id="rId1"/>
    </p:custDataLst>
    <p:extLst>
      <p:ext uri="{BB962C8B-B14F-4D97-AF65-F5344CB8AC3E}">
        <p14:creationId xmlns:p14="http://schemas.microsoft.com/office/powerpoint/2010/main" val="4020768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9A3498-0966-4738-AC99-00F48F6ECCE3}"/>
              </a:ext>
            </a:extLst>
          </p:cNvPr>
          <p:cNvGrpSpPr/>
          <p:nvPr/>
        </p:nvGrpSpPr>
        <p:grpSpPr>
          <a:xfrm>
            <a:off x="0" y="2326699"/>
            <a:ext cx="12192000" cy="1862048"/>
            <a:chOff x="0" y="2326699"/>
            <a:chExt cx="12192000" cy="1862048"/>
          </a:xfrm>
        </p:grpSpPr>
        <p:sp>
          <p:nvSpPr>
            <p:cNvPr id="8" name="TextBox 7">
              <a:extLst>
                <a:ext uri="{FF2B5EF4-FFF2-40B4-BE49-F238E27FC236}">
                  <a16:creationId xmlns:a16="http://schemas.microsoft.com/office/drawing/2014/main" id="{229E29A7-26C7-43F0-ACFB-E822B503FD85}"/>
                </a:ext>
              </a:extLst>
            </p:cNvPr>
            <p:cNvSpPr txBox="1"/>
            <p:nvPr/>
          </p:nvSpPr>
          <p:spPr>
            <a:xfrm>
              <a:off x="0" y="2326699"/>
              <a:ext cx="12192000" cy="1862048"/>
            </a:xfrm>
            <a:prstGeom prst="rect">
              <a:avLst/>
            </a:prstGeom>
            <a:noFill/>
          </p:spPr>
          <p:txBody>
            <a:bodyPr wrap="square" rtlCol="0">
              <a:spAutoFit/>
            </a:bodyPr>
            <a:lstStyle/>
            <a:p>
              <a:pPr algn="ctr"/>
              <a:r>
                <a:rPr lang="en-US" sz="11500" b="1" dirty="0">
                  <a:solidFill>
                    <a:srgbClr val="517A2F"/>
                  </a:solidFill>
                  <a:latin typeface="Tahoma" panose="020B0604030504040204" pitchFamily="34" charset="0"/>
                  <a:ea typeface="Tahoma" panose="020B0604030504040204" pitchFamily="34" charset="0"/>
                  <a:cs typeface="Tahoma" panose="020B0604030504040204" pitchFamily="34" charset="0"/>
                </a:rPr>
                <a:t>Quest  ons?</a:t>
              </a:r>
              <a:endParaRPr lang="en-US" sz="4000" b="1" dirty="0">
                <a:solidFill>
                  <a:srgbClr val="517A2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picture containing wheel, gear&#10;&#10;Description automatically generated">
              <a:extLst>
                <a:ext uri="{FF2B5EF4-FFF2-40B4-BE49-F238E27FC236}">
                  <a16:creationId xmlns:a16="http://schemas.microsoft.com/office/drawing/2014/main" id="{95021F35-EDE3-4A57-840A-BCDA37DAB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652" y="2365048"/>
              <a:ext cx="1277544" cy="1660300"/>
            </a:xfrm>
            <a:prstGeom prst="rect">
              <a:avLst/>
            </a:prstGeom>
          </p:spPr>
        </p:pic>
      </p:grpSp>
    </p:spTree>
    <p:custDataLst>
      <p:tags r:id="rId1"/>
    </p:custDataLst>
    <p:extLst>
      <p:ext uri="{BB962C8B-B14F-4D97-AF65-F5344CB8AC3E}">
        <p14:creationId xmlns:p14="http://schemas.microsoft.com/office/powerpoint/2010/main" val="4153517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C4B82D-F164-40C9-9A2A-736CCCCC766C}"/>
              </a:ext>
            </a:extLst>
          </p:cNvPr>
          <p:cNvPicPr>
            <a:picLocks noChangeAspect="1"/>
          </p:cNvPicPr>
          <p:nvPr/>
        </p:nvPicPr>
        <p:blipFill>
          <a:blip r:embed="rId3"/>
          <a:stretch>
            <a:fillRect/>
          </a:stretch>
        </p:blipFill>
        <p:spPr>
          <a:xfrm>
            <a:off x="0" y="-23404"/>
            <a:ext cx="12149976" cy="6842215"/>
          </a:xfrm>
          <a:prstGeom prst="rect">
            <a:avLst/>
          </a:prstGeom>
        </p:spPr>
      </p:pic>
    </p:spTree>
    <p:custDataLst>
      <p:tags r:id="rId1"/>
    </p:custDataLst>
    <p:extLst>
      <p:ext uri="{BB962C8B-B14F-4D97-AF65-F5344CB8AC3E}">
        <p14:creationId xmlns:p14="http://schemas.microsoft.com/office/powerpoint/2010/main" val="37770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80570F-81BF-4C34-8B4B-992AAE88256E}"/>
              </a:ext>
            </a:extLst>
          </p:cNvPr>
          <p:cNvSpPr>
            <a:spLocks noGrp="1"/>
          </p:cNvSpPr>
          <p:nvPr>
            <p:ph sz="quarter" idx="10"/>
          </p:nvPr>
        </p:nvSpPr>
        <p:spPr>
          <a:xfrm>
            <a:off x="609600" y="1905000"/>
            <a:ext cx="10718800" cy="4743450"/>
          </a:xfrm>
        </p:spPr>
        <p:txBody>
          <a:bodyPr>
            <a:normAutofit/>
          </a:bodyPr>
          <a:lstStyle/>
          <a:p>
            <a:pPr marL="463550" indent="-463550">
              <a:spcAft>
                <a:spcPts val="900"/>
              </a:spcAft>
              <a:buFont typeface="Arial" panose="020B0604020202020204" pitchFamily="34" charset="0"/>
              <a:buChar char="•"/>
            </a:pPr>
            <a:r>
              <a:rPr lang="en-US" sz="2800" dirty="0">
                <a:solidFill>
                  <a:schemeClr val="tx1"/>
                </a:solidFill>
              </a:rPr>
              <a:t>When is the last time you completed an interview?</a:t>
            </a:r>
          </a:p>
          <a:p>
            <a:pPr marL="463550" indent="-463550">
              <a:spcAft>
                <a:spcPts val="900"/>
              </a:spcAft>
              <a:buFont typeface="Arial" panose="020B0604020202020204" pitchFamily="34" charset="0"/>
              <a:buChar char="•"/>
            </a:pPr>
            <a:r>
              <a:rPr lang="en-US" sz="2800" dirty="0">
                <a:solidFill>
                  <a:schemeClr val="tx1"/>
                </a:solidFill>
              </a:rPr>
              <a:t>How did you feel going into your interview?</a:t>
            </a:r>
          </a:p>
          <a:p>
            <a:pPr marL="463550" indent="-463550">
              <a:spcAft>
                <a:spcPts val="900"/>
              </a:spcAft>
              <a:buFont typeface="Arial" panose="020B0604020202020204" pitchFamily="34" charset="0"/>
              <a:buChar char="•"/>
            </a:pPr>
            <a:r>
              <a:rPr lang="en-US" sz="2800" dirty="0">
                <a:solidFill>
                  <a:schemeClr val="tx1"/>
                </a:solidFill>
              </a:rPr>
              <a:t>What worked well and/or could have gone better during your interview?</a:t>
            </a:r>
          </a:p>
          <a:p>
            <a:pPr marL="463550" indent="-463550">
              <a:spcAft>
                <a:spcPts val="900"/>
              </a:spcAft>
              <a:buFont typeface="Arial" panose="020B0604020202020204" pitchFamily="34" charset="0"/>
              <a:buChar char="•"/>
            </a:pPr>
            <a:r>
              <a:rPr lang="en-US" sz="2800" dirty="0">
                <a:solidFill>
                  <a:schemeClr val="tx1"/>
                </a:solidFill>
              </a:rPr>
              <a:t>Do you ask for feedback after the interview process?</a:t>
            </a:r>
            <a:endParaRPr lang="en-US" sz="2000" dirty="0"/>
          </a:p>
        </p:txBody>
      </p:sp>
      <p:sp>
        <p:nvSpPr>
          <p:cNvPr id="3" name="Title 2">
            <a:extLst>
              <a:ext uri="{FF2B5EF4-FFF2-40B4-BE49-F238E27FC236}">
                <a16:creationId xmlns:a16="http://schemas.microsoft.com/office/drawing/2014/main" id="{B964E874-2508-4FDE-BDA1-02FA6257761A}"/>
              </a:ext>
            </a:extLst>
          </p:cNvPr>
          <p:cNvSpPr>
            <a:spLocks noGrp="1"/>
          </p:cNvSpPr>
          <p:nvPr>
            <p:ph type="title"/>
          </p:nvPr>
        </p:nvSpPr>
        <p:spPr>
          <a:xfrm>
            <a:off x="609600" y="327495"/>
            <a:ext cx="8229600" cy="1143000"/>
          </a:xfrm>
        </p:spPr>
        <p:txBody>
          <a:bodyPr anchor="t">
            <a:normAutofit/>
          </a:bodyPr>
          <a:lstStyle/>
          <a:p>
            <a:r>
              <a:rPr lang="en-US" dirty="0"/>
              <a:t>Reflecting &amp; Discussion</a:t>
            </a:r>
          </a:p>
        </p:txBody>
      </p:sp>
    </p:spTree>
    <p:custDataLst>
      <p:tags r:id="rId1"/>
    </p:custDataLst>
    <p:extLst>
      <p:ext uri="{BB962C8B-B14F-4D97-AF65-F5344CB8AC3E}">
        <p14:creationId xmlns:p14="http://schemas.microsoft.com/office/powerpoint/2010/main" val="419781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4E874-2508-4FDE-BDA1-02FA6257761A}"/>
              </a:ext>
            </a:extLst>
          </p:cNvPr>
          <p:cNvSpPr>
            <a:spLocks noGrp="1"/>
          </p:cNvSpPr>
          <p:nvPr>
            <p:ph type="title"/>
          </p:nvPr>
        </p:nvSpPr>
        <p:spPr>
          <a:xfrm>
            <a:off x="609600" y="327495"/>
            <a:ext cx="8229600" cy="1143000"/>
          </a:xfrm>
        </p:spPr>
        <p:txBody>
          <a:bodyPr anchor="t">
            <a:normAutofit/>
          </a:bodyPr>
          <a:lstStyle/>
          <a:p>
            <a:r>
              <a:rPr lang="en-US" dirty="0"/>
              <a:t>Behavior Based Interviews</a:t>
            </a:r>
          </a:p>
        </p:txBody>
      </p:sp>
      <p:sp>
        <p:nvSpPr>
          <p:cNvPr id="6" name="TextBox 5">
            <a:extLst>
              <a:ext uri="{FF2B5EF4-FFF2-40B4-BE49-F238E27FC236}">
                <a16:creationId xmlns:a16="http://schemas.microsoft.com/office/drawing/2014/main" id="{0F8EA0BB-BBF8-41D3-BE32-CDE80CDB5F68}"/>
              </a:ext>
            </a:extLst>
          </p:cNvPr>
          <p:cNvSpPr txBox="1"/>
          <p:nvPr/>
        </p:nvSpPr>
        <p:spPr>
          <a:xfrm>
            <a:off x="609600" y="914400"/>
            <a:ext cx="11582400" cy="461665"/>
          </a:xfrm>
          <a:prstGeom prst="rect">
            <a:avLst/>
          </a:prstGeom>
          <a:noFill/>
        </p:spPr>
        <p:txBody>
          <a:bodyPr wrap="square">
            <a:spAutoFit/>
          </a:bodyPr>
          <a:lstStyle/>
          <a:p>
            <a:r>
              <a:rPr lang="en-US" altLang="en-US" sz="2400" b="1" i="1" dirty="0">
                <a:solidFill>
                  <a:srgbClr val="A5BF3E"/>
                </a:solidFill>
                <a:latin typeface="Verdana" panose="020B0604030504040204" pitchFamily="34" charset="0"/>
                <a:ea typeface="Verdana" panose="020B0604030504040204" pitchFamily="34" charset="0"/>
              </a:rPr>
              <a:t>The best predictor of future performance is past performance.</a:t>
            </a:r>
          </a:p>
        </p:txBody>
      </p:sp>
      <p:sp>
        <p:nvSpPr>
          <p:cNvPr id="9" name="TextBox 8">
            <a:extLst>
              <a:ext uri="{FF2B5EF4-FFF2-40B4-BE49-F238E27FC236}">
                <a16:creationId xmlns:a16="http://schemas.microsoft.com/office/drawing/2014/main" id="{5A88745E-A21A-4AEC-A9A6-5F6245E9D94D}"/>
              </a:ext>
            </a:extLst>
          </p:cNvPr>
          <p:cNvSpPr txBox="1"/>
          <p:nvPr/>
        </p:nvSpPr>
        <p:spPr>
          <a:xfrm>
            <a:off x="685800" y="2061234"/>
            <a:ext cx="11049000" cy="584775"/>
          </a:xfrm>
          <a:prstGeom prst="rect">
            <a:avLst/>
          </a:prstGeom>
          <a:noFill/>
        </p:spPr>
        <p:txBody>
          <a:bodyPr wrap="square">
            <a:spAutoFit/>
          </a:bodyPr>
          <a:lstStyle/>
          <a:p>
            <a:pPr marL="454025" indent="-454025"/>
            <a:r>
              <a:rPr lang="en-US" altLang="en-US" sz="3200" b="1" dirty="0">
                <a:solidFill>
                  <a:srgbClr val="99C033"/>
                </a:solidFill>
                <a:latin typeface="Verdana" panose="020B0604030504040204" pitchFamily="34" charset="0"/>
                <a:ea typeface="Verdana" panose="020B0604030504040204" pitchFamily="34" charset="0"/>
              </a:rPr>
              <a:t>Qualities of Effective Behavior Based Questions</a:t>
            </a:r>
          </a:p>
        </p:txBody>
      </p:sp>
      <p:sp>
        <p:nvSpPr>
          <p:cNvPr id="11" name="TextBox 10">
            <a:extLst>
              <a:ext uri="{FF2B5EF4-FFF2-40B4-BE49-F238E27FC236}">
                <a16:creationId xmlns:a16="http://schemas.microsoft.com/office/drawing/2014/main" id="{1714984F-E858-4AF3-B063-8DF899A59EA7}"/>
              </a:ext>
            </a:extLst>
          </p:cNvPr>
          <p:cNvSpPr txBox="1"/>
          <p:nvPr/>
        </p:nvSpPr>
        <p:spPr>
          <a:xfrm>
            <a:off x="838200" y="2743200"/>
            <a:ext cx="11201400" cy="3877985"/>
          </a:xfrm>
          <a:prstGeom prst="rect">
            <a:avLst/>
          </a:prstGeom>
          <a:noFill/>
        </p:spPr>
        <p:txBody>
          <a:bodyPr wrap="square">
            <a:spAutoFit/>
          </a:bodyPr>
          <a:lstStyle/>
          <a:p>
            <a:pPr marL="808038" lvl="1" indent="-515938">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Focus on abilities and attributes important to job success</a:t>
            </a:r>
          </a:p>
          <a:p>
            <a:pPr marL="808038" lvl="1" indent="-515938">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Focus on the candidate’s past experiences</a:t>
            </a:r>
          </a:p>
          <a:p>
            <a:pPr marL="808038" lvl="1" indent="-515938">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Focus on the “you” pronoun; not we or they… </a:t>
            </a:r>
          </a:p>
          <a:p>
            <a:pPr marL="808038" lvl="1" indent="-515938">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Focus on singular events</a:t>
            </a:r>
          </a:p>
          <a:p>
            <a:pPr marL="808038" lvl="1" indent="-515938">
              <a:spcAft>
                <a:spcPts val="1200"/>
              </a:spcAft>
              <a:buClr>
                <a:srgbClr val="99C033"/>
              </a:buClr>
              <a:buFont typeface="Arial" panose="020B0604020202020204" pitchFamily="34" charset="0"/>
              <a:buChar char="•"/>
            </a:pPr>
            <a:r>
              <a:rPr lang="en-US" altLang="en-US" sz="2800" dirty="0">
                <a:solidFill>
                  <a:schemeClr val="tx1"/>
                </a:solidFill>
                <a:latin typeface="Verdana" panose="020B0604030504040204" pitchFamily="34" charset="0"/>
                <a:ea typeface="Verdana" panose="020B0604030504040204" pitchFamily="34" charset="0"/>
              </a:rPr>
              <a:t>Are open-ended</a:t>
            </a:r>
          </a:p>
          <a:p>
            <a:pPr marL="808038" lvl="1" indent="-515938">
              <a:spcAft>
                <a:spcPts val="1200"/>
              </a:spcAft>
              <a:buClr>
                <a:srgbClr val="99C033"/>
              </a:buClr>
              <a:buFont typeface="Arial" panose="020B0604020202020204" pitchFamily="34" charset="0"/>
              <a:buChar char="•"/>
            </a:pPr>
            <a:endParaRPr lang="en-US" altLang="en-US" sz="2800" dirty="0">
              <a:solidFill>
                <a:schemeClr val="tx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6885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4E874-2508-4FDE-BDA1-02FA6257761A}"/>
              </a:ext>
            </a:extLst>
          </p:cNvPr>
          <p:cNvSpPr>
            <a:spLocks noGrp="1"/>
          </p:cNvSpPr>
          <p:nvPr>
            <p:ph type="title"/>
          </p:nvPr>
        </p:nvSpPr>
        <p:spPr>
          <a:xfrm>
            <a:off x="609600" y="327495"/>
            <a:ext cx="10058400" cy="1143000"/>
          </a:xfrm>
        </p:spPr>
        <p:txBody>
          <a:bodyPr anchor="t">
            <a:normAutofit/>
          </a:bodyPr>
          <a:lstStyle/>
          <a:p>
            <a:r>
              <a:rPr lang="en-US" dirty="0"/>
              <a:t>Behavior Based Interview Questions</a:t>
            </a:r>
          </a:p>
        </p:txBody>
      </p:sp>
      <p:sp>
        <p:nvSpPr>
          <p:cNvPr id="9" name="TextBox 8">
            <a:extLst>
              <a:ext uri="{FF2B5EF4-FFF2-40B4-BE49-F238E27FC236}">
                <a16:creationId xmlns:a16="http://schemas.microsoft.com/office/drawing/2014/main" id="{5A88745E-A21A-4AEC-A9A6-5F6245E9D94D}"/>
              </a:ext>
            </a:extLst>
          </p:cNvPr>
          <p:cNvSpPr txBox="1"/>
          <p:nvPr/>
        </p:nvSpPr>
        <p:spPr>
          <a:xfrm>
            <a:off x="699912" y="2069699"/>
            <a:ext cx="8229600" cy="584775"/>
          </a:xfrm>
          <a:prstGeom prst="rect">
            <a:avLst/>
          </a:prstGeom>
          <a:noFill/>
        </p:spPr>
        <p:txBody>
          <a:bodyPr wrap="square">
            <a:spAutoFit/>
          </a:bodyPr>
          <a:lstStyle/>
          <a:p>
            <a:pPr marL="454025" indent="-454025"/>
            <a:r>
              <a:rPr lang="en-US" altLang="en-US" sz="3200" b="1" dirty="0">
                <a:solidFill>
                  <a:srgbClr val="99C033"/>
                </a:solidFill>
                <a:latin typeface="Verdana" panose="020B0604030504040204" pitchFamily="34" charset="0"/>
                <a:ea typeface="Verdana" panose="020B0604030504040204" pitchFamily="34" charset="0"/>
              </a:rPr>
              <a:t>Examples:</a:t>
            </a:r>
          </a:p>
        </p:txBody>
      </p:sp>
      <p:sp>
        <p:nvSpPr>
          <p:cNvPr id="11" name="TextBox 10">
            <a:extLst>
              <a:ext uri="{FF2B5EF4-FFF2-40B4-BE49-F238E27FC236}">
                <a16:creationId xmlns:a16="http://schemas.microsoft.com/office/drawing/2014/main" id="{1714984F-E858-4AF3-B063-8DF899A59EA7}"/>
              </a:ext>
            </a:extLst>
          </p:cNvPr>
          <p:cNvSpPr txBox="1"/>
          <p:nvPr/>
        </p:nvSpPr>
        <p:spPr>
          <a:xfrm>
            <a:off x="849489" y="2757873"/>
            <a:ext cx="11582400" cy="1692771"/>
          </a:xfrm>
          <a:prstGeom prst="rect">
            <a:avLst/>
          </a:prstGeom>
          <a:noFill/>
        </p:spPr>
        <p:txBody>
          <a:bodyPr wrap="square">
            <a:spAutoFit/>
          </a:bodyPr>
          <a:lstStyle/>
          <a:p>
            <a:pPr marL="808038" lvl="1" indent="-515938">
              <a:spcAft>
                <a:spcPts val="1200"/>
              </a:spcAft>
              <a:buClr>
                <a:srgbClr val="99C033"/>
              </a:buClr>
              <a:buFont typeface="Arial" panose="020B0604020202020204" pitchFamily="34" charset="0"/>
              <a:buChar char="•"/>
            </a:pPr>
            <a:r>
              <a:rPr lang="en-US" altLang="en-US" sz="2800" dirty="0">
                <a:latin typeface="Verdana" panose="020B0604030504040204" pitchFamily="34" charset="0"/>
                <a:ea typeface="Verdana" panose="020B0604030504040204" pitchFamily="34" charset="0"/>
              </a:rPr>
              <a:t>Tell us about a time when…</a:t>
            </a:r>
          </a:p>
          <a:p>
            <a:pPr marL="808038" lvl="1" indent="-515938">
              <a:spcAft>
                <a:spcPts val="1200"/>
              </a:spcAft>
              <a:buClr>
                <a:srgbClr val="99C033"/>
              </a:buClr>
              <a:buFont typeface="Arial" panose="020B0604020202020204" pitchFamily="34" charset="0"/>
              <a:buChar char="•"/>
            </a:pPr>
            <a:r>
              <a:rPr lang="en-US" altLang="en-US" sz="2800" dirty="0">
                <a:latin typeface="Verdana" panose="020B0604030504040204" pitchFamily="34" charset="0"/>
                <a:ea typeface="Verdana" panose="020B0604030504040204" pitchFamily="34" charset="0"/>
              </a:rPr>
              <a:t>Give us an example of…</a:t>
            </a:r>
          </a:p>
          <a:p>
            <a:pPr marL="808038" lvl="1" indent="-515938">
              <a:spcAft>
                <a:spcPts val="1200"/>
              </a:spcAft>
              <a:buClr>
                <a:srgbClr val="99C033"/>
              </a:buClr>
              <a:buFont typeface="Arial" panose="020B0604020202020204" pitchFamily="34" charset="0"/>
              <a:buChar char="•"/>
            </a:pPr>
            <a:r>
              <a:rPr lang="en-US" altLang="en-US" sz="2800" dirty="0">
                <a:latin typeface="Verdana" panose="020B0604030504040204" pitchFamily="34" charset="0"/>
                <a:ea typeface="Verdana" panose="020B0604030504040204" pitchFamily="34" charset="0"/>
              </a:rPr>
              <a:t>Describe for us the steps you took to…</a:t>
            </a:r>
            <a:endParaRPr lang="en-US" altLang="en-US" sz="3200" dirty="0">
              <a:solidFill>
                <a:schemeClr val="tx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89044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9A82DA-B11A-41B7-B9EE-C58FDFE701BE}"/>
              </a:ext>
            </a:extLst>
          </p:cNvPr>
          <p:cNvSpPr txBox="1">
            <a:spLocks/>
          </p:cNvSpPr>
          <p:nvPr/>
        </p:nvSpPr>
        <p:spPr>
          <a:xfrm>
            <a:off x="616906" y="641617"/>
            <a:ext cx="10749419" cy="1110983"/>
          </a:xfrm>
          <a:prstGeom prst="rect">
            <a:avLst/>
          </a:prstGeom>
        </p:spPr>
        <p:txBody>
          <a:bodyPr vert="horz" lIns="81633" tIns="40817" rIns="81633" bIns="40817" rtlCol="0" anchor="t">
            <a:normAutofit/>
          </a:bodyPr>
          <a:lstStyle>
            <a:lvl1pPr marL="0" indent="0" algn="l" defTabSz="456917" rtl="0" eaLnBrk="1" latinLnBrk="0" hangingPunct="1">
              <a:lnSpc>
                <a:spcPct val="120000"/>
              </a:lnSpc>
              <a:spcBef>
                <a:spcPct val="20000"/>
              </a:spcBef>
              <a:buClr>
                <a:srgbClr val="99C033"/>
              </a:buClr>
              <a:buFont typeface="Arial"/>
              <a:buNone/>
              <a:defRPr sz="2400" kern="1200">
                <a:solidFill>
                  <a:srgbClr val="868D8F"/>
                </a:solidFill>
                <a:latin typeface="Verdana"/>
                <a:ea typeface="+mn-ea"/>
                <a:cs typeface="Verdana"/>
              </a:defRPr>
            </a:lvl1pPr>
            <a:lvl2pPr marL="742490" indent="-285575"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2pPr>
            <a:lvl3pPr marL="1142290" indent="-228458"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3pPr>
            <a:lvl4pPr marL="1599210" indent="-228458"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4pPr>
            <a:lvl5pPr marL="2056125" indent="-228458" algn="l" defTabSz="456917" rtl="0" eaLnBrk="1" latinLnBrk="0" hangingPunct="1">
              <a:lnSpc>
                <a:spcPct val="120000"/>
              </a:lnSpc>
              <a:spcBef>
                <a:spcPct val="20000"/>
              </a:spcBef>
              <a:buClr>
                <a:srgbClr val="99C033"/>
              </a:buClr>
              <a:buFont typeface="Arial"/>
              <a:buChar char="»"/>
              <a:defRPr sz="2000" kern="1200">
                <a:solidFill>
                  <a:srgbClr val="868D8F"/>
                </a:solidFill>
                <a:latin typeface="Verdana"/>
                <a:ea typeface="+mn-ea"/>
                <a:cs typeface="Verdana"/>
              </a:defRPr>
            </a:lvl5pPr>
            <a:lvl6pPr marL="2513044" indent="-228458" algn="l" defTabSz="456917" rtl="0" eaLnBrk="1" latinLnBrk="0" hangingPunct="1">
              <a:spcBef>
                <a:spcPct val="20000"/>
              </a:spcBef>
              <a:buFont typeface="Arial"/>
              <a:buChar char="•"/>
              <a:defRPr sz="2000" kern="1200">
                <a:solidFill>
                  <a:schemeClr val="tx1"/>
                </a:solidFill>
                <a:latin typeface="+mn-lt"/>
                <a:ea typeface="+mn-ea"/>
                <a:cs typeface="+mn-cs"/>
              </a:defRPr>
            </a:lvl6pPr>
            <a:lvl7pPr marL="2969960" indent="-228458" algn="l" defTabSz="456917" rtl="0" eaLnBrk="1" latinLnBrk="0" hangingPunct="1">
              <a:spcBef>
                <a:spcPct val="20000"/>
              </a:spcBef>
              <a:buFont typeface="Arial"/>
              <a:buChar char="•"/>
              <a:defRPr sz="2000" kern="1200">
                <a:solidFill>
                  <a:schemeClr val="tx1"/>
                </a:solidFill>
                <a:latin typeface="+mn-lt"/>
                <a:ea typeface="+mn-ea"/>
                <a:cs typeface="+mn-cs"/>
              </a:defRPr>
            </a:lvl7pPr>
            <a:lvl8pPr marL="3426876" indent="-228458" algn="l" defTabSz="456917" rtl="0" eaLnBrk="1" latinLnBrk="0" hangingPunct="1">
              <a:spcBef>
                <a:spcPct val="20000"/>
              </a:spcBef>
              <a:buFont typeface="Arial"/>
              <a:buChar char="•"/>
              <a:defRPr sz="2000" kern="1200">
                <a:solidFill>
                  <a:schemeClr val="tx1"/>
                </a:solidFill>
                <a:latin typeface="+mn-lt"/>
                <a:ea typeface="+mn-ea"/>
                <a:cs typeface="+mn-cs"/>
              </a:defRPr>
            </a:lvl8pPr>
            <a:lvl9pPr marL="3883793" indent="-228458" algn="l" defTabSz="456917" rtl="0" eaLnBrk="1" latinLnBrk="0" hangingPunct="1">
              <a:spcBef>
                <a:spcPct val="20000"/>
              </a:spcBef>
              <a:buFont typeface="Arial"/>
              <a:buChar char="•"/>
              <a:defRPr sz="2000" kern="1200">
                <a:solidFill>
                  <a:schemeClr val="tx1"/>
                </a:solidFill>
                <a:latin typeface="+mn-lt"/>
                <a:ea typeface="+mn-ea"/>
                <a:cs typeface="+mn-cs"/>
              </a:defRPr>
            </a:lvl9pPr>
          </a:lstStyle>
          <a:p>
            <a:r>
              <a:rPr lang="en-US" b="1" i="1" dirty="0">
                <a:solidFill>
                  <a:srgbClr val="99C033"/>
                </a:solidFill>
              </a:rPr>
              <a:t>Successful candidates use the STAR model.</a:t>
            </a:r>
          </a:p>
        </p:txBody>
      </p:sp>
      <p:sp>
        <p:nvSpPr>
          <p:cNvPr id="7" name="Title 3">
            <a:extLst>
              <a:ext uri="{FF2B5EF4-FFF2-40B4-BE49-F238E27FC236}">
                <a16:creationId xmlns:a16="http://schemas.microsoft.com/office/drawing/2014/main" id="{F63AAE01-657A-467E-BD74-CB47647FBCC8}"/>
              </a:ext>
            </a:extLst>
          </p:cNvPr>
          <p:cNvSpPr txBox="1">
            <a:spLocks/>
          </p:cNvSpPr>
          <p:nvPr/>
        </p:nvSpPr>
        <p:spPr>
          <a:xfrm>
            <a:off x="604380" y="154657"/>
            <a:ext cx="11587620" cy="1143000"/>
          </a:xfrm>
          <a:prstGeom prst="rect">
            <a:avLst/>
          </a:prstGeom>
        </p:spPr>
        <p:txBody>
          <a:bodyPr>
            <a:normAutofit/>
          </a:bodyPr>
          <a:lstStyle>
            <a:lvl1pPr algn="l" defTabSz="456917" rtl="0" eaLnBrk="1" latinLnBrk="0" hangingPunct="1">
              <a:spcBef>
                <a:spcPct val="0"/>
              </a:spcBef>
              <a:buNone/>
              <a:defRPr sz="3200" b="1" kern="1200">
                <a:solidFill>
                  <a:srgbClr val="517A2F"/>
                </a:solidFill>
                <a:latin typeface="Verdana"/>
                <a:ea typeface="+mj-ea"/>
                <a:cs typeface="Verdana"/>
              </a:defRPr>
            </a:lvl1pPr>
          </a:lstStyle>
          <a:p>
            <a:r>
              <a:rPr lang="en-US" dirty="0"/>
              <a:t>How to Respond to Behavior Based Questions</a:t>
            </a:r>
          </a:p>
        </p:txBody>
      </p:sp>
      <p:pic>
        <p:nvPicPr>
          <p:cNvPr id="19" name="Picture 18">
            <a:extLst>
              <a:ext uri="{FF2B5EF4-FFF2-40B4-BE49-F238E27FC236}">
                <a16:creationId xmlns:a16="http://schemas.microsoft.com/office/drawing/2014/main" id="{B1A474C1-9C8F-4B21-A64E-C76EC768C63A}"/>
              </a:ext>
            </a:extLst>
          </p:cNvPr>
          <p:cNvPicPr>
            <a:picLocks noChangeAspect="1"/>
          </p:cNvPicPr>
          <p:nvPr/>
        </p:nvPicPr>
        <p:blipFill>
          <a:blip r:embed="rId4"/>
          <a:stretch>
            <a:fillRect/>
          </a:stretch>
        </p:blipFill>
        <p:spPr>
          <a:xfrm>
            <a:off x="606020" y="1286771"/>
            <a:ext cx="10437257" cy="5224725"/>
          </a:xfrm>
          <a:prstGeom prst="rect">
            <a:avLst/>
          </a:prstGeom>
        </p:spPr>
      </p:pic>
    </p:spTree>
    <p:custDataLst>
      <p:tags r:id="rId1"/>
    </p:custDataLst>
    <p:extLst>
      <p:ext uri="{BB962C8B-B14F-4D97-AF65-F5344CB8AC3E}">
        <p14:creationId xmlns:p14="http://schemas.microsoft.com/office/powerpoint/2010/main" val="318022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99DE-BF8A-43FE-BA13-A196BB22CBDE}"/>
              </a:ext>
            </a:extLst>
          </p:cNvPr>
          <p:cNvSpPr>
            <a:spLocks noGrp="1"/>
          </p:cNvSpPr>
          <p:nvPr>
            <p:ph type="title"/>
          </p:nvPr>
        </p:nvSpPr>
        <p:spPr/>
        <p:txBody>
          <a:bodyPr anchor="t">
            <a:normAutofit/>
          </a:bodyPr>
          <a:lstStyle/>
          <a:p>
            <a:r>
              <a:rPr lang="en-US" dirty="0"/>
              <a:t>Definition of a Competency</a:t>
            </a:r>
          </a:p>
        </p:txBody>
      </p:sp>
      <p:sp>
        <p:nvSpPr>
          <p:cNvPr id="3" name="Content Placeholder 2">
            <a:extLst>
              <a:ext uri="{FF2B5EF4-FFF2-40B4-BE49-F238E27FC236}">
                <a16:creationId xmlns:a16="http://schemas.microsoft.com/office/drawing/2014/main" id="{584E5FED-29B8-4516-8712-43578FEADECA}"/>
              </a:ext>
            </a:extLst>
          </p:cNvPr>
          <p:cNvSpPr>
            <a:spLocks noGrp="1"/>
          </p:cNvSpPr>
          <p:nvPr>
            <p:ph sz="quarter" idx="10"/>
          </p:nvPr>
        </p:nvSpPr>
        <p:spPr>
          <a:xfrm>
            <a:off x="838200" y="1219200"/>
            <a:ext cx="10922000" cy="2743200"/>
          </a:xfrm>
        </p:spPr>
        <p:txBody>
          <a:bodyPr>
            <a:normAutofit/>
          </a:bodyPr>
          <a:lstStyle/>
          <a:p>
            <a:pPr>
              <a:spcAft>
                <a:spcPts val="600"/>
              </a:spcAft>
            </a:pPr>
            <a:r>
              <a:rPr lang="en-US" sz="3200" b="1" dirty="0">
                <a:solidFill>
                  <a:srgbClr val="99C033"/>
                </a:solidFill>
              </a:rPr>
              <a:t>Observable</a:t>
            </a:r>
            <a:r>
              <a:rPr lang="en-US" sz="3200" dirty="0"/>
              <a:t> </a:t>
            </a:r>
            <a:r>
              <a:rPr lang="en-US" sz="3200" dirty="0">
                <a:solidFill>
                  <a:schemeClr val="tx1"/>
                </a:solidFill>
              </a:rPr>
              <a:t>and</a:t>
            </a:r>
            <a:r>
              <a:rPr lang="en-US" sz="3200" dirty="0"/>
              <a:t> </a:t>
            </a:r>
            <a:r>
              <a:rPr lang="en-US" sz="3200" b="1" dirty="0">
                <a:solidFill>
                  <a:srgbClr val="99C033"/>
                </a:solidFill>
              </a:rPr>
              <a:t>measurable</a:t>
            </a:r>
            <a:r>
              <a:rPr lang="en-US" sz="3200" dirty="0"/>
              <a:t> </a:t>
            </a:r>
            <a:r>
              <a:rPr lang="en-US" sz="3200" dirty="0">
                <a:solidFill>
                  <a:schemeClr val="tx1"/>
                </a:solidFill>
              </a:rPr>
              <a:t>behaviors</a:t>
            </a:r>
          </a:p>
          <a:p>
            <a:pPr>
              <a:spcAft>
                <a:spcPts val="600"/>
              </a:spcAft>
            </a:pPr>
            <a:r>
              <a:rPr lang="en-US" sz="3200" dirty="0">
                <a:solidFill>
                  <a:schemeClr val="tx1"/>
                </a:solidFill>
              </a:rPr>
              <a:t>that contribute to </a:t>
            </a:r>
            <a:r>
              <a:rPr lang="en-US" sz="3200" b="1" dirty="0">
                <a:solidFill>
                  <a:srgbClr val="99C033"/>
                </a:solidFill>
              </a:rPr>
              <a:t>workplace effectiveness</a:t>
            </a:r>
          </a:p>
          <a:p>
            <a:pPr>
              <a:spcAft>
                <a:spcPts val="600"/>
              </a:spcAft>
            </a:pPr>
            <a:r>
              <a:rPr lang="en-US" sz="3200" dirty="0">
                <a:solidFill>
                  <a:schemeClr val="tx1"/>
                </a:solidFill>
              </a:rPr>
              <a:t>and</a:t>
            </a:r>
            <a:r>
              <a:rPr lang="en-US" sz="3200" b="1" dirty="0">
                <a:solidFill>
                  <a:srgbClr val="517A2F"/>
                </a:solidFill>
              </a:rPr>
              <a:t> </a:t>
            </a:r>
            <a:r>
              <a:rPr lang="en-US" sz="3200" b="1" dirty="0">
                <a:solidFill>
                  <a:srgbClr val="99C033"/>
                </a:solidFill>
              </a:rPr>
              <a:t>career success</a:t>
            </a:r>
            <a:r>
              <a:rPr lang="en-US" sz="3200" dirty="0">
                <a:solidFill>
                  <a:schemeClr val="tx1"/>
                </a:solidFill>
              </a:rPr>
              <a:t>.</a:t>
            </a:r>
          </a:p>
          <a:p>
            <a:endParaRPr lang="en-US" dirty="0"/>
          </a:p>
        </p:txBody>
      </p:sp>
      <p:sp>
        <p:nvSpPr>
          <p:cNvPr id="5" name="TextBox 4">
            <a:extLst>
              <a:ext uri="{FF2B5EF4-FFF2-40B4-BE49-F238E27FC236}">
                <a16:creationId xmlns:a16="http://schemas.microsoft.com/office/drawing/2014/main" id="{178B2AE4-92B9-4A2A-8CA9-A19D8EC6AE92}"/>
              </a:ext>
            </a:extLst>
          </p:cNvPr>
          <p:cNvSpPr txBox="1"/>
          <p:nvPr/>
        </p:nvSpPr>
        <p:spPr>
          <a:xfrm>
            <a:off x="609600" y="4491464"/>
            <a:ext cx="11582400" cy="461665"/>
          </a:xfrm>
          <a:prstGeom prst="rect">
            <a:avLst/>
          </a:prstGeom>
          <a:noFill/>
        </p:spPr>
        <p:txBody>
          <a:bodyPr wrap="square">
            <a:spAutoFit/>
          </a:bodyPr>
          <a:lstStyle/>
          <a:p>
            <a:pPr algn="ctr">
              <a:lnSpc>
                <a:spcPct val="100000"/>
              </a:lnSpc>
            </a:pPr>
            <a:r>
              <a:rPr lang="en-US" sz="2400" i="1" dirty="0">
                <a:solidFill>
                  <a:srgbClr val="A5BF3E"/>
                </a:solidFill>
                <a:latin typeface="Verdana" panose="020B0604030504040204" pitchFamily="34" charset="0"/>
                <a:ea typeface="Verdana" panose="020B0604030504040204" pitchFamily="34" charset="0"/>
              </a:rPr>
              <a:t>Competencies determine how we do our jobs and accomplish our goals.</a:t>
            </a:r>
          </a:p>
        </p:txBody>
      </p:sp>
    </p:spTree>
    <p:custDataLst>
      <p:tags r:id="rId1"/>
    </p:custDataLst>
    <p:extLst>
      <p:ext uri="{BB962C8B-B14F-4D97-AF65-F5344CB8AC3E}">
        <p14:creationId xmlns:p14="http://schemas.microsoft.com/office/powerpoint/2010/main" val="42804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F8213-7507-4C63-9F04-6D5959838B4C}"/>
              </a:ext>
            </a:extLst>
          </p:cNvPr>
          <p:cNvSpPr>
            <a:spLocks noGrp="1"/>
          </p:cNvSpPr>
          <p:nvPr>
            <p:ph type="title"/>
          </p:nvPr>
        </p:nvSpPr>
        <p:spPr/>
        <p:txBody>
          <a:bodyPr anchor="t">
            <a:normAutofit/>
          </a:bodyPr>
          <a:lstStyle/>
          <a:p>
            <a:r>
              <a:rPr lang="en-US" dirty="0"/>
              <a:t>Korn Ferry Global Competency Framework</a:t>
            </a:r>
          </a:p>
        </p:txBody>
      </p:sp>
      <p:pic>
        <p:nvPicPr>
          <p:cNvPr id="5" name="Content Placeholder 4" descr="000276_KFLA_Graphic_Approach_v0036.jpg">
            <a:extLst>
              <a:ext uri="{FF2B5EF4-FFF2-40B4-BE49-F238E27FC236}">
                <a16:creationId xmlns:a16="http://schemas.microsoft.com/office/drawing/2014/main" id="{B6174F99-DBF4-4BF8-8C8E-49C3A1A27753}"/>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1422748" y="983077"/>
            <a:ext cx="9245252" cy="5722524"/>
          </a:xfrm>
          <a:prstGeom prst="rect">
            <a:avLst/>
          </a:prstGeom>
        </p:spPr>
      </p:pic>
    </p:spTree>
    <p:custDataLst>
      <p:tags r:id="rId1"/>
    </p:custDataLst>
    <p:extLst>
      <p:ext uri="{BB962C8B-B14F-4D97-AF65-F5344CB8AC3E}">
        <p14:creationId xmlns:p14="http://schemas.microsoft.com/office/powerpoint/2010/main" val="420863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dirty="0"/>
              <a:t>APS Competency Framework</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0900" y="990600"/>
            <a:ext cx="5410200" cy="5410200"/>
          </a:xfrm>
          <a:prstGeom prst="rect">
            <a:avLst/>
          </a:prstGeom>
        </p:spPr>
      </p:pic>
    </p:spTree>
    <p:custDataLst>
      <p:tags r:id="rId1"/>
    </p:custDataLst>
    <p:extLst>
      <p:ext uri="{BB962C8B-B14F-4D97-AF65-F5344CB8AC3E}">
        <p14:creationId xmlns:p14="http://schemas.microsoft.com/office/powerpoint/2010/main" val="2490838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WIDESCREEN-PVNGS-BLUE" val="0ONN8Ujb"/>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Widescreen-PVNGS-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3762</TotalTime>
  <Words>2011</Words>
  <Application>Microsoft Office PowerPoint</Application>
  <PresentationFormat>Widescreen</PresentationFormat>
  <Paragraphs>175</Paragraphs>
  <Slides>26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Tahoma</vt:lpstr>
      <vt:lpstr>Verdana</vt:lpstr>
      <vt:lpstr>Arial</vt:lpstr>
      <vt:lpstr>2_Widescreen-PVNGS-Blue</vt:lpstr>
      <vt:lpstr>PowerPoint Presentation</vt:lpstr>
      <vt:lpstr>Behavior Based Interviewing Techniques for the Candidate and Interviewer</vt:lpstr>
      <vt:lpstr>Reflecting &amp; Discussion</vt:lpstr>
      <vt:lpstr>Behavior Based Interviews</vt:lpstr>
      <vt:lpstr>Behavior Based Interview Questions</vt:lpstr>
      <vt:lpstr>PowerPoint Presentation</vt:lpstr>
      <vt:lpstr>Definition of a Competency</vt:lpstr>
      <vt:lpstr>Korn Ferry Global Competency Framework</vt:lpstr>
      <vt:lpstr>APS Competency Framework</vt:lpstr>
      <vt:lpstr>For Your Improvement “FYI” Book</vt:lpstr>
      <vt:lpstr>Behavior Based Interview Questions Time to draft your responses using the STAR Model.</vt:lpstr>
      <vt:lpstr>PowerPoint Presentation</vt:lpstr>
      <vt:lpstr>Interviewing Challenges Experienced by the Candidate</vt:lpstr>
      <vt:lpstr>Interviewing Challenges Experienced by the Interviewer</vt:lpstr>
      <vt:lpstr>Common Mistakes Made by the Candidate</vt:lpstr>
      <vt:lpstr>Common Mistakes Made by the Interviewer</vt:lpstr>
      <vt:lpstr>Tips for Preparation</vt:lpstr>
      <vt:lpstr>Bad Answers to Common Interview Questions</vt:lpstr>
      <vt:lpstr>Tips for Preparation</vt:lpstr>
      <vt:lpstr>Other On-Demand Resources</vt:lpstr>
      <vt:lpstr>Remote Interviews: The “New” Normal</vt:lpstr>
      <vt:lpstr>PowerPoint Presentation</vt:lpstr>
      <vt:lpstr>Virtual Interviews</vt:lpstr>
      <vt:lpstr>Behavior Based Interview Questions Time to practice your responses using the STAR Model.</vt:lpstr>
      <vt:lpstr>PowerPoint Presentation</vt:lpstr>
      <vt:lpstr>PowerPoint Presentation</vt:lpstr>
    </vt:vector>
  </TitlesOfParts>
  <Company>Pinnacle 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Verde</dc:title>
  <dc:creator>Spisak, Beth M</dc:creator>
  <cp:lastModifiedBy>Baker, Tammera</cp:lastModifiedBy>
  <cp:revision>114</cp:revision>
  <cp:lastPrinted>2019-09-12T17:25:40Z</cp:lastPrinted>
  <dcterms:created xsi:type="dcterms:W3CDTF">2017-05-23T20:10:46Z</dcterms:created>
  <dcterms:modified xsi:type="dcterms:W3CDTF">2022-09-09T11:02:08Z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22C22E47-2E5B-4183-A378-8BF86992CF11</vt:lpwstr>
  </property>
  <property fmtid="{D5CDD505-2E9C-101B-9397-08002B2CF9AE}" pid="3" name="ArticulatePath">
    <vt:lpwstr>Resume Building For Success at Palo Verde - Anthony Herrera For PVWIN - 19 Sept 12</vt:lpwstr>
  </property>
</Properties>
</file>