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4"/>
    <p:sldMasterId id="2147483704" r:id="rId5"/>
  </p:sldMasterIdLst>
  <p:notesMasterIdLst>
    <p:notesMasterId r:id="rId13"/>
  </p:notesMasterIdLst>
  <p:sldIdLst>
    <p:sldId id="273" r:id="rId6"/>
    <p:sldId id="274" r:id="rId7"/>
    <p:sldId id="277" r:id="rId8"/>
    <p:sldId id="275" r:id="rId9"/>
    <p:sldId id="278" r:id="rId10"/>
    <p:sldId id="276" r:id="rId11"/>
    <p:sldId id="279"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DCE"/>
    <a:srgbClr val="A8B4C0"/>
    <a:srgbClr val="FFFF66"/>
    <a:srgbClr val="FF9900"/>
    <a:srgbClr val="FFCC00"/>
    <a:srgbClr val="CCFF33"/>
    <a:srgbClr val="66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BBE0EF2-0909-4C7B-9BEE-4523AC751C59}" v="159" dt="2022-02-14T03:24:44.90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6962" autoAdjust="0"/>
  </p:normalViewPr>
  <p:slideViewPr>
    <p:cSldViewPr>
      <p:cViewPr varScale="1">
        <p:scale>
          <a:sx n="92" d="100"/>
          <a:sy n="92" d="100"/>
        </p:scale>
        <p:origin x="1080" y="8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notesMaster" Target="notesMasters/notesMaster1.xml"/><Relationship Id="rId18" Type="http://schemas.microsoft.com/office/2015/10/relationships/revisionInfo" Target="revisionInfo.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viewProps" Target="viewProps.xml"/><Relationship Id="rId10" Type="http://schemas.openxmlformats.org/officeDocument/2006/relationships/slide" Target="slides/slide5.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presProps" Target="presProps.xml"/></Relationships>
</file>

<file path=ppt/diagrams/_rels/data1.xml.rels><?xml version="1.0" encoding="UTF-8" standalone="yes"?>
<Relationships xmlns="http://schemas.openxmlformats.org/package/2006/relationships"><Relationship Id="rId8" Type="http://schemas.openxmlformats.org/officeDocument/2006/relationships/image" Target="../media/image18.svg"/><Relationship Id="rId3" Type="http://schemas.openxmlformats.org/officeDocument/2006/relationships/image" Target="../media/image13.png"/><Relationship Id="rId7" Type="http://schemas.openxmlformats.org/officeDocument/2006/relationships/image" Target="../media/image17.png"/><Relationship Id="rId2" Type="http://schemas.openxmlformats.org/officeDocument/2006/relationships/image" Target="../media/image12.svg"/><Relationship Id="rId1" Type="http://schemas.openxmlformats.org/officeDocument/2006/relationships/image" Target="../media/image11.png"/><Relationship Id="rId6" Type="http://schemas.openxmlformats.org/officeDocument/2006/relationships/image" Target="../media/image16.svg"/><Relationship Id="rId5" Type="http://schemas.openxmlformats.org/officeDocument/2006/relationships/image" Target="../media/image15.png"/><Relationship Id="rId10" Type="http://schemas.openxmlformats.org/officeDocument/2006/relationships/image" Target="../media/image20.svg"/><Relationship Id="rId4" Type="http://schemas.openxmlformats.org/officeDocument/2006/relationships/image" Target="../media/image14.svg"/><Relationship Id="rId9" Type="http://schemas.openxmlformats.org/officeDocument/2006/relationships/image" Target="../media/image19.png"/></Relationships>
</file>

<file path=ppt/diagrams/_rels/drawing1.xml.rels><?xml version="1.0" encoding="UTF-8" standalone="yes"?>
<Relationships xmlns="http://schemas.openxmlformats.org/package/2006/relationships"><Relationship Id="rId8" Type="http://schemas.openxmlformats.org/officeDocument/2006/relationships/image" Target="../media/image18.svg"/><Relationship Id="rId3" Type="http://schemas.openxmlformats.org/officeDocument/2006/relationships/image" Target="../media/image13.png"/><Relationship Id="rId7" Type="http://schemas.openxmlformats.org/officeDocument/2006/relationships/image" Target="../media/image17.png"/><Relationship Id="rId2" Type="http://schemas.openxmlformats.org/officeDocument/2006/relationships/image" Target="../media/image12.svg"/><Relationship Id="rId1" Type="http://schemas.openxmlformats.org/officeDocument/2006/relationships/image" Target="../media/image11.png"/><Relationship Id="rId6" Type="http://schemas.openxmlformats.org/officeDocument/2006/relationships/image" Target="../media/image16.svg"/><Relationship Id="rId5" Type="http://schemas.openxmlformats.org/officeDocument/2006/relationships/image" Target="../media/image15.png"/><Relationship Id="rId10" Type="http://schemas.openxmlformats.org/officeDocument/2006/relationships/image" Target="../media/image20.svg"/><Relationship Id="rId4" Type="http://schemas.openxmlformats.org/officeDocument/2006/relationships/image" Target="../media/image14.svg"/><Relationship Id="rId9" Type="http://schemas.openxmlformats.org/officeDocument/2006/relationships/image" Target="../media/image19.png"/></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D08C36D-F2F9-4207-8F09-6DFF84155008}" type="doc">
      <dgm:prSet loTypeId="urn:microsoft.com/office/officeart/2018/2/layout/IconVerticalSolidList" loCatId="icon" qsTypeId="urn:microsoft.com/office/officeart/2005/8/quickstyle/simple1" qsCatId="simple" csTypeId="urn:microsoft.com/office/officeart/2005/8/colors/colorful2" csCatId="colorful" phldr="1"/>
      <dgm:spPr/>
      <dgm:t>
        <a:bodyPr/>
        <a:lstStyle/>
        <a:p>
          <a:endParaRPr lang="en-US"/>
        </a:p>
      </dgm:t>
    </dgm:pt>
    <dgm:pt modelId="{E0A7A567-B843-49CE-B1B0-220AB23B37A2}">
      <dgm:prSet/>
      <dgm:spPr/>
      <dgm:t>
        <a:bodyPr/>
        <a:lstStyle/>
        <a:p>
          <a:pPr>
            <a:lnSpc>
              <a:spcPct val="100000"/>
            </a:lnSpc>
          </a:pPr>
          <a:r>
            <a:rPr lang="en-US"/>
            <a:t>Why is mentoring important to you?</a:t>
          </a:r>
        </a:p>
      </dgm:t>
    </dgm:pt>
    <dgm:pt modelId="{BE7E6296-B841-42DB-8007-84B2261D43AB}" type="parTrans" cxnId="{4BC09EC5-CA1C-40AE-BEC0-A3C3C8B66585}">
      <dgm:prSet/>
      <dgm:spPr/>
      <dgm:t>
        <a:bodyPr/>
        <a:lstStyle/>
        <a:p>
          <a:endParaRPr lang="en-US"/>
        </a:p>
      </dgm:t>
    </dgm:pt>
    <dgm:pt modelId="{7EF8822A-1163-47D3-8C99-9B0CE573FF14}" type="sibTrans" cxnId="{4BC09EC5-CA1C-40AE-BEC0-A3C3C8B66585}">
      <dgm:prSet/>
      <dgm:spPr/>
      <dgm:t>
        <a:bodyPr/>
        <a:lstStyle/>
        <a:p>
          <a:endParaRPr lang="en-US"/>
        </a:p>
      </dgm:t>
    </dgm:pt>
    <dgm:pt modelId="{C2F6E3FA-35CA-48B9-87F5-62D5C2E3FCA8}">
      <dgm:prSet/>
      <dgm:spPr/>
      <dgm:t>
        <a:bodyPr/>
        <a:lstStyle/>
        <a:p>
          <a:pPr>
            <a:lnSpc>
              <a:spcPct val="100000"/>
            </a:lnSpc>
          </a:pPr>
          <a:r>
            <a:rPr lang="en-US"/>
            <a:t>Would anyone like to share a mentoring moment or relationship?</a:t>
          </a:r>
        </a:p>
      </dgm:t>
    </dgm:pt>
    <dgm:pt modelId="{935C048B-BBBF-4E96-A1B8-F421F664C21B}" type="parTrans" cxnId="{2128318B-1072-4BC6-A328-FD3F8BDB73CA}">
      <dgm:prSet/>
      <dgm:spPr/>
      <dgm:t>
        <a:bodyPr/>
        <a:lstStyle/>
        <a:p>
          <a:endParaRPr lang="en-US"/>
        </a:p>
      </dgm:t>
    </dgm:pt>
    <dgm:pt modelId="{7E7ABC3D-8F27-45DB-92FD-4F4C1AC22719}" type="sibTrans" cxnId="{2128318B-1072-4BC6-A328-FD3F8BDB73CA}">
      <dgm:prSet/>
      <dgm:spPr/>
      <dgm:t>
        <a:bodyPr/>
        <a:lstStyle/>
        <a:p>
          <a:endParaRPr lang="en-US"/>
        </a:p>
      </dgm:t>
    </dgm:pt>
    <dgm:pt modelId="{3E0BDBA5-C3D0-4E92-87E0-DCC8815D2CBB}">
      <dgm:prSet/>
      <dgm:spPr/>
      <dgm:t>
        <a:bodyPr/>
        <a:lstStyle/>
        <a:p>
          <a:pPr>
            <a:lnSpc>
              <a:spcPct val="100000"/>
            </a:lnSpc>
          </a:pPr>
          <a:r>
            <a:rPr lang="en-US"/>
            <a:t>How many mentoring programs at Duke Energy?</a:t>
          </a:r>
        </a:p>
      </dgm:t>
    </dgm:pt>
    <dgm:pt modelId="{E2E00F63-EC1D-4364-B15A-89EA73E0BF63}" type="parTrans" cxnId="{5E7CD91C-436D-4848-A5C6-F8EED7CCC4B6}">
      <dgm:prSet/>
      <dgm:spPr/>
      <dgm:t>
        <a:bodyPr/>
        <a:lstStyle/>
        <a:p>
          <a:endParaRPr lang="en-US"/>
        </a:p>
      </dgm:t>
    </dgm:pt>
    <dgm:pt modelId="{CFFC7B49-88FF-4C71-B8BC-0784685D4AD8}" type="sibTrans" cxnId="{5E7CD91C-436D-4848-A5C6-F8EED7CCC4B6}">
      <dgm:prSet/>
      <dgm:spPr/>
      <dgm:t>
        <a:bodyPr/>
        <a:lstStyle/>
        <a:p>
          <a:endParaRPr lang="en-US"/>
        </a:p>
      </dgm:t>
    </dgm:pt>
    <dgm:pt modelId="{C99CC1C9-42CB-47B2-86FE-8E73F7266827}">
      <dgm:prSet/>
      <dgm:spPr/>
      <dgm:t>
        <a:bodyPr/>
        <a:lstStyle/>
        <a:p>
          <a:pPr>
            <a:lnSpc>
              <a:spcPct val="100000"/>
            </a:lnSpc>
          </a:pPr>
          <a:r>
            <a:rPr lang="en-US"/>
            <a:t>When you think about a mentor what’s the first thing that comes to mind?</a:t>
          </a:r>
        </a:p>
      </dgm:t>
    </dgm:pt>
    <dgm:pt modelId="{FE3D7AED-EEBD-49EF-88D3-26F0B1DCD695}" type="parTrans" cxnId="{C85B6634-A219-4CE9-B05B-1C57D6346F28}">
      <dgm:prSet/>
      <dgm:spPr/>
      <dgm:t>
        <a:bodyPr/>
        <a:lstStyle/>
        <a:p>
          <a:endParaRPr lang="en-US"/>
        </a:p>
      </dgm:t>
    </dgm:pt>
    <dgm:pt modelId="{30437D76-99F3-4033-B54B-24A12EEC8236}" type="sibTrans" cxnId="{C85B6634-A219-4CE9-B05B-1C57D6346F28}">
      <dgm:prSet/>
      <dgm:spPr/>
      <dgm:t>
        <a:bodyPr/>
        <a:lstStyle/>
        <a:p>
          <a:endParaRPr lang="en-US"/>
        </a:p>
      </dgm:t>
    </dgm:pt>
    <dgm:pt modelId="{048B6E59-C267-4605-BA0C-0A2D1139C96A}">
      <dgm:prSet/>
      <dgm:spPr/>
      <dgm:t>
        <a:bodyPr/>
        <a:lstStyle/>
        <a:p>
          <a:pPr>
            <a:lnSpc>
              <a:spcPct val="100000"/>
            </a:lnSpc>
          </a:pPr>
          <a:r>
            <a:rPr lang="en-US" dirty="0"/>
            <a:t>Has anyone been a part of a mentoring relationship?</a:t>
          </a:r>
        </a:p>
      </dgm:t>
    </dgm:pt>
    <dgm:pt modelId="{684FD0A1-9EFF-4C3A-98A9-E5EE90441974}" type="parTrans" cxnId="{016019CE-C387-4A71-8879-706CFE6E2529}">
      <dgm:prSet/>
      <dgm:spPr/>
      <dgm:t>
        <a:bodyPr/>
        <a:lstStyle/>
        <a:p>
          <a:endParaRPr lang="en-US"/>
        </a:p>
      </dgm:t>
    </dgm:pt>
    <dgm:pt modelId="{C553D37F-E421-492F-90C6-588C1CB76F95}" type="sibTrans" cxnId="{016019CE-C387-4A71-8879-706CFE6E2529}">
      <dgm:prSet/>
      <dgm:spPr/>
      <dgm:t>
        <a:bodyPr/>
        <a:lstStyle/>
        <a:p>
          <a:endParaRPr lang="en-US"/>
        </a:p>
      </dgm:t>
    </dgm:pt>
    <dgm:pt modelId="{83D45200-609F-4386-873B-D3A0381BD092}" type="pres">
      <dgm:prSet presAssocID="{8D08C36D-F2F9-4207-8F09-6DFF84155008}" presName="root" presStyleCnt="0">
        <dgm:presLayoutVars>
          <dgm:dir/>
          <dgm:resizeHandles val="exact"/>
        </dgm:presLayoutVars>
      </dgm:prSet>
      <dgm:spPr/>
    </dgm:pt>
    <dgm:pt modelId="{8821EE08-C03F-4D05-B3FD-1A2470D07482}" type="pres">
      <dgm:prSet presAssocID="{C99CC1C9-42CB-47B2-86FE-8E73F7266827}" presName="compNode" presStyleCnt="0"/>
      <dgm:spPr/>
    </dgm:pt>
    <dgm:pt modelId="{97E7E749-9536-4B6C-95BB-FA53C460D850}" type="pres">
      <dgm:prSet presAssocID="{C99CC1C9-42CB-47B2-86FE-8E73F7266827}" presName="bgRect" presStyleLbl="bgShp" presStyleIdx="0" presStyleCnt="5"/>
      <dgm:spPr/>
    </dgm:pt>
    <dgm:pt modelId="{61C06FCA-2112-4ECC-B2FB-DA1B8A24709C}" type="pres">
      <dgm:prSet presAssocID="{C99CC1C9-42CB-47B2-86FE-8E73F7266827}" presName="iconRect" presStyleLbl="node1" presStyleIdx="0" presStyleCnt="5"/>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dgm:spPr>
      <dgm:extLst>
        <a:ext uri="{E40237B7-FDA0-4F09-8148-C483321AD2D9}">
          <dgm14:cNvPr xmlns:dgm14="http://schemas.microsoft.com/office/drawing/2010/diagram" id="0" name="" descr="Handshake"/>
        </a:ext>
      </dgm:extLst>
    </dgm:pt>
    <dgm:pt modelId="{E0C26076-87B6-4C37-B153-792928970DCB}" type="pres">
      <dgm:prSet presAssocID="{C99CC1C9-42CB-47B2-86FE-8E73F7266827}" presName="spaceRect" presStyleCnt="0"/>
      <dgm:spPr/>
    </dgm:pt>
    <dgm:pt modelId="{43684DF2-AECC-4A35-9338-989E4E73EB63}" type="pres">
      <dgm:prSet presAssocID="{C99CC1C9-42CB-47B2-86FE-8E73F7266827}" presName="parTx" presStyleLbl="revTx" presStyleIdx="0" presStyleCnt="5">
        <dgm:presLayoutVars>
          <dgm:chMax val="0"/>
          <dgm:chPref val="0"/>
        </dgm:presLayoutVars>
      </dgm:prSet>
      <dgm:spPr/>
    </dgm:pt>
    <dgm:pt modelId="{868B8568-CCFA-43B4-88AA-A7DA43B0F4EF}" type="pres">
      <dgm:prSet presAssocID="{30437D76-99F3-4033-B54B-24A12EEC8236}" presName="sibTrans" presStyleCnt="0"/>
      <dgm:spPr/>
    </dgm:pt>
    <dgm:pt modelId="{B5AD4595-7C52-43C5-979A-3622F37ABC94}" type="pres">
      <dgm:prSet presAssocID="{E0A7A567-B843-49CE-B1B0-220AB23B37A2}" presName="compNode" presStyleCnt="0"/>
      <dgm:spPr/>
    </dgm:pt>
    <dgm:pt modelId="{BC5C2B09-FDA4-4B27-A0D2-D010726E6914}" type="pres">
      <dgm:prSet presAssocID="{E0A7A567-B843-49CE-B1B0-220AB23B37A2}" presName="bgRect" presStyleLbl="bgShp" presStyleIdx="1" presStyleCnt="5"/>
      <dgm:spPr/>
    </dgm:pt>
    <dgm:pt modelId="{69123048-E19E-4356-BD82-B1416D32631A}" type="pres">
      <dgm:prSet presAssocID="{E0A7A567-B843-49CE-B1B0-220AB23B37A2}" presName="iconRect" presStyleLbl="node1" presStyleIdx="1" presStyleCnt="5"/>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dgm:spPr>
      <dgm:extLst>
        <a:ext uri="{E40237B7-FDA0-4F09-8148-C483321AD2D9}">
          <dgm14:cNvPr xmlns:dgm14="http://schemas.microsoft.com/office/drawing/2010/diagram" id="0" name="" descr="Connections"/>
        </a:ext>
      </dgm:extLst>
    </dgm:pt>
    <dgm:pt modelId="{5DB64B07-E4BB-4284-83C4-CC5E0A687C3F}" type="pres">
      <dgm:prSet presAssocID="{E0A7A567-B843-49CE-B1B0-220AB23B37A2}" presName="spaceRect" presStyleCnt="0"/>
      <dgm:spPr/>
    </dgm:pt>
    <dgm:pt modelId="{8D5CEEE9-0277-4C54-AC7B-7209E3FFA4ED}" type="pres">
      <dgm:prSet presAssocID="{E0A7A567-B843-49CE-B1B0-220AB23B37A2}" presName="parTx" presStyleLbl="revTx" presStyleIdx="1" presStyleCnt="5">
        <dgm:presLayoutVars>
          <dgm:chMax val="0"/>
          <dgm:chPref val="0"/>
        </dgm:presLayoutVars>
      </dgm:prSet>
      <dgm:spPr/>
    </dgm:pt>
    <dgm:pt modelId="{678FBA22-E0DD-4A8A-BE28-56F7AD09335A}" type="pres">
      <dgm:prSet presAssocID="{7EF8822A-1163-47D3-8C99-9B0CE573FF14}" presName="sibTrans" presStyleCnt="0"/>
      <dgm:spPr/>
    </dgm:pt>
    <dgm:pt modelId="{B29B8EFD-A751-4D39-9821-64770B6659DF}" type="pres">
      <dgm:prSet presAssocID="{048B6E59-C267-4605-BA0C-0A2D1139C96A}" presName="compNode" presStyleCnt="0"/>
      <dgm:spPr/>
    </dgm:pt>
    <dgm:pt modelId="{850A2CEB-6054-44EB-95B7-185A30C9740E}" type="pres">
      <dgm:prSet presAssocID="{048B6E59-C267-4605-BA0C-0A2D1139C96A}" presName="bgRect" presStyleLbl="bgShp" presStyleIdx="2" presStyleCnt="5"/>
      <dgm:spPr/>
    </dgm:pt>
    <dgm:pt modelId="{0919DC77-0A48-4FAB-AFDE-599E29617CEB}" type="pres">
      <dgm:prSet presAssocID="{048B6E59-C267-4605-BA0C-0A2D1139C96A}" presName="iconRect" presStyleLbl="node1" presStyleIdx="2" presStyleCnt="5"/>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dgm:spPr>
      <dgm:extLst>
        <a:ext uri="{E40237B7-FDA0-4F09-8148-C483321AD2D9}">
          <dgm14:cNvPr xmlns:dgm14="http://schemas.microsoft.com/office/drawing/2010/diagram" id="0" name="" descr="Head with Gears"/>
        </a:ext>
      </dgm:extLst>
    </dgm:pt>
    <dgm:pt modelId="{038FC7E8-D90E-401A-9CC2-3DCEB0B0D0B6}" type="pres">
      <dgm:prSet presAssocID="{048B6E59-C267-4605-BA0C-0A2D1139C96A}" presName="spaceRect" presStyleCnt="0"/>
      <dgm:spPr/>
    </dgm:pt>
    <dgm:pt modelId="{EFC5CFD8-56E9-4F8A-96E5-BDDC0B26E229}" type="pres">
      <dgm:prSet presAssocID="{048B6E59-C267-4605-BA0C-0A2D1139C96A}" presName="parTx" presStyleLbl="revTx" presStyleIdx="2" presStyleCnt="5">
        <dgm:presLayoutVars>
          <dgm:chMax val="0"/>
          <dgm:chPref val="0"/>
        </dgm:presLayoutVars>
      </dgm:prSet>
      <dgm:spPr/>
    </dgm:pt>
    <dgm:pt modelId="{8F64E639-5A4A-4D3E-9F7B-E85A6F287B00}" type="pres">
      <dgm:prSet presAssocID="{C553D37F-E421-492F-90C6-588C1CB76F95}" presName="sibTrans" presStyleCnt="0"/>
      <dgm:spPr/>
    </dgm:pt>
    <dgm:pt modelId="{CD9EC404-4932-485A-B41A-691882DEF12A}" type="pres">
      <dgm:prSet presAssocID="{C2F6E3FA-35CA-48B9-87F5-62D5C2E3FCA8}" presName="compNode" presStyleCnt="0"/>
      <dgm:spPr/>
    </dgm:pt>
    <dgm:pt modelId="{F887D17E-D9E2-4090-80E2-1FED6B30C885}" type="pres">
      <dgm:prSet presAssocID="{C2F6E3FA-35CA-48B9-87F5-62D5C2E3FCA8}" presName="bgRect" presStyleLbl="bgShp" presStyleIdx="3" presStyleCnt="5"/>
      <dgm:spPr/>
    </dgm:pt>
    <dgm:pt modelId="{7E516216-9B0E-4828-9BFC-69247269BE20}" type="pres">
      <dgm:prSet presAssocID="{C2F6E3FA-35CA-48B9-87F5-62D5C2E3FCA8}" presName="iconRect" presStyleLbl="node1" presStyleIdx="3" presStyleCnt="5"/>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dgm:spPr>
      <dgm:extLst>
        <a:ext uri="{E40237B7-FDA0-4F09-8148-C483321AD2D9}">
          <dgm14:cNvPr xmlns:dgm14="http://schemas.microsoft.com/office/drawing/2010/diagram" id="0" name="" descr="Thought bubble"/>
        </a:ext>
      </dgm:extLst>
    </dgm:pt>
    <dgm:pt modelId="{2D99C389-E4E3-4D8B-A1AB-442AFAC97D12}" type="pres">
      <dgm:prSet presAssocID="{C2F6E3FA-35CA-48B9-87F5-62D5C2E3FCA8}" presName="spaceRect" presStyleCnt="0"/>
      <dgm:spPr/>
    </dgm:pt>
    <dgm:pt modelId="{B16330A5-A961-408D-A633-9AC8B1870D5D}" type="pres">
      <dgm:prSet presAssocID="{C2F6E3FA-35CA-48B9-87F5-62D5C2E3FCA8}" presName="parTx" presStyleLbl="revTx" presStyleIdx="3" presStyleCnt="5">
        <dgm:presLayoutVars>
          <dgm:chMax val="0"/>
          <dgm:chPref val="0"/>
        </dgm:presLayoutVars>
      </dgm:prSet>
      <dgm:spPr/>
    </dgm:pt>
    <dgm:pt modelId="{DBDB040D-59A3-44DB-A2BE-AD085288FF7C}" type="pres">
      <dgm:prSet presAssocID="{7E7ABC3D-8F27-45DB-92FD-4F4C1AC22719}" presName="sibTrans" presStyleCnt="0"/>
      <dgm:spPr/>
    </dgm:pt>
    <dgm:pt modelId="{E85C8D44-2DDB-4490-952B-FA3C97E40682}" type="pres">
      <dgm:prSet presAssocID="{3E0BDBA5-C3D0-4E92-87E0-DCC8815D2CBB}" presName="compNode" presStyleCnt="0"/>
      <dgm:spPr/>
    </dgm:pt>
    <dgm:pt modelId="{560E7C90-3051-4BD6-9725-C4F0AF3DF06E}" type="pres">
      <dgm:prSet presAssocID="{3E0BDBA5-C3D0-4E92-87E0-DCC8815D2CBB}" presName="bgRect" presStyleLbl="bgShp" presStyleIdx="4" presStyleCnt="5"/>
      <dgm:spPr/>
    </dgm:pt>
    <dgm:pt modelId="{F16B34FD-AB7C-4D66-A966-964988AB174E}" type="pres">
      <dgm:prSet presAssocID="{3E0BDBA5-C3D0-4E92-87E0-DCC8815D2CBB}" presName="iconRect" presStyleLbl="node1" presStyleIdx="4" presStyleCnt="5"/>
      <dgm:spPr>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dgm:spPr>
      <dgm:extLst>
        <a:ext uri="{E40237B7-FDA0-4F09-8148-C483321AD2D9}">
          <dgm14:cNvPr xmlns:dgm14="http://schemas.microsoft.com/office/drawing/2010/diagram" id="0" name="" descr="User Network"/>
        </a:ext>
      </dgm:extLst>
    </dgm:pt>
    <dgm:pt modelId="{05701A30-B468-4604-A034-5BB4646D3685}" type="pres">
      <dgm:prSet presAssocID="{3E0BDBA5-C3D0-4E92-87E0-DCC8815D2CBB}" presName="spaceRect" presStyleCnt="0"/>
      <dgm:spPr/>
    </dgm:pt>
    <dgm:pt modelId="{ED352903-F2DB-4804-9081-38195903F8FF}" type="pres">
      <dgm:prSet presAssocID="{3E0BDBA5-C3D0-4E92-87E0-DCC8815D2CBB}" presName="parTx" presStyleLbl="revTx" presStyleIdx="4" presStyleCnt="5">
        <dgm:presLayoutVars>
          <dgm:chMax val="0"/>
          <dgm:chPref val="0"/>
        </dgm:presLayoutVars>
      </dgm:prSet>
      <dgm:spPr/>
    </dgm:pt>
  </dgm:ptLst>
  <dgm:cxnLst>
    <dgm:cxn modelId="{5E7CD91C-436D-4848-A5C6-F8EED7CCC4B6}" srcId="{8D08C36D-F2F9-4207-8F09-6DFF84155008}" destId="{3E0BDBA5-C3D0-4E92-87E0-DCC8815D2CBB}" srcOrd="4" destOrd="0" parTransId="{E2E00F63-EC1D-4364-B15A-89EA73E0BF63}" sibTransId="{CFFC7B49-88FF-4C71-B8BC-0784685D4AD8}"/>
    <dgm:cxn modelId="{C85B6634-A219-4CE9-B05B-1C57D6346F28}" srcId="{8D08C36D-F2F9-4207-8F09-6DFF84155008}" destId="{C99CC1C9-42CB-47B2-86FE-8E73F7266827}" srcOrd="0" destOrd="0" parTransId="{FE3D7AED-EEBD-49EF-88D3-26F0B1DCD695}" sibTransId="{30437D76-99F3-4033-B54B-24A12EEC8236}"/>
    <dgm:cxn modelId="{56C92367-FA68-45E1-8D24-29CA90A00A3A}" type="presOf" srcId="{8D08C36D-F2F9-4207-8F09-6DFF84155008}" destId="{83D45200-609F-4386-873B-D3A0381BD092}" srcOrd="0" destOrd="0" presId="urn:microsoft.com/office/officeart/2018/2/layout/IconVerticalSolidList"/>
    <dgm:cxn modelId="{2128318B-1072-4BC6-A328-FD3F8BDB73CA}" srcId="{8D08C36D-F2F9-4207-8F09-6DFF84155008}" destId="{C2F6E3FA-35CA-48B9-87F5-62D5C2E3FCA8}" srcOrd="3" destOrd="0" parTransId="{935C048B-BBBF-4E96-A1B8-F421F664C21B}" sibTransId="{7E7ABC3D-8F27-45DB-92FD-4F4C1AC22719}"/>
    <dgm:cxn modelId="{6C04798D-1B92-4056-BFE6-7A37C0359C31}" type="presOf" srcId="{C99CC1C9-42CB-47B2-86FE-8E73F7266827}" destId="{43684DF2-AECC-4A35-9338-989E4E73EB63}" srcOrd="0" destOrd="0" presId="urn:microsoft.com/office/officeart/2018/2/layout/IconVerticalSolidList"/>
    <dgm:cxn modelId="{9694428F-B17E-48FA-9E3E-5CAFF27603D6}" type="presOf" srcId="{3E0BDBA5-C3D0-4E92-87E0-DCC8815D2CBB}" destId="{ED352903-F2DB-4804-9081-38195903F8FF}" srcOrd="0" destOrd="0" presId="urn:microsoft.com/office/officeart/2018/2/layout/IconVerticalSolidList"/>
    <dgm:cxn modelId="{5AF75297-3A54-4AD7-9344-CFB5B33C5BEF}" type="presOf" srcId="{048B6E59-C267-4605-BA0C-0A2D1139C96A}" destId="{EFC5CFD8-56E9-4F8A-96E5-BDDC0B26E229}" srcOrd="0" destOrd="0" presId="urn:microsoft.com/office/officeart/2018/2/layout/IconVerticalSolidList"/>
    <dgm:cxn modelId="{4A5CF7B7-72A2-45FC-BFA2-3E6BD3B9641D}" type="presOf" srcId="{C2F6E3FA-35CA-48B9-87F5-62D5C2E3FCA8}" destId="{B16330A5-A961-408D-A633-9AC8B1870D5D}" srcOrd="0" destOrd="0" presId="urn:microsoft.com/office/officeart/2018/2/layout/IconVerticalSolidList"/>
    <dgm:cxn modelId="{4BC09EC5-CA1C-40AE-BEC0-A3C3C8B66585}" srcId="{8D08C36D-F2F9-4207-8F09-6DFF84155008}" destId="{E0A7A567-B843-49CE-B1B0-220AB23B37A2}" srcOrd="1" destOrd="0" parTransId="{BE7E6296-B841-42DB-8007-84B2261D43AB}" sibTransId="{7EF8822A-1163-47D3-8C99-9B0CE573FF14}"/>
    <dgm:cxn modelId="{DB5C88C6-5C96-4910-A2CD-58D065C0100E}" type="presOf" srcId="{E0A7A567-B843-49CE-B1B0-220AB23B37A2}" destId="{8D5CEEE9-0277-4C54-AC7B-7209E3FFA4ED}" srcOrd="0" destOrd="0" presId="urn:microsoft.com/office/officeart/2018/2/layout/IconVerticalSolidList"/>
    <dgm:cxn modelId="{016019CE-C387-4A71-8879-706CFE6E2529}" srcId="{8D08C36D-F2F9-4207-8F09-6DFF84155008}" destId="{048B6E59-C267-4605-BA0C-0A2D1139C96A}" srcOrd="2" destOrd="0" parTransId="{684FD0A1-9EFF-4C3A-98A9-E5EE90441974}" sibTransId="{C553D37F-E421-492F-90C6-588C1CB76F95}"/>
    <dgm:cxn modelId="{9E09EE03-D9BC-4A9A-B211-7C40B9A99E7D}" type="presParOf" srcId="{83D45200-609F-4386-873B-D3A0381BD092}" destId="{8821EE08-C03F-4D05-B3FD-1A2470D07482}" srcOrd="0" destOrd="0" presId="urn:microsoft.com/office/officeart/2018/2/layout/IconVerticalSolidList"/>
    <dgm:cxn modelId="{5429D165-0EDF-4AE9-8C6B-311FE01202B9}" type="presParOf" srcId="{8821EE08-C03F-4D05-B3FD-1A2470D07482}" destId="{97E7E749-9536-4B6C-95BB-FA53C460D850}" srcOrd="0" destOrd="0" presId="urn:microsoft.com/office/officeart/2018/2/layout/IconVerticalSolidList"/>
    <dgm:cxn modelId="{CE7C6AC2-19C9-4051-B791-74D241DB4E8C}" type="presParOf" srcId="{8821EE08-C03F-4D05-B3FD-1A2470D07482}" destId="{61C06FCA-2112-4ECC-B2FB-DA1B8A24709C}" srcOrd="1" destOrd="0" presId="urn:microsoft.com/office/officeart/2018/2/layout/IconVerticalSolidList"/>
    <dgm:cxn modelId="{AC15BA99-40FE-4478-8DD1-8078E41C1254}" type="presParOf" srcId="{8821EE08-C03F-4D05-B3FD-1A2470D07482}" destId="{E0C26076-87B6-4C37-B153-792928970DCB}" srcOrd="2" destOrd="0" presId="urn:microsoft.com/office/officeart/2018/2/layout/IconVerticalSolidList"/>
    <dgm:cxn modelId="{CC52D301-1AB0-4079-A077-F422E8DA8C22}" type="presParOf" srcId="{8821EE08-C03F-4D05-B3FD-1A2470D07482}" destId="{43684DF2-AECC-4A35-9338-989E4E73EB63}" srcOrd="3" destOrd="0" presId="urn:microsoft.com/office/officeart/2018/2/layout/IconVerticalSolidList"/>
    <dgm:cxn modelId="{147C3B0E-8208-43F3-A79F-09E3A1A50A60}" type="presParOf" srcId="{83D45200-609F-4386-873B-D3A0381BD092}" destId="{868B8568-CCFA-43B4-88AA-A7DA43B0F4EF}" srcOrd="1" destOrd="0" presId="urn:microsoft.com/office/officeart/2018/2/layout/IconVerticalSolidList"/>
    <dgm:cxn modelId="{145ED7B3-6E16-4B2B-A47D-100547B2427D}" type="presParOf" srcId="{83D45200-609F-4386-873B-D3A0381BD092}" destId="{B5AD4595-7C52-43C5-979A-3622F37ABC94}" srcOrd="2" destOrd="0" presId="urn:microsoft.com/office/officeart/2018/2/layout/IconVerticalSolidList"/>
    <dgm:cxn modelId="{B1659E19-7745-4623-BF3D-74B9C8F21970}" type="presParOf" srcId="{B5AD4595-7C52-43C5-979A-3622F37ABC94}" destId="{BC5C2B09-FDA4-4B27-A0D2-D010726E6914}" srcOrd="0" destOrd="0" presId="urn:microsoft.com/office/officeart/2018/2/layout/IconVerticalSolidList"/>
    <dgm:cxn modelId="{3DC18881-EDAA-4729-BB62-257CEF2DFBC7}" type="presParOf" srcId="{B5AD4595-7C52-43C5-979A-3622F37ABC94}" destId="{69123048-E19E-4356-BD82-B1416D32631A}" srcOrd="1" destOrd="0" presId="urn:microsoft.com/office/officeart/2018/2/layout/IconVerticalSolidList"/>
    <dgm:cxn modelId="{BABF3BD3-F23B-4075-94F7-DC6509E0E9CF}" type="presParOf" srcId="{B5AD4595-7C52-43C5-979A-3622F37ABC94}" destId="{5DB64B07-E4BB-4284-83C4-CC5E0A687C3F}" srcOrd="2" destOrd="0" presId="urn:microsoft.com/office/officeart/2018/2/layout/IconVerticalSolidList"/>
    <dgm:cxn modelId="{E4E94D1C-62BF-471D-82CA-4DA957CE1989}" type="presParOf" srcId="{B5AD4595-7C52-43C5-979A-3622F37ABC94}" destId="{8D5CEEE9-0277-4C54-AC7B-7209E3FFA4ED}" srcOrd="3" destOrd="0" presId="urn:microsoft.com/office/officeart/2018/2/layout/IconVerticalSolidList"/>
    <dgm:cxn modelId="{FF2D5436-0DE8-46C9-A857-3C96C1FB4407}" type="presParOf" srcId="{83D45200-609F-4386-873B-D3A0381BD092}" destId="{678FBA22-E0DD-4A8A-BE28-56F7AD09335A}" srcOrd="3" destOrd="0" presId="urn:microsoft.com/office/officeart/2018/2/layout/IconVerticalSolidList"/>
    <dgm:cxn modelId="{DCE141F7-19DE-46E6-9C79-17316E9FD2E6}" type="presParOf" srcId="{83D45200-609F-4386-873B-D3A0381BD092}" destId="{B29B8EFD-A751-4D39-9821-64770B6659DF}" srcOrd="4" destOrd="0" presId="urn:microsoft.com/office/officeart/2018/2/layout/IconVerticalSolidList"/>
    <dgm:cxn modelId="{4A3E5048-20BB-44A3-8BCF-259BB2D1769E}" type="presParOf" srcId="{B29B8EFD-A751-4D39-9821-64770B6659DF}" destId="{850A2CEB-6054-44EB-95B7-185A30C9740E}" srcOrd="0" destOrd="0" presId="urn:microsoft.com/office/officeart/2018/2/layout/IconVerticalSolidList"/>
    <dgm:cxn modelId="{3BE0D9BA-FCC5-4E67-B332-0C085E5FA685}" type="presParOf" srcId="{B29B8EFD-A751-4D39-9821-64770B6659DF}" destId="{0919DC77-0A48-4FAB-AFDE-599E29617CEB}" srcOrd="1" destOrd="0" presId="urn:microsoft.com/office/officeart/2018/2/layout/IconVerticalSolidList"/>
    <dgm:cxn modelId="{2E7C959D-25E6-4179-B003-03AC910E55AC}" type="presParOf" srcId="{B29B8EFD-A751-4D39-9821-64770B6659DF}" destId="{038FC7E8-D90E-401A-9CC2-3DCEB0B0D0B6}" srcOrd="2" destOrd="0" presId="urn:microsoft.com/office/officeart/2018/2/layout/IconVerticalSolidList"/>
    <dgm:cxn modelId="{85C96AC4-51A7-49A2-8F39-E7437D0F4E8B}" type="presParOf" srcId="{B29B8EFD-A751-4D39-9821-64770B6659DF}" destId="{EFC5CFD8-56E9-4F8A-96E5-BDDC0B26E229}" srcOrd="3" destOrd="0" presId="urn:microsoft.com/office/officeart/2018/2/layout/IconVerticalSolidList"/>
    <dgm:cxn modelId="{783528A0-349A-4437-B807-77D5FDBD0D8C}" type="presParOf" srcId="{83D45200-609F-4386-873B-D3A0381BD092}" destId="{8F64E639-5A4A-4D3E-9F7B-E85A6F287B00}" srcOrd="5" destOrd="0" presId="urn:microsoft.com/office/officeart/2018/2/layout/IconVerticalSolidList"/>
    <dgm:cxn modelId="{619B9DE7-63B9-4F76-865C-C2A7061CB046}" type="presParOf" srcId="{83D45200-609F-4386-873B-D3A0381BD092}" destId="{CD9EC404-4932-485A-B41A-691882DEF12A}" srcOrd="6" destOrd="0" presId="urn:microsoft.com/office/officeart/2018/2/layout/IconVerticalSolidList"/>
    <dgm:cxn modelId="{9EF125FC-BA42-4B1A-8924-71DD9058D760}" type="presParOf" srcId="{CD9EC404-4932-485A-B41A-691882DEF12A}" destId="{F887D17E-D9E2-4090-80E2-1FED6B30C885}" srcOrd="0" destOrd="0" presId="urn:microsoft.com/office/officeart/2018/2/layout/IconVerticalSolidList"/>
    <dgm:cxn modelId="{FB62CDB2-9707-4C84-B1B8-E6B024D50183}" type="presParOf" srcId="{CD9EC404-4932-485A-B41A-691882DEF12A}" destId="{7E516216-9B0E-4828-9BFC-69247269BE20}" srcOrd="1" destOrd="0" presId="urn:microsoft.com/office/officeart/2018/2/layout/IconVerticalSolidList"/>
    <dgm:cxn modelId="{6A6B173A-C98B-4C86-A38A-86479020CBF7}" type="presParOf" srcId="{CD9EC404-4932-485A-B41A-691882DEF12A}" destId="{2D99C389-E4E3-4D8B-A1AB-442AFAC97D12}" srcOrd="2" destOrd="0" presId="urn:microsoft.com/office/officeart/2018/2/layout/IconVerticalSolidList"/>
    <dgm:cxn modelId="{FFB46599-DFC5-44BE-9A54-DE863764AE0D}" type="presParOf" srcId="{CD9EC404-4932-485A-B41A-691882DEF12A}" destId="{B16330A5-A961-408D-A633-9AC8B1870D5D}" srcOrd="3" destOrd="0" presId="urn:microsoft.com/office/officeart/2018/2/layout/IconVerticalSolidList"/>
    <dgm:cxn modelId="{48F8B615-114A-45D8-A23C-45059C8CFA42}" type="presParOf" srcId="{83D45200-609F-4386-873B-D3A0381BD092}" destId="{DBDB040D-59A3-44DB-A2BE-AD085288FF7C}" srcOrd="7" destOrd="0" presId="urn:microsoft.com/office/officeart/2018/2/layout/IconVerticalSolidList"/>
    <dgm:cxn modelId="{BF79D2C0-7145-4BC6-8A1D-03912C16867A}" type="presParOf" srcId="{83D45200-609F-4386-873B-D3A0381BD092}" destId="{E85C8D44-2DDB-4490-952B-FA3C97E40682}" srcOrd="8" destOrd="0" presId="urn:microsoft.com/office/officeart/2018/2/layout/IconVerticalSolidList"/>
    <dgm:cxn modelId="{EF2A8A83-C767-4466-9690-266217FD9CA0}" type="presParOf" srcId="{E85C8D44-2DDB-4490-952B-FA3C97E40682}" destId="{560E7C90-3051-4BD6-9725-C4F0AF3DF06E}" srcOrd="0" destOrd="0" presId="urn:microsoft.com/office/officeart/2018/2/layout/IconVerticalSolidList"/>
    <dgm:cxn modelId="{0F91D9DC-B9E8-4A50-B335-1B89BD9FD750}" type="presParOf" srcId="{E85C8D44-2DDB-4490-952B-FA3C97E40682}" destId="{F16B34FD-AB7C-4D66-A966-964988AB174E}" srcOrd="1" destOrd="0" presId="urn:microsoft.com/office/officeart/2018/2/layout/IconVerticalSolidList"/>
    <dgm:cxn modelId="{B6800DF7-A927-4AEA-A15E-91C3CA8C3E27}" type="presParOf" srcId="{E85C8D44-2DDB-4490-952B-FA3C97E40682}" destId="{05701A30-B468-4604-A034-5BB4646D3685}" srcOrd="2" destOrd="0" presId="urn:microsoft.com/office/officeart/2018/2/layout/IconVerticalSolidList"/>
    <dgm:cxn modelId="{D3E6BBAE-1DAF-4523-A83F-B31CDFAC0472}" type="presParOf" srcId="{E85C8D44-2DDB-4490-952B-FA3C97E40682}" destId="{ED352903-F2DB-4804-9081-38195903F8FF}"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7E7E749-9536-4B6C-95BB-FA53C460D850}">
      <dsp:nvSpPr>
        <dsp:cNvPr id="0" name=""/>
        <dsp:cNvSpPr/>
      </dsp:nvSpPr>
      <dsp:spPr>
        <a:xfrm>
          <a:off x="0" y="2902"/>
          <a:ext cx="7130833" cy="618148"/>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61C06FCA-2112-4ECC-B2FB-DA1B8A24709C}">
      <dsp:nvSpPr>
        <dsp:cNvPr id="0" name=""/>
        <dsp:cNvSpPr/>
      </dsp:nvSpPr>
      <dsp:spPr>
        <a:xfrm>
          <a:off x="186989" y="141985"/>
          <a:ext cx="339981" cy="339981"/>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3684DF2-AECC-4A35-9338-989E4E73EB63}">
      <dsp:nvSpPr>
        <dsp:cNvPr id="0" name=""/>
        <dsp:cNvSpPr/>
      </dsp:nvSpPr>
      <dsp:spPr>
        <a:xfrm>
          <a:off x="713961" y="2902"/>
          <a:ext cx="6416871" cy="61814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5421" tIns="65421" rIns="65421" bIns="65421" numCol="1" spcCol="1270" anchor="ctr" anchorCtr="0">
          <a:noAutofit/>
        </a:bodyPr>
        <a:lstStyle/>
        <a:p>
          <a:pPr marL="0" lvl="0" indent="0" algn="l" defTabSz="711200">
            <a:lnSpc>
              <a:spcPct val="100000"/>
            </a:lnSpc>
            <a:spcBef>
              <a:spcPct val="0"/>
            </a:spcBef>
            <a:spcAft>
              <a:spcPct val="35000"/>
            </a:spcAft>
            <a:buNone/>
          </a:pPr>
          <a:r>
            <a:rPr lang="en-US" sz="1600" kern="1200"/>
            <a:t>When you think about a mentor what’s the first thing that comes to mind?</a:t>
          </a:r>
        </a:p>
      </dsp:txBody>
      <dsp:txXfrm>
        <a:off x="713961" y="2902"/>
        <a:ext cx="6416871" cy="618148"/>
      </dsp:txXfrm>
    </dsp:sp>
    <dsp:sp modelId="{BC5C2B09-FDA4-4B27-A0D2-D010726E6914}">
      <dsp:nvSpPr>
        <dsp:cNvPr id="0" name=""/>
        <dsp:cNvSpPr/>
      </dsp:nvSpPr>
      <dsp:spPr>
        <a:xfrm>
          <a:off x="0" y="775587"/>
          <a:ext cx="7130833" cy="618148"/>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69123048-E19E-4356-BD82-B1416D32631A}">
      <dsp:nvSpPr>
        <dsp:cNvPr id="0" name=""/>
        <dsp:cNvSpPr/>
      </dsp:nvSpPr>
      <dsp:spPr>
        <a:xfrm>
          <a:off x="186989" y="914671"/>
          <a:ext cx="339981" cy="339981"/>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D5CEEE9-0277-4C54-AC7B-7209E3FFA4ED}">
      <dsp:nvSpPr>
        <dsp:cNvPr id="0" name=""/>
        <dsp:cNvSpPr/>
      </dsp:nvSpPr>
      <dsp:spPr>
        <a:xfrm>
          <a:off x="713961" y="775587"/>
          <a:ext cx="6416871" cy="61814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5421" tIns="65421" rIns="65421" bIns="65421" numCol="1" spcCol="1270" anchor="ctr" anchorCtr="0">
          <a:noAutofit/>
        </a:bodyPr>
        <a:lstStyle/>
        <a:p>
          <a:pPr marL="0" lvl="0" indent="0" algn="l" defTabSz="711200">
            <a:lnSpc>
              <a:spcPct val="100000"/>
            </a:lnSpc>
            <a:spcBef>
              <a:spcPct val="0"/>
            </a:spcBef>
            <a:spcAft>
              <a:spcPct val="35000"/>
            </a:spcAft>
            <a:buNone/>
          </a:pPr>
          <a:r>
            <a:rPr lang="en-US" sz="1600" kern="1200"/>
            <a:t>Why is mentoring important to you?</a:t>
          </a:r>
        </a:p>
      </dsp:txBody>
      <dsp:txXfrm>
        <a:off x="713961" y="775587"/>
        <a:ext cx="6416871" cy="618148"/>
      </dsp:txXfrm>
    </dsp:sp>
    <dsp:sp modelId="{850A2CEB-6054-44EB-95B7-185A30C9740E}">
      <dsp:nvSpPr>
        <dsp:cNvPr id="0" name=""/>
        <dsp:cNvSpPr/>
      </dsp:nvSpPr>
      <dsp:spPr>
        <a:xfrm>
          <a:off x="0" y="1548273"/>
          <a:ext cx="7130833" cy="618148"/>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0919DC77-0A48-4FAB-AFDE-599E29617CEB}">
      <dsp:nvSpPr>
        <dsp:cNvPr id="0" name=""/>
        <dsp:cNvSpPr/>
      </dsp:nvSpPr>
      <dsp:spPr>
        <a:xfrm>
          <a:off x="186989" y="1687357"/>
          <a:ext cx="339981" cy="339981"/>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FC5CFD8-56E9-4F8A-96E5-BDDC0B26E229}">
      <dsp:nvSpPr>
        <dsp:cNvPr id="0" name=""/>
        <dsp:cNvSpPr/>
      </dsp:nvSpPr>
      <dsp:spPr>
        <a:xfrm>
          <a:off x="713961" y="1548273"/>
          <a:ext cx="6416871" cy="61814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5421" tIns="65421" rIns="65421" bIns="65421" numCol="1" spcCol="1270" anchor="ctr" anchorCtr="0">
          <a:noAutofit/>
        </a:bodyPr>
        <a:lstStyle/>
        <a:p>
          <a:pPr marL="0" lvl="0" indent="0" algn="l" defTabSz="711200">
            <a:lnSpc>
              <a:spcPct val="100000"/>
            </a:lnSpc>
            <a:spcBef>
              <a:spcPct val="0"/>
            </a:spcBef>
            <a:spcAft>
              <a:spcPct val="35000"/>
            </a:spcAft>
            <a:buNone/>
          </a:pPr>
          <a:r>
            <a:rPr lang="en-US" sz="1600" kern="1200" dirty="0"/>
            <a:t>Has anyone been a part of a mentoring relationship?</a:t>
          </a:r>
        </a:p>
      </dsp:txBody>
      <dsp:txXfrm>
        <a:off x="713961" y="1548273"/>
        <a:ext cx="6416871" cy="618148"/>
      </dsp:txXfrm>
    </dsp:sp>
    <dsp:sp modelId="{F887D17E-D9E2-4090-80E2-1FED6B30C885}">
      <dsp:nvSpPr>
        <dsp:cNvPr id="0" name=""/>
        <dsp:cNvSpPr/>
      </dsp:nvSpPr>
      <dsp:spPr>
        <a:xfrm>
          <a:off x="0" y="2320959"/>
          <a:ext cx="7130833" cy="618148"/>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7E516216-9B0E-4828-9BFC-69247269BE20}">
      <dsp:nvSpPr>
        <dsp:cNvPr id="0" name=""/>
        <dsp:cNvSpPr/>
      </dsp:nvSpPr>
      <dsp:spPr>
        <a:xfrm>
          <a:off x="186989" y="2460042"/>
          <a:ext cx="339981" cy="339981"/>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16330A5-A961-408D-A633-9AC8B1870D5D}">
      <dsp:nvSpPr>
        <dsp:cNvPr id="0" name=""/>
        <dsp:cNvSpPr/>
      </dsp:nvSpPr>
      <dsp:spPr>
        <a:xfrm>
          <a:off x="713961" y="2320959"/>
          <a:ext cx="6416871" cy="61814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5421" tIns="65421" rIns="65421" bIns="65421" numCol="1" spcCol="1270" anchor="ctr" anchorCtr="0">
          <a:noAutofit/>
        </a:bodyPr>
        <a:lstStyle/>
        <a:p>
          <a:pPr marL="0" lvl="0" indent="0" algn="l" defTabSz="711200">
            <a:lnSpc>
              <a:spcPct val="100000"/>
            </a:lnSpc>
            <a:spcBef>
              <a:spcPct val="0"/>
            </a:spcBef>
            <a:spcAft>
              <a:spcPct val="35000"/>
            </a:spcAft>
            <a:buNone/>
          </a:pPr>
          <a:r>
            <a:rPr lang="en-US" sz="1600" kern="1200"/>
            <a:t>Would anyone like to share a mentoring moment or relationship?</a:t>
          </a:r>
        </a:p>
      </dsp:txBody>
      <dsp:txXfrm>
        <a:off x="713961" y="2320959"/>
        <a:ext cx="6416871" cy="618148"/>
      </dsp:txXfrm>
    </dsp:sp>
    <dsp:sp modelId="{560E7C90-3051-4BD6-9725-C4F0AF3DF06E}">
      <dsp:nvSpPr>
        <dsp:cNvPr id="0" name=""/>
        <dsp:cNvSpPr/>
      </dsp:nvSpPr>
      <dsp:spPr>
        <a:xfrm>
          <a:off x="0" y="3093645"/>
          <a:ext cx="7130833" cy="618148"/>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F16B34FD-AB7C-4D66-A966-964988AB174E}">
      <dsp:nvSpPr>
        <dsp:cNvPr id="0" name=""/>
        <dsp:cNvSpPr/>
      </dsp:nvSpPr>
      <dsp:spPr>
        <a:xfrm>
          <a:off x="186989" y="3232728"/>
          <a:ext cx="339981" cy="339981"/>
        </a:xfrm>
        <a:prstGeom prst="rect">
          <a:avLst/>
        </a:prstGeom>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D352903-F2DB-4804-9081-38195903F8FF}">
      <dsp:nvSpPr>
        <dsp:cNvPr id="0" name=""/>
        <dsp:cNvSpPr/>
      </dsp:nvSpPr>
      <dsp:spPr>
        <a:xfrm>
          <a:off x="713961" y="3093645"/>
          <a:ext cx="6416871" cy="61814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5421" tIns="65421" rIns="65421" bIns="65421" numCol="1" spcCol="1270" anchor="ctr" anchorCtr="0">
          <a:noAutofit/>
        </a:bodyPr>
        <a:lstStyle/>
        <a:p>
          <a:pPr marL="0" lvl="0" indent="0" algn="l" defTabSz="711200">
            <a:lnSpc>
              <a:spcPct val="100000"/>
            </a:lnSpc>
            <a:spcBef>
              <a:spcPct val="0"/>
            </a:spcBef>
            <a:spcAft>
              <a:spcPct val="35000"/>
            </a:spcAft>
            <a:buNone/>
          </a:pPr>
          <a:r>
            <a:rPr lang="en-US" sz="1600" kern="1200"/>
            <a:t>How many mentoring programs at Duke Energy?</a:t>
          </a:r>
        </a:p>
      </dsp:txBody>
      <dsp:txXfrm>
        <a:off x="713961" y="3093645"/>
        <a:ext cx="6416871" cy="618148"/>
      </dsp:txXfrm>
    </dsp:sp>
  </dsp:spTree>
</dsp:drawing>
</file>

<file path=ppt/diagrams/layout1.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CFED787-603C-4ACD-8E94-696824B3CBD3}" type="datetimeFigureOut">
              <a:rPr lang="en-US" smtClean="0"/>
              <a:t>2/16/2022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37014D7-8872-47C2-BA14-951DE795CF95}" type="slidenum">
              <a:rPr lang="en-US" smtClean="0"/>
              <a:t>‹#›</a:t>
            </a:fld>
            <a:endParaRPr lang="en-US"/>
          </a:p>
        </p:txBody>
      </p:sp>
    </p:spTree>
    <p:extLst>
      <p:ext uri="{BB962C8B-B14F-4D97-AF65-F5344CB8AC3E}">
        <p14:creationId xmlns:p14="http://schemas.microsoft.com/office/powerpoint/2010/main" val="249990291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9.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8.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blipFill rotWithShape="1">
          <a:blip r:embed="rId2" cstate="prin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userDrawn="1">
            <p:ph type="ctrTitle" hasCustomPrompt="1"/>
          </p:nvPr>
        </p:nvSpPr>
        <p:spPr>
          <a:xfrm>
            <a:off x="363538" y="748138"/>
            <a:ext cx="7772400" cy="1470025"/>
          </a:xfrm>
        </p:spPr>
        <p:txBody>
          <a:bodyPr anchor="b" anchorCtr="0"/>
          <a:lstStyle>
            <a:lvl1pPr>
              <a:lnSpc>
                <a:spcPct val="90000"/>
              </a:lnSpc>
              <a:defRPr sz="4000">
                <a:solidFill>
                  <a:schemeClr val="accent2"/>
                </a:solidFill>
              </a:defRPr>
            </a:lvl1pPr>
          </a:lstStyle>
          <a:p>
            <a:r>
              <a:rPr lang="en-US" dirty="0"/>
              <a:t>Click to edit Master</a:t>
            </a:r>
            <a:br>
              <a:rPr lang="en-US" dirty="0"/>
            </a:br>
            <a:r>
              <a:rPr lang="en-US" dirty="0"/>
              <a:t>title style</a:t>
            </a:r>
          </a:p>
        </p:txBody>
      </p:sp>
      <p:sp>
        <p:nvSpPr>
          <p:cNvPr id="3" name="Subtitle 2"/>
          <p:cNvSpPr>
            <a:spLocks noGrp="1"/>
          </p:cNvSpPr>
          <p:nvPr userDrawn="1">
            <p:ph type="subTitle" idx="1"/>
          </p:nvPr>
        </p:nvSpPr>
        <p:spPr>
          <a:xfrm>
            <a:off x="363538" y="2217213"/>
            <a:ext cx="6400800" cy="448294"/>
          </a:xfrm>
        </p:spPr>
        <p:txBody>
          <a:bodyPr/>
          <a:lstStyle>
            <a:lvl1pPr marL="0" indent="0" algn="l">
              <a:lnSpc>
                <a:spcPct val="90000"/>
              </a:lnSpc>
              <a:buNone/>
              <a:defRPr sz="28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pic>
        <p:nvPicPr>
          <p:cNvPr id="7" name="Picture 6"/>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5419510" y="6151419"/>
            <a:ext cx="3454397" cy="457200"/>
          </a:xfrm>
          <a:prstGeom prst="rect">
            <a:avLst/>
          </a:prstGeom>
        </p:spPr>
      </p:pic>
    </p:spTree>
    <p:extLst>
      <p:ext uri="{BB962C8B-B14F-4D97-AF65-F5344CB8AC3E}">
        <p14:creationId xmlns:p14="http://schemas.microsoft.com/office/powerpoint/2010/main" val="15552539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Process Flow">
    <p:spTree>
      <p:nvGrpSpPr>
        <p:cNvPr id="1" name=""/>
        <p:cNvGrpSpPr/>
        <p:nvPr/>
      </p:nvGrpSpPr>
      <p:grpSpPr>
        <a:xfrm>
          <a:off x="0" y="0"/>
          <a:ext cx="0" cy="0"/>
          <a:chOff x="0" y="0"/>
          <a:chExt cx="0" cy="0"/>
        </a:xfrm>
      </p:grpSpPr>
      <p:sp>
        <p:nvSpPr>
          <p:cNvPr id="14" name="Text Placeholder 5"/>
          <p:cNvSpPr>
            <a:spLocks noGrp="1"/>
          </p:cNvSpPr>
          <p:nvPr>
            <p:ph type="body" sz="quarter" idx="17"/>
          </p:nvPr>
        </p:nvSpPr>
        <p:spPr>
          <a:xfrm>
            <a:off x="6587424" y="2054225"/>
            <a:ext cx="2188276" cy="840489"/>
          </a:xfrm>
          <a:prstGeom prst="homePlate">
            <a:avLst>
              <a:gd name="adj" fmla="val 38615"/>
            </a:avLst>
          </a:prstGeom>
          <a:solidFill>
            <a:schemeClr val="bg1"/>
          </a:solidFill>
          <a:ln w="19050">
            <a:solidFill>
              <a:schemeClr val="tx1"/>
            </a:solidFill>
          </a:ln>
        </p:spPr>
        <p:txBody>
          <a:bodyPr vert="horz" lIns="731520" tIns="91440" rIns="91440" bIns="91440" rtlCol="0" anchor="ctr" anchorCtr="0">
            <a:noAutofit/>
          </a:bodyPr>
          <a:lstStyle>
            <a:lvl1pPr>
              <a:defRPr lang="en-US" sz="1600" dirty="0" smtClean="0">
                <a:solidFill>
                  <a:schemeClr val="tx1"/>
                </a:solidFill>
                <a:latin typeface="+mj-lt"/>
              </a:defRPr>
            </a:lvl1pPr>
            <a:lvl2pPr>
              <a:defRPr lang="en-US" sz="1400" dirty="0" smtClean="0">
                <a:solidFill>
                  <a:schemeClr val="tx1"/>
                </a:solidFill>
              </a:defRPr>
            </a:lvl2pPr>
            <a:lvl3pPr>
              <a:defRPr lang="en-US" sz="1200" dirty="0" smtClean="0">
                <a:solidFill>
                  <a:schemeClr val="tx1"/>
                </a:solidFill>
              </a:defRPr>
            </a:lvl3pPr>
            <a:lvl4pPr>
              <a:defRPr lang="en-US" sz="1100" dirty="0" smtClean="0">
                <a:solidFill>
                  <a:schemeClr val="tx1"/>
                </a:solidFill>
              </a:defRPr>
            </a:lvl4pPr>
            <a:lvl5pPr>
              <a:defRPr lang="en-US" sz="1050" dirty="0">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Text Placeholder 5"/>
          <p:cNvSpPr>
            <a:spLocks noGrp="1"/>
          </p:cNvSpPr>
          <p:nvPr>
            <p:ph type="body" sz="quarter" idx="16"/>
          </p:nvPr>
        </p:nvSpPr>
        <p:spPr>
          <a:xfrm>
            <a:off x="4964111" y="2054225"/>
            <a:ext cx="2188276" cy="840489"/>
          </a:xfrm>
          <a:prstGeom prst="homePlate">
            <a:avLst>
              <a:gd name="adj" fmla="val 38615"/>
            </a:avLst>
          </a:prstGeom>
          <a:solidFill>
            <a:schemeClr val="bg1"/>
          </a:solidFill>
          <a:ln w="19050">
            <a:solidFill>
              <a:schemeClr val="tx1"/>
            </a:solidFill>
          </a:ln>
        </p:spPr>
        <p:txBody>
          <a:bodyPr vert="horz" lIns="731520" tIns="91440" rIns="91440" bIns="91440" rtlCol="0" anchor="ctr" anchorCtr="0">
            <a:noAutofit/>
          </a:bodyPr>
          <a:lstStyle>
            <a:lvl1pPr>
              <a:defRPr lang="en-US" sz="1600" dirty="0" smtClean="0">
                <a:solidFill>
                  <a:schemeClr val="tx1"/>
                </a:solidFill>
                <a:latin typeface="+mj-lt"/>
              </a:defRPr>
            </a:lvl1pPr>
            <a:lvl2pPr>
              <a:defRPr lang="en-US" sz="1400" dirty="0" smtClean="0">
                <a:solidFill>
                  <a:schemeClr val="tx1"/>
                </a:solidFill>
              </a:defRPr>
            </a:lvl2pPr>
            <a:lvl3pPr>
              <a:defRPr lang="en-US" sz="1200" dirty="0" smtClean="0">
                <a:solidFill>
                  <a:schemeClr val="tx1"/>
                </a:solidFill>
              </a:defRPr>
            </a:lvl3pPr>
            <a:lvl4pPr>
              <a:defRPr lang="en-US" sz="1100" dirty="0" smtClean="0">
                <a:solidFill>
                  <a:schemeClr val="tx1"/>
                </a:solidFill>
              </a:defRPr>
            </a:lvl4pPr>
            <a:lvl5pPr>
              <a:defRPr lang="en-US" sz="1050" dirty="0">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2" name="Text Placeholder 5"/>
          <p:cNvSpPr>
            <a:spLocks noGrp="1"/>
          </p:cNvSpPr>
          <p:nvPr>
            <p:ph type="body" sz="quarter" idx="15"/>
          </p:nvPr>
        </p:nvSpPr>
        <p:spPr>
          <a:xfrm>
            <a:off x="3340797" y="2054225"/>
            <a:ext cx="2188276" cy="840489"/>
          </a:xfrm>
          <a:prstGeom prst="homePlate">
            <a:avLst>
              <a:gd name="adj" fmla="val 38615"/>
            </a:avLst>
          </a:prstGeom>
          <a:solidFill>
            <a:schemeClr val="bg1"/>
          </a:solidFill>
          <a:ln w="19050">
            <a:solidFill>
              <a:schemeClr val="tx1"/>
            </a:solidFill>
          </a:ln>
        </p:spPr>
        <p:txBody>
          <a:bodyPr vert="horz" lIns="731520" tIns="91440" rIns="91440" bIns="91440" rtlCol="0" anchor="ctr" anchorCtr="0">
            <a:noAutofit/>
          </a:bodyPr>
          <a:lstStyle>
            <a:lvl1pPr>
              <a:defRPr lang="en-US" sz="1600" dirty="0" smtClean="0">
                <a:solidFill>
                  <a:schemeClr val="tx1"/>
                </a:solidFill>
                <a:latin typeface="+mj-lt"/>
              </a:defRPr>
            </a:lvl1pPr>
            <a:lvl2pPr>
              <a:defRPr lang="en-US" sz="1400" dirty="0" smtClean="0">
                <a:solidFill>
                  <a:schemeClr val="tx1"/>
                </a:solidFill>
              </a:defRPr>
            </a:lvl2pPr>
            <a:lvl3pPr>
              <a:defRPr lang="en-US" sz="1200" dirty="0" smtClean="0">
                <a:solidFill>
                  <a:schemeClr val="tx1"/>
                </a:solidFill>
              </a:defRPr>
            </a:lvl3pPr>
            <a:lvl4pPr>
              <a:defRPr lang="en-US" sz="1100" dirty="0" smtClean="0">
                <a:solidFill>
                  <a:schemeClr val="tx1"/>
                </a:solidFill>
              </a:defRPr>
            </a:lvl4pPr>
            <a:lvl5pPr>
              <a:defRPr lang="en-US" sz="1050" dirty="0">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5"/>
          <p:cNvSpPr>
            <a:spLocks noGrp="1"/>
          </p:cNvSpPr>
          <p:nvPr>
            <p:ph type="body" sz="quarter" idx="14"/>
          </p:nvPr>
        </p:nvSpPr>
        <p:spPr>
          <a:xfrm>
            <a:off x="1717483" y="2054225"/>
            <a:ext cx="2188276" cy="840489"/>
          </a:xfrm>
          <a:prstGeom prst="homePlate">
            <a:avLst>
              <a:gd name="adj" fmla="val 38615"/>
            </a:avLst>
          </a:prstGeom>
          <a:solidFill>
            <a:schemeClr val="bg1"/>
          </a:solidFill>
          <a:ln w="19050">
            <a:solidFill>
              <a:schemeClr val="tx1"/>
            </a:solidFill>
          </a:ln>
        </p:spPr>
        <p:txBody>
          <a:bodyPr vert="horz" lIns="731520" tIns="91440" rIns="91440" bIns="91440" rtlCol="0" anchor="ctr" anchorCtr="0">
            <a:noAutofit/>
          </a:bodyPr>
          <a:lstStyle>
            <a:lvl1pPr>
              <a:defRPr lang="en-US" sz="1600" dirty="0" smtClean="0">
                <a:solidFill>
                  <a:schemeClr val="tx1"/>
                </a:solidFill>
                <a:latin typeface="+mj-lt"/>
              </a:defRPr>
            </a:lvl1pPr>
            <a:lvl2pPr>
              <a:defRPr lang="en-US" sz="1400" dirty="0" smtClean="0">
                <a:solidFill>
                  <a:schemeClr val="tx1"/>
                </a:solidFill>
              </a:defRPr>
            </a:lvl2pPr>
            <a:lvl3pPr>
              <a:defRPr lang="en-US" sz="1200" dirty="0" smtClean="0">
                <a:solidFill>
                  <a:schemeClr val="tx1"/>
                </a:solidFill>
              </a:defRPr>
            </a:lvl3pPr>
            <a:lvl4pPr>
              <a:defRPr lang="en-US" sz="1100" dirty="0" smtClean="0">
                <a:solidFill>
                  <a:schemeClr val="tx1"/>
                </a:solidFill>
              </a:defRPr>
            </a:lvl4pPr>
            <a:lvl5pPr>
              <a:defRPr lang="en-US" sz="1050" dirty="0">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Title 1"/>
          <p:cNvSpPr>
            <a:spLocks noGrp="1"/>
          </p:cNvSpPr>
          <p:nvPr>
            <p:ph type="title"/>
          </p:nvPr>
        </p:nvSpPr>
        <p:spPr/>
        <p:txBody>
          <a:bodyPr/>
          <a:lstStyle>
            <a:lvl1pPr>
              <a:defRPr>
                <a:solidFill>
                  <a:schemeClr val="accent2"/>
                </a:solidFill>
              </a:defRPr>
            </a:lvl1pPr>
          </a:lstStyle>
          <a:p>
            <a:r>
              <a:rPr lang="en-US"/>
              <a:t>Click to edit Master title style</a:t>
            </a:r>
          </a:p>
        </p:txBody>
      </p:sp>
      <p:sp>
        <p:nvSpPr>
          <p:cNvPr id="4" name="Footer Placeholder 3"/>
          <p:cNvSpPr>
            <a:spLocks noGrp="1"/>
          </p:cNvSpPr>
          <p:nvPr>
            <p:ph type="ftr" sz="quarter" idx="11"/>
          </p:nvPr>
        </p:nvSpPr>
        <p:spPr/>
        <p:txBody>
          <a:bodyPr/>
          <a:lstStyle/>
          <a:p>
            <a:r>
              <a:rPr lang="en-US">
                <a:solidFill>
                  <a:srgbClr val="FFFFFF"/>
                </a:solidFill>
              </a:rPr>
              <a:t>Presentation Title</a:t>
            </a:r>
          </a:p>
        </p:txBody>
      </p:sp>
      <p:sp>
        <p:nvSpPr>
          <p:cNvPr id="5" name="Slide Number Placeholder 4"/>
          <p:cNvSpPr>
            <a:spLocks noGrp="1"/>
          </p:cNvSpPr>
          <p:nvPr>
            <p:ph type="sldNum" sz="quarter" idx="12"/>
          </p:nvPr>
        </p:nvSpPr>
        <p:spPr/>
        <p:txBody>
          <a:bodyPr/>
          <a:lstStyle/>
          <a:p>
            <a:fld id="{2ED86176-D6A4-43D8-BE13-F18245AD9D39}" type="slidenum">
              <a:rPr lang="en-US" smtClean="0">
                <a:solidFill>
                  <a:srgbClr val="FFFFFF"/>
                </a:solidFill>
              </a:rPr>
              <a:pPr/>
              <a:t>‹#›</a:t>
            </a:fld>
            <a:endParaRPr lang="en-US">
              <a:solidFill>
                <a:srgbClr val="FFFFFF"/>
              </a:solidFill>
            </a:endParaRPr>
          </a:p>
        </p:txBody>
      </p:sp>
      <p:sp>
        <p:nvSpPr>
          <p:cNvPr id="6" name="Text Placeholder 5"/>
          <p:cNvSpPr>
            <a:spLocks noGrp="1"/>
          </p:cNvSpPr>
          <p:nvPr>
            <p:ph type="body" sz="quarter" idx="13"/>
          </p:nvPr>
        </p:nvSpPr>
        <p:spPr>
          <a:xfrm>
            <a:off x="363538" y="2054225"/>
            <a:ext cx="1890563" cy="840489"/>
          </a:xfrm>
          <a:prstGeom prst="homePlate">
            <a:avLst>
              <a:gd name="adj" fmla="val 31025"/>
            </a:avLst>
          </a:prstGeom>
          <a:solidFill>
            <a:schemeClr val="accent2"/>
          </a:solidFill>
          <a:ln w="19050">
            <a:solidFill>
              <a:schemeClr val="tx1"/>
            </a:solidFill>
          </a:ln>
        </p:spPr>
        <p:txBody>
          <a:bodyPr lIns="91440" tIns="91440" rIns="91440" bIns="91440" anchor="ctr" anchorCtr="0"/>
          <a:lstStyle>
            <a:lvl1pPr>
              <a:defRPr sz="1600">
                <a:solidFill>
                  <a:schemeClr val="tx1"/>
                </a:solidFill>
                <a:latin typeface="+mj-lt"/>
              </a:defRPr>
            </a:lvl1pPr>
            <a:lvl2pPr>
              <a:defRPr sz="1400">
                <a:solidFill>
                  <a:schemeClr val="tx1"/>
                </a:solidFill>
              </a:defRPr>
            </a:lvl2pPr>
            <a:lvl3pPr>
              <a:defRPr sz="1200">
                <a:solidFill>
                  <a:schemeClr val="tx1"/>
                </a:solidFill>
              </a:defRPr>
            </a:lvl3pPr>
            <a:lvl4pPr>
              <a:defRPr sz="1100">
                <a:solidFill>
                  <a:schemeClr val="tx1"/>
                </a:solidFill>
              </a:defRPr>
            </a:lvl4pPr>
            <a:lvl5pPr>
              <a:defRPr sz="1050">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6" name="Text Placeholder 15"/>
          <p:cNvSpPr>
            <a:spLocks noGrp="1"/>
          </p:cNvSpPr>
          <p:nvPr>
            <p:ph type="body" sz="quarter" idx="18"/>
          </p:nvPr>
        </p:nvSpPr>
        <p:spPr>
          <a:xfrm>
            <a:off x="363538" y="3169352"/>
            <a:ext cx="1567047" cy="2909186"/>
          </a:xfrm>
        </p:spPr>
        <p:txBody>
          <a:bodyPr/>
          <a:lstStyle>
            <a:lvl1pPr>
              <a:defRPr sz="1400"/>
            </a:lvl1pPr>
            <a:lvl2pPr>
              <a:defRPr sz="1200"/>
            </a:lvl2pPr>
            <a:lvl3pPr>
              <a:defRPr sz="1100"/>
            </a:lvl3pPr>
            <a:lvl4pPr>
              <a:defRPr sz="1050"/>
            </a:lvl4pPr>
            <a:lvl5pPr>
              <a:defRPr sz="10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7" name="Text Placeholder 15"/>
          <p:cNvSpPr>
            <a:spLocks noGrp="1"/>
          </p:cNvSpPr>
          <p:nvPr>
            <p:ph type="body" sz="quarter" idx="19"/>
          </p:nvPr>
        </p:nvSpPr>
        <p:spPr>
          <a:xfrm>
            <a:off x="2033985" y="3169352"/>
            <a:ext cx="1567047" cy="2909186"/>
          </a:xfrm>
        </p:spPr>
        <p:txBody>
          <a:bodyPr/>
          <a:lstStyle>
            <a:lvl1pPr>
              <a:defRPr sz="1400"/>
            </a:lvl1pPr>
            <a:lvl2pPr>
              <a:defRPr sz="1200"/>
            </a:lvl2pPr>
            <a:lvl3pPr>
              <a:defRPr sz="1100"/>
            </a:lvl3pPr>
            <a:lvl4pPr>
              <a:defRPr sz="1050"/>
            </a:lvl4pPr>
            <a:lvl5pPr>
              <a:defRPr sz="10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8" name="Text Placeholder 15"/>
          <p:cNvSpPr>
            <a:spLocks noGrp="1"/>
          </p:cNvSpPr>
          <p:nvPr>
            <p:ph type="body" sz="quarter" idx="20"/>
          </p:nvPr>
        </p:nvSpPr>
        <p:spPr>
          <a:xfrm>
            <a:off x="3704432" y="3169352"/>
            <a:ext cx="1567047" cy="2909186"/>
          </a:xfrm>
        </p:spPr>
        <p:txBody>
          <a:bodyPr/>
          <a:lstStyle>
            <a:lvl1pPr>
              <a:defRPr sz="1400"/>
            </a:lvl1pPr>
            <a:lvl2pPr>
              <a:defRPr sz="1200"/>
            </a:lvl2pPr>
            <a:lvl3pPr>
              <a:defRPr sz="1100"/>
            </a:lvl3pPr>
            <a:lvl4pPr>
              <a:defRPr sz="1050"/>
            </a:lvl4pPr>
            <a:lvl5pPr>
              <a:defRPr sz="10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9" name="Text Placeholder 15"/>
          <p:cNvSpPr>
            <a:spLocks noGrp="1"/>
          </p:cNvSpPr>
          <p:nvPr>
            <p:ph type="body" sz="quarter" idx="21"/>
          </p:nvPr>
        </p:nvSpPr>
        <p:spPr>
          <a:xfrm>
            <a:off x="5374879" y="3169352"/>
            <a:ext cx="1567047" cy="2909186"/>
          </a:xfrm>
        </p:spPr>
        <p:txBody>
          <a:bodyPr/>
          <a:lstStyle>
            <a:lvl1pPr>
              <a:defRPr sz="1400"/>
            </a:lvl1pPr>
            <a:lvl2pPr>
              <a:defRPr sz="1200"/>
            </a:lvl2pPr>
            <a:lvl3pPr>
              <a:defRPr sz="1100"/>
            </a:lvl3pPr>
            <a:lvl4pPr>
              <a:defRPr sz="1050"/>
            </a:lvl4pPr>
            <a:lvl5pPr>
              <a:defRPr sz="10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 name="Text Placeholder 15"/>
          <p:cNvSpPr>
            <a:spLocks noGrp="1"/>
          </p:cNvSpPr>
          <p:nvPr>
            <p:ph type="body" sz="quarter" idx="22"/>
          </p:nvPr>
        </p:nvSpPr>
        <p:spPr>
          <a:xfrm>
            <a:off x="7045325" y="3169352"/>
            <a:ext cx="1567047" cy="2909186"/>
          </a:xfrm>
        </p:spPr>
        <p:txBody>
          <a:bodyPr/>
          <a:lstStyle>
            <a:lvl1pPr>
              <a:defRPr sz="1400"/>
            </a:lvl1pPr>
            <a:lvl2pPr>
              <a:defRPr sz="1200"/>
            </a:lvl2pPr>
            <a:lvl3pPr>
              <a:defRPr sz="1100"/>
            </a:lvl3pPr>
            <a:lvl4pPr>
              <a:defRPr sz="1050"/>
            </a:lvl4pPr>
            <a:lvl5pPr>
              <a:defRPr sz="10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2461336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Graph and Content">
    <p:spTree>
      <p:nvGrpSpPr>
        <p:cNvPr id="1" name=""/>
        <p:cNvGrpSpPr/>
        <p:nvPr/>
      </p:nvGrpSpPr>
      <p:grpSpPr>
        <a:xfrm>
          <a:off x="0" y="0"/>
          <a:ext cx="0" cy="0"/>
          <a:chOff x="0" y="0"/>
          <a:chExt cx="0" cy="0"/>
        </a:xfrm>
      </p:grpSpPr>
      <p:sp>
        <p:nvSpPr>
          <p:cNvPr id="8" name="Chart Placeholder 7"/>
          <p:cNvSpPr>
            <a:spLocks noGrp="1"/>
          </p:cNvSpPr>
          <p:nvPr>
            <p:ph type="chart" sz="quarter" idx="14"/>
          </p:nvPr>
        </p:nvSpPr>
        <p:spPr>
          <a:xfrm>
            <a:off x="363538" y="1733108"/>
            <a:ext cx="8412162" cy="2157856"/>
          </a:xfrm>
        </p:spPr>
        <p:txBody>
          <a:bodyPr/>
          <a:lstStyle>
            <a:lvl1pPr>
              <a:defRPr>
                <a:solidFill>
                  <a:schemeClr val="tx2"/>
                </a:solidFill>
              </a:defRPr>
            </a:lvl1pPr>
          </a:lstStyle>
          <a:p>
            <a:r>
              <a:rPr lang="en-US"/>
              <a:t>Click icon to add chart</a:t>
            </a:r>
            <a:endParaRPr lang="en-US" dirty="0"/>
          </a:p>
        </p:txBody>
      </p:sp>
      <p:sp>
        <p:nvSpPr>
          <p:cNvPr id="2" name="Title 1"/>
          <p:cNvSpPr>
            <a:spLocks noGrp="1"/>
          </p:cNvSpPr>
          <p:nvPr>
            <p:ph type="title"/>
          </p:nvPr>
        </p:nvSpPr>
        <p:spPr>
          <a:xfrm>
            <a:off x="363538" y="319088"/>
            <a:ext cx="8412162" cy="865367"/>
          </a:xfrm>
        </p:spPr>
        <p:txBody>
          <a:bodyPr anchor="t" anchorCtr="0"/>
          <a:lstStyle>
            <a:lvl1pPr>
              <a:defRPr>
                <a:solidFill>
                  <a:schemeClr val="accent2"/>
                </a:solidFill>
              </a:defRPr>
            </a:lvl1pPr>
          </a:lstStyle>
          <a:p>
            <a:r>
              <a:rPr lang="en-US"/>
              <a:t>Click to edit Master title style</a:t>
            </a:r>
            <a:endParaRPr lang="en-US" dirty="0"/>
          </a:p>
        </p:txBody>
      </p:sp>
      <p:sp>
        <p:nvSpPr>
          <p:cNvPr id="3" name="Content Placeholder 2"/>
          <p:cNvSpPr>
            <a:spLocks noGrp="1"/>
          </p:cNvSpPr>
          <p:nvPr>
            <p:ph idx="1"/>
          </p:nvPr>
        </p:nvSpPr>
        <p:spPr>
          <a:xfrm>
            <a:off x="363538" y="1201738"/>
            <a:ext cx="8412162" cy="365805"/>
          </a:xfrm>
        </p:spPr>
        <p:txBody>
          <a:bodyPr/>
          <a:lstStyle>
            <a:lvl1pPr>
              <a:defRPr sz="1800">
                <a:solidFill>
                  <a:schemeClr val="accent2"/>
                </a:solidFill>
              </a:defRPr>
            </a:lvl1pPr>
            <a:lvl2pPr marL="0" indent="0">
              <a:spcBef>
                <a:spcPts val="0"/>
              </a:spcBef>
              <a:buNone/>
              <a:defRPr sz="1400">
                <a:solidFill>
                  <a:schemeClr val="tx1"/>
                </a:solidFill>
              </a:defRPr>
            </a:lvl2pPr>
            <a:lvl3pPr>
              <a:defRPr sz="1400">
                <a:solidFill>
                  <a:schemeClr val="tx1"/>
                </a:solidFill>
              </a:defRPr>
            </a:lvl3pPr>
            <a:lvl4pPr>
              <a:defRPr sz="1200">
                <a:solidFill>
                  <a:schemeClr val="tx1"/>
                </a:solidFill>
              </a:defRPr>
            </a:lvl4pPr>
            <a:lvl5pPr>
              <a:defRPr sz="1100">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p:cNvSpPr>
            <a:spLocks noGrp="1"/>
          </p:cNvSpPr>
          <p:nvPr>
            <p:ph type="ftr" sz="quarter" idx="11"/>
          </p:nvPr>
        </p:nvSpPr>
        <p:spPr/>
        <p:txBody>
          <a:bodyPr/>
          <a:lstStyle/>
          <a:p>
            <a:r>
              <a:rPr lang="en-US">
                <a:solidFill>
                  <a:srgbClr val="FFFFFF"/>
                </a:solidFill>
              </a:rPr>
              <a:t>Presentation Title</a:t>
            </a:r>
          </a:p>
        </p:txBody>
      </p:sp>
      <p:sp>
        <p:nvSpPr>
          <p:cNvPr id="6" name="Slide Number Placeholder 5"/>
          <p:cNvSpPr>
            <a:spLocks noGrp="1"/>
          </p:cNvSpPr>
          <p:nvPr>
            <p:ph type="sldNum" sz="quarter" idx="12"/>
          </p:nvPr>
        </p:nvSpPr>
        <p:spPr/>
        <p:txBody>
          <a:bodyPr/>
          <a:lstStyle/>
          <a:p>
            <a:fld id="{2ED86176-D6A4-43D8-BE13-F18245AD9D39}" type="slidenum">
              <a:rPr lang="en-US" smtClean="0">
                <a:solidFill>
                  <a:srgbClr val="FFFFFF"/>
                </a:solidFill>
              </a:rPr>
              <a:pPr/>
              <a:t>‹#›</a:t>
            </a:fld>
            <a:endParaRPr lang="en-US">
              <a:solidFill>
                <a:srgbClr val="FFFFFF"/>
              </a:solidFill>
            </a:endParaRPr>
          </a:p>
        </p:txBody>
      </p:sp>
      <p:sp>
        <p:nvSpPr>
          <p:cNvPr id="7" name="Content Placeholder 2"/>
          <p:cNvSpPr>
            <a:spLocks noGrp="1"/>
          </p:cNvSpPr>
          <p:nvPr>
            <p:ph idx="13"/>
          </p:nvPr>
        </p:nvSpPr>
        <p:spPr>
          <a:xfrm>
            <a:off x="363538" y="4067174"/>
            <a:ext cx="8412162" cy="2011363"/>
          </a:xfrm>
        </p:spPr>
        <p:txBody>
          <a:bodyPr/>
          <a:lstStyle>
            <a:lvl1pPr>
              <a:defRPr sz="1800"/>
            </a:lvl1pPr>
            <a:lvl2pPr>
              <a:defRPr sz="1600"/>
            </a:lvl2pPr>
            <a:lvl3pPr>
              <a:defRPr sz="1400"/>
            </a:lvl3pPr>
            <a:lvl4pPr>
              <a:defRPr sz="1200"/>
            </a:lvl4pPr>
            <a:lvl5pPr>
              <a:defRPr sz="11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76126871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r>
              <a:rPr lang="en-US">
                <a:solidFill>
                  <a:srgbClr val="FFFFFF"/>
                </a:solidFill>
              </a:rPr>
              <a:t>Presentation Title</a:t>
            </a:r>
          </a:p>
        </p:txBody>
      </p:sp>
      <p:sp>
        <p:nvSpPr>
          <p:cNvPr id="4" name="Slide Number Placeholder 3"/>
          <p:cNvSpPr>
            <a:spLocks noGrp="1"/>
          </p:cNvSpPr>
          <p:nvPr>
            <p:ph type="sldNum" sz="quarter" idx="12"/>
          </p:nvPr>
        </p:nvSpPr>
        <p:spPr/>
        <p:txBody>
          <a:bodyPr/>
          <a:lstStyle/>
          <a:p>
            <a:fld id="{2ED86176-D6A4-43D8-BE13-F18245AD9D39}" type="slidenum">
              <a:rPr lang="en-US" smtClean="0">
                <a:solidFill>
                  <a:srgbClr val="FFFFFF"/>
                </a:solidFill>
              </a:rPr>
              <a:pPr/>
              <a:t>‹#›</a:t>
            </a:fld>
            <a:endParaRPr lang="en-US">
              <a:solidFill>
                <a:srgbClr val="FFFFFF"/>
              </a:solidFill>
            </a:endParaRPr>
          </a:p>
        </p:txBody>
      </p:sp>
    </p:spTree>
    <p:extLst>
      <p:ext uri="{BB962C8B-B14F-4D97-AF65-F5344CB8AC3E}">
        <p14:creationId xmlns:p14="http://schemas.microsoft.com/office/powerpoint/2010/main" val="163101349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Full Bleed Image">
    <p:bg bwMode="ltGray">
      <p:bgPr>
        <a:blipFill rotWithShape="1">
          <a:blip r:embed="rId2" cstate="print"/>
          <a:stretch>
            <a:fillRect/>
          </a:stretch>
        </a:blipFill>
        <a:effectLst/>
      </p:bgPr>
    </p:bg>
    <p:spTree>
      <p:nvGrpSpPr>
        <p:cNvPr id="1" name=""/>
        <p:cNvGrpSpPr/>
        <p:nvPr/>
      </p:nvGrpSpPr>
      <p:grpSpPr>
        <a:xfrm>
          <a:off x="0" y="0"/>
          <a:ext cx="0" cy="0"/>
          <a:chOff x="0" y="0"/>
          <a:chExt cx="0" cy="0"/>
        </a:xfrm>
      </p:grpSpPr>
      <p:pic>
        <p:nvPicPr>
          <p:cNvPr id="5" name="Picture 4"/>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6216024" y="6278753"/>
            <a:ext cx="2625342" cy="347472"/>
          </a:xfrm>
          <a:prstGeom prst="rect">
            <a:avLst/>
          </a:prstGeom>
        </p:spPr>
      </p:pic>
    </p:spTree>
    <p:extLst>
      <p:ext uri="{BB962C8B-B14F-4D97-AF65-F5344CB8AC3E}">
        <p14:creationId xmlns:p14="http://schemas.microsoft.com/office/powerpoint/2010/main" val="406331499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B65473D4-785F-4506-8F09-9EC382D247BD}" type="datetimeFigureOut">
              <a:rPr lang="en-US" smtClean="0">
                <a:solidFill>
                  <a:prstClr val="black">
                    <a:tint val="75000"/>
                  </a:prstClr>
                </a:solidFill>
              </a:rPr>
              <a:pPr/>
              <a:t>2/16/2022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8AC68272-218D-4260-B3E3-3938E0BBFD33}"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90057212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65473D4-785F-4506-8F09-9EC382D247BD}" type="datetimeFigureOut">
              <a:rPr lang="en-US" smtClean="0">
                <a:solidFill>
                  <a:prstClr val="black">
                    <a:tint val="75000"/>
                  </a:prstClr>
                </a:solidFill>
              </a:rPr>
              <a:pPr/>
              <a:t>2/16/2022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8AC68272-218D-4260-B3E3-3938E0BBFD33}"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03115427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5473D4-785F-4506-8F09-9EC382D247BD}" type="datetimeFigureOut">
              <a:rPr lang="en-US" smtClean="0">
                <a:solidFill>
                  <a:prstClr val="black">
                    <a:tint val="75000"/>
                  </a:prstClr>
                </a:solidFill>
              </a:rPr>
              <a:pPr/>
              <a:t>2/16/2022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8AC68272-218D-4260-B3E3-3938E0BBFD33}"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99887791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65473D4-785F-4506-8F09-9EC382D247BD}" type="datetimeFigureOut">
              <a:rPr lang="en-US" smtClean="0">
                <a:solidFill>
                  <a:prstClr val="black">
                    <a:tint val="75000"/>
                  </a:prstClr>
                </a:solidFill>
              </a:rPr>
              <a:pPr/>
              <a:t>2/16/2022</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8AC68272-218D-4260-B3E3-3938E0BBFD33}"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79312572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65473D4-785F-4506-8F09-9EC382D247BD}" type="datetimeFigureOut">
              <a:rPr lang="en-US" smtClean="0">
                <a:solidFill>
                  <a:prstClr val="black">
                    <a:tint val="75000"/>
                  </a:prstClr>
                </a:solidFill>
              </a:rPr>
              <a:pPr/>
              <a:t>2/16/2022</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8AC68272-218D-4260-B3E3-3938E0BBFD33}"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18934432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65473D4-785F-4506-8F09-9EC382D247BD}" type="datetimeFigureOut">
              <a:rPr lang="en-US" smtClean="0">
                <a:solidFill>
                  <a:prstClr val="black">
                    <a:tint val="75000"/>
                  </a:prstClr>
                </a:solidFill>
              </a:rPr>
              <a:pPr/>
              <a:t>2/16/2022</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8AC68272-218D-4260-B3E3-3938E0BBFD33}"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704207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itle" preserve="1">
  <p:cSld name="Image Title Slide">
    <p:bg bwMode="ltGray">
      <p:bgPr>
        <a:blipFill dpi="0" rotWithShape="1">
          <a:blip r:embed="rId2" cstate="print"/>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userDrawn="1">
            <p:ph type="ctrTitle" hasCustomPrompt="1"/>
          </p:nvPr>
        </p:nvSpPr>
        <p:spPr>
          <a:xfrm>
            <a:off x="3849624" y="4261104"/>
            <a:ext cx="4281487" cy="1470025"/>
          </a:xfrm>
        </p:spPr>
        <p:txBody>
          <a:bodyPr anchor="t" anchorCtr="0"/>
          <a:lstStyle>
            <a:lvl1pPr>
              <a:lnSpc>
                <a:spcPct val="90000"/>
              </a:lnSpc>
              <a:defRPr sz="3200">
                <a:solidFill>
                  <a:schemeClr val="tx1"/>
                </a:solidFill>
              </a:defRPr>
            </a:lvl1pPr>
          </a:lstStyle>
          <a:p>
            <a:r>
              <a:rPr lang="en-US" dirty="0"/>
              <a:t>Click to edit Master</a:t>
            </a:r>
            <a:br>
              <a:rPr lang="en-US" dirty="0"/>
            </a:br>
            <a:r>
              <a:rPr lang="en-US" dirty="0"/>
              <a:t>title style</a:t>
            </a:r>
          </a:p>
        </p:txBody>
      </p:sp>
      <p:sp>
        <p:nvSpPr>
          <p:cNvPr id="3" name="Subtitle 2"/>
          <p:cNvSpPr>
            <a:spLocks noGrp="1"/>
          </p:cNvSpPr>
          <p:nvPr userDrawn="1">
            <p:ph type="subTitle" idx="1"/>
          </p:nvPr>
        </p:nvSpPr>
        <p:spPr>
          <a:xfrm>
            <a:off x="3849624" y="5257800"/>
            <a:ext cx="2771547" cy="448294"/>
          </a:xfrm>
        </p:spPr>
        <p:txBody>
          <a:bodyPr/>
          <a:lstStyle>
            <a:lvl1pPr marL="0" indent="0" algn="l">
              <a:lnSpc>
                <a:spcPct val="90000"/>
              </a:lnSpc>
              <a:buNone/>
              <a:defRPr sz="24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pic>
        <p:nvPicPr>
          <p:cNvPr id="11" name="Pictur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63538" y="319088"/>
            <a:ext cx="3481748" cy="460820"/>
          </a:xfrm>
          <a:prstGeom prst="rect">
            <a:avLst/>
          </a:prstGeom>
        </p:spPr>
      </p:pic>
    </p:spTree>
    <p:extLst>
      <p:ext uri="{BB962C8B-B14F-4D97-AF65-F5344CB8AC3E}">
        <p14:creationId xmlns:p14="http://schemas.microsoft.com/office/powerpoint/2010/main" val="331797776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5473D4-785F-4506-8F09-9EC382D247BD}" type="datetimeFigureOut">
              <a:rPr lang="en-US" smtClean="0">
                <a:solidFill>
                  <a:prstClr val="black">
                    <a:tint val="75000"/>
                  </a:prstClr>
                </a:solidFill>
              </a:rPr>
              <a:pPr/>
              <a:t>2/16/2022</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8AC68272-218D-4260-B3E3-3938E0BBFD33}"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77739606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5473D4-785F-4506-8F09-9EC382D247BD}" type="datetimeFigureOut">
              <a:rPr lang="en-US" smtClean="0">
                <a:solidFill>
                  <a:prstClr val="black">
                    <a:tint val="75000"/>
                  </a:prstClr>
                </a:solidFill>
              </a:rPr>
              <a:pPr/>
              <a:t>2/16/2022</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8AC68272-218D-4260-B3E3-3938E0BBFD33}"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49883466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5473D4-785F-4506-8F09-9EC382D247BD}" type="datetimeFigureOut">
              <a:rPr lang="en-US" smtClean="0">
                <a:solidFill>
                  <a:prstClr val="black">
                    <a:tint val="75000"/>
                  </a:prstClr>
                </a:solidFill>
              </a:rPr>
              <a:pPr/>
              <a:t>2/16/2022</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8AC68272-218D-4260-B3E3-3938E0BBFD33}"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5609334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65473D4-785F-4506-8F09-9EC382D247BD}" type="datetimeFigureOut">
              <a:rPr lang="en-US" smtClean="0">
                <a:solidFill>
                  <a:prstClr val="black">
                    <a:tint val="75000"/>
                  </a:prstClr>
                </a:solidFill>
              </a:rPr>
              <a:pPr/>
              <a:t>2/16/2022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8AC68272-218D-4260-B3E3-3938E0BBFD33}"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012239353"/>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65473D4-785F-4506-8F09-9EC382D247BD}" type="datetimeFigureOut">
              <a:rPr lang="en-US" smtClean="0">
                <a:solidFill>
                  <a:prstClr val="black">
                    <a:tint val="75000"/>
                  </a:prstClr>
                </a:solidFill>
              </a:rPr>
              <a:pPr/>
              <a:t>2/16/2022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8AC68272-218D-4260-B3E3-3938E0BBFD33}"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5585347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obj" preserve="1">
  <p:cSld name="Agenda">
    <p:bg>
      <p:bgPr>
        <a:blipFill rotWithShape="1">
          <a:blip r:embed="rId2" cstate="prin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63538" y="1141413"/>
            <a:ext cx="8412162" cy="461962"/>
          </a:xfrm>
        </p:spPr>
        <p:txBody>
          <a:bodyPr anchor="b" anchorCtr="0"/>
          <a:lstStyle>
            <a:lvl1pPr>
              <a:defRPr>
                <a:solidFill>
                  <a:schemeClr val="accent2"/>
                </a:solidFill>
              </a:defRPr>
            </a:lvl1pPr>
          </a:lstStyle>
          <a:p>
            <a:r>
              <a:rPr lang="en-US"/>
              <a:t>Click to edit Master title style</a:t>
            </a:r>
            <a:endParaRPr lang="en-US" dirty="0"/>
          </a:p>
        </p:txBody>
      </p:sp>
      <p:sp>
        <p:nvSpPr>
          <p:cNvPr id="3" name="Content Placeholder 2"/>
          <p:cNvSpPr>
            <a:spLocks noGrp="1"/>
          </p:cNvSpPr>
          <p:nvPr>
            <p:ph idx="1"/>
          </p:nvPr>
        </p:nvSpPr>
        <p:spPr>
          <a:xfrm>
            <a:off x="363538" y="2054225"/>
            <a:ext cx="8412162" cy="4024313"/>
          </a:xfrm>
        </p:spPr>
        <p:txBody>
          <a:bodyPr/>
          <a:lstStyle>
            <a:lvl1pPr>
              <a:spcBef>
                <a:spcPts val="600"/>
              </a:spcBef>
              <a:defRPr sz="3000"/>
            </a:lvl1pPr>
            <a:lvl2pPr marL="225425" indent="-225425">
              <a:defRPr sz="2800"/>
            </a:lvl2pPr>
            <a:lvl3pPr marL="461963" indent="-231775">
              <a:defRPr sz="2000"/>
            </a:lvl3pPr>
            <a:lvl4pPr marL="625475" indent="-171450">
              <a:defRPr/>
            </a:lvl4pPr>
            <a:lvl5pPr marL="739775" indent="-11430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p:cNvSpPr>
            <a:spLocks noGrp="1"/>
          </p:cNvSpPr>
          <p:nvPr>
            <p:ph type="ftr" sz="quarter" idx="11"/>
          </p:nvPr>
        </p:nvSpPr>
        <p:spPr/>
        <p:txBody>
          <a:bodyPr/>
          <a:lstStyle/>
          <a:p>
            <a:r>
              <a:rPr lang="en-US">
                <a:solidFill>
                  <a:srgbClr val="FFFFFF"/>
                </a:solidFill>
              </a:rPr>
              <a:t>Presentation Title</a:t>
            </a:r>
          </a:p>
        </p:txBody>
      </p:sp>
      <p:sp>
        <p:nvSpPr>
          <p:cNvPr id="6" name="Slide Number Placeholder 5"/>
          <p:cNvSpPr>
            <a:spLocks noGrp="1"/>
          </p:cNvSpPr>
          <p:nvPr>
            <p:ph type="sldNum" sz="quarter" idx="12"/>
          </p:nvPr>
        </p:nvSpPr>
        <p:spPr/>
        <p:txBody>
          <a:bodyPr/>
          <a:lstStyle/>
          <a:p>
            <a:fld id="{2ED86176-D6A4-43D8-BE13-F18245AD9D39}" type="slidenum">
              <a:rPr lang="en-US" smtClean="0">
                <a:solidFill>
                  <a:srgbClr val="FFFFFF"/>
                </a:solidFill>
              </a:rPr>
              <a:pPr/>
              <a:t>‹#›</a:t>
            </a:fld>
            <a:endParaRPr lang="en-US">
              <a:solidFill>
                <a:srgbClr val="FFFFFF"/>
              </a:solidFill>
            </a:endParaRP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6216024" y="6278753"/>
            <a:ext cx="2625342" cy="347472"/>
          </a:xfrm>
          <a:prstGeom prst="rect">
            <a:avLst/>
          </a:prstGeom>
        </p:spPr>
      </p:pic>
    </p:spTree>
    <p:extLst>
      <p:ext uri="{BB962C8B-B14F-4D97-AF65-F5344CB8AC3E}">
        <p14:creationId xmlns:p14="http://schemas.microsoft.com/office/powerpoint/2010/main" val="25220859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obj" preserve="1">
  <p:cSld name="Table of Contents">
    <p:bg>
      <p:bgPr>
        <a:blipFill rotWithShape="1">
          <a:blip r:embed="rId2" cstate="prin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63538" y="319087"/>
            <a:ext cx="8412162" cy="822325"/>
          </a:xfrm>
        </p:spPr>
        <p:txBody>
          <a:bodyPr anchor="t" anchorCtr="0"/>
          <a:lstStyle/>
          <a:p>
            <a:r>
              <a:rPr lang="en-US"/>
              <a:t>Click to edit Master title style</a:t>
            </a:r>
            <a:endParaRPr lang="en-US" dirty="0"/>
          </a:p>
        </p:txBody>
      </p:sp>
      <p:sp>
        <p:nvSpPr>
          <p:cNvPr id="3" name="Content Placeholder 2"/>
          <p:cNvSpPr>
            <a:spLocks noGrp="1"/>
          </p:cNvSpPr>
          <p:nvPr>
            <p:ph idx="1"/>
          </p:nvPr>
        </p:nvSpPr>
        <p:spPr>
          <a:xfrm>
            <a:off x="363538" y="1211263"/>
            <a:ext cx="8412162" cy="4867275"/>
          </a:xfrm>
        </p:spPr>
        <p:txBody>
          <a:bodyPr/>
          <a:lstStyle>
            <a:lvl1pPr marL="1033463" indent="-1033463">
              <a:spcBef>
                <a:spcPts val="600"/>
              </a:spcBef>
              <a:tabLst>
                <a:tab pos="796925" algn="r"/>
                <a:tab pos="1033463" algn="l"/>
              </a:tabLst>
              <a:defRPr sz="3000"/>
            </a:lvl1pPr>
            <a:lvl2pPr marL="1258888" indent="-225425">
              <a:defRPr sz="2400"/>
            </a:lvl2pPr>
            <a:lvl3pPr marL="1423988" indent="-171450">
              <a:defRPr/>
            </a:lvl3pPr>
            <a:lvl4pPr marL="1606550" indent="-171450">
              <a:defRPr/>
            </a:lvl4pPr>
            <a:lvl5pPr marL="1709738" indent="-11430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p:cNvSpPr>
            <a:spLocks noGrp="1"/>
          </p:cNvSpPr>
          <p:nvPr>
            <p:ph type="ftr" sz="quarter" idx="11"/>
          </p:nvPr>
        </p:nvSpPr>
        <p:spPr/>
        <p:txBody>
          <a:bodyPr/>
          <a:lstStyle/>
          <a:p>
            <a:r>
              <a:rPr lang="en-US">
                <a:solidFill>
                  <a:srgbClr val="FFFFFF"/>
                </a:solidFill>
              </a:rPr>
              <a:t>Presentation Title</a:t>
            </a:r>
          </a:p>
        </p:txBody>
      </p:sp>
      <p:sp>
        <p:nvSpPr>
          <p:cNvPr id="6" name="Slide Number Placeholder 5"/>
          <p:cNvSpPr>
            <a:spLocks noGrp="1"/>
          </p:cNvSpPr>
          <p:nvPr>
            <p:ph type="sldNum" sz="quarter" idx="12"/>
          </p:nvPr>
        </p:nvSpPr>
        <p:spPr/>
        <p:txBody>
          <a:bodyPr/>
          <a:lstStyle/>
          <a:p>
            <a:fld id="{2ED86176-D6A4-43D8-BE13-F18245AD9D39}" type="slidenum">
              <a:rPr lang="en-US" smtClean="0">
                <a:solidFill>
                  <a:srgbClr val="FFFFFF"/>
                </a:solidFill>
              </a:rPr>
              <a:pPr/>
              <a:t>‹#›</a:t>
            </a:fld>
            <a:endParaRPr lang="en-US">
              <a:solidFill>
                <a:srgbClr val="FFFFFF"/>
              </a:solidFill>
            </a:endParaRPr>
          </a:p>
        </p:txBody>
      </p:sp>
      <p:pic>
        <p:nvPicPr>
          <p:cNvPr id="9" name="Picture 8"/>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6216024" y="6278753"/>
            <a:ext cx="2625342" cy="347472"/>
          </a:xfrm>
          <a:prstGeom prst="rect">
            <a:avLst/>
          </a:prstGeom>
        </p:spPr>
      </p:pic>
    </p:spTree>
    <p:extLst>
      <p:ext uri="{BB962C8B-B14F-4D97-AF65-F5344CB8AC3E}">
        <p14:creationId xmlns:p14="http://schemas.microsoft.com/office/powerpoint/2010/main" val="1885328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obj" preserve="1">
  <p:cSld name="Section Divider">
    <p:bg>
      <p:bgPr>
        <a:blipFill rotWithShape="1">
          <a:blip r:embed="rId2" cstate="prin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63538" y="1157287"/>
            <a:ext cx="8412162" cy="446088"/>
          </a:xfrm>
        </p:spPr>
        <p:txBody>
          <a:bodyPr anchor="b" anchorCtr="0"/>
          <a:lstStyle/>
          <a:p>
            <a:r>
              <a:rPr lang="en-US"/>
              <a:t>Click to edit Master title style</a:t>
            </a:r>
            <a:endParaRPr lang="en-US" dirty="0"/>
          </a:p>
        </p:txBody>
      </p:sp>
      <p:sp>
        <p:nvSpPr>
          <p:cNvPr id="3" name="Content Placeholder 2"/>
          <p:cNvSpPr>
            <a:spLocks noGrp="1"/>
          </p:cNvSpPr>
          <p:nvPr>
            <p:ph idx="1"/>
          </p:nvPr>
        </p:nvSpPr>
        <p:spPr>
          <a:xfrm>
            <a:off x="363538" y="2054225"/>
            <a:ext cx="8412162" cy="4024313"/>
          </a:xfrm>
        </p:spPr>
        <p:txBody>
          <a:bodyPr/>
          <a:lstStyle>
            <a:lvl1pPr>
              <a:spcBef>
                <a:spcPts val="600"/>
              </a:spcBef>
              <a:defRPr sz="3000"/>
            </a:lvl1pPr>
            <a:lvl2pPr marL="225425" indent="-225425">
              <a:defRPr sz="2400"/>
            </a:lvl2pPr>
            <a:lvl3pPr marL="401638" indent="-171450">
              <a:defRPr/>
            </a:lvl3pPr>
            <a:lvl4pPr marL="573088" indent="-171450">
              <a:defRPr/>
            </a:lvl4pPr>
            <a:lvl5pPr marL="688975" indent="-11430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p:cNvSpPr>
            <a:spLocks noGrp="1"/>
          </p:cNvSpPr>
          <p:nvPr>
            <p:ph type="ftr" sz="quarter" idx="11"/>
          </p:nvPr>
        </p:nvSpPr>
        <p:spPr/>
        <p:txBody>
          <a:bodyPr/>
          <a:lstStyle/>
          <a:p>
            <a:r>
              <a:rPr lang="en-US">
                <a:solidFill>
                  <a:srgbClr val="FFFFFF"/>
                </a:solidFill>
              </a:rPr>
              <a:t>Presentation Title</a:t>
            </a:r>
          </a:p>
        </p:txBody>
      </p:sp>
      <p:sp>
        <p:nvSpPr>
          <p:cNvPr id="6" name="Slide Number Placeholder 5"/>
          <p:cNvSpPr>
            <a:spLocks noGrp="1"/>
          </p:cNvSpPr>
          <p:nvPr>
            <p:ph type="sldNum" sz="quarter" idx="12"/>
          </p:nvPr>
        </p:nvSpPr>
        <p:spPr/>
        <p:txBody>
          <a:bodyPr/>
          <a:lstStyle/>
          <a:p>
            <a:fld id="{2ED86176-D6A4-43D8-BE13-F18245AD9D39}" type="slidenum">
              <a:rPr lang="en-US" smtClean="0">
                <a:solidFill>
                  <a:srgbClr val="FFFFFF"/>
                </a:solidFill>
              </a:rPr>
              <a:pPr/>
              <a:t>‹#›</a:t>
            </a:fld>
            <a:endParaRPr lang="en-US">
              <a:solidFill>
                <a:srgbClr val="FFFFFF"/>
              </a:solidFill>
            </a:endParaRPr>
          </a:p>
        </p:txBody>
      </p:sp>
      <p:pic>
        <p:nvPicPr>
          <p:cNvPr id="10" name="Picture 9"/>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6230055" y="6278753"/>
            <a:ext cx="2611311" cy="345615"/>
          </a:xfrm>
          <a:prstGeom prst="rect">
            <a:avLst/>
          </a:prstGeom>
        </p:spPr>
      </p:pic>
    </p:spTree>
    <p:extLst>
      <p:ext uri="{BB962C8B-B14F-4D97-AF65-F5344CB8AC3E}">
        <p14:creationId xmlns:p14="http://schemas.microsoft.com/office/powerpoint/2010/main" val="37282658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a:xfrm>
            <a:off x="363538" y="2054225"/>
            <a:ext cx="8412162" cy="402431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p:cNvSpPr>
            <a:spLocks noGrp="1"/>
          </p:cNvSpPr>
          <p:nvPr>
            <p:ph type="ftr" sz="quarter" idx="11"/>
          </p:nvPr>
        </p:nvSpPr>
        <p:spPr/>
        <p:txBody>
          <a:bodyPr/>
          <a:lstStyle/>
          <a:p>
            <a:r>
              <a:rPr lang="en-US">
                <a:solidFill>
                  <a:srgbClr val="FFFFFF"/>
                </a:solidFill>
              </a:rPr>
              <a:t>Presentation Title</a:t>
            </a:r>
          </a:p>
        </p:txBody>
      </p:sp>
      <p:sp>
        <p:nvSpPr>
          <p:cNvPr id="6" name="Slide Number Placeholder 5"/>
          <p:cNvSpPr>
            <a:spLocks noGrp="1"/>
          </p:cNvSpPr>
          <p:nvPr>
            <p:ph type="sldNum" sz="quarter" idx="12"/>
          </p:nvPr>
        </p:nvSpPr>
        <p:spPr/>
        <p:txBody>
          <a:bodyPr/>
          <a:lstStyle/>
          <a:p>
            <a:fld id="{2ED86176-D6A4-43D8-BE13-F18245AD9D39}" type="slidenum">
              <a:rPr lang="en-US" smtClean="0">
                <a:solidFill>
                  <a:srgbClr val="FFFFFF"/>
                </a:solidFill>
              </a:rPr>
              <a:pPr/>
              <a:t>‹#›</a:t>
            </a:fld>
            <a:endParaRPr lang="en-US">
              <a:solidFill>
                <a:srgbClr val="FFFFFF"/>
              </a:solidFill>
            </a:endParaRPr>
          </a:p>
        </p:txBody>
      </p:sp>
    </p:spTree>
    <p:extLst>
      <p:ext uri="{BB962C8B-B14F-4D97-AF65-F5344CB8AC3E}">
        <p14:creationId xmlns:p14="http://schemas.microsoft.com/office/powerpoint/2010/main" val="40552328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2 Column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a:xfrm>
            <a:off x="363538" y="2054225"/>
            <a:ext cx="4117975" cy="402431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p:cNvSpPr>
            <a:spLocks noGrp="1"/>
          </p:cNvSpPr>
          <p:nvPr>
            <p:ph type="ftr" sz="quarter" idx="11"/>
          </p:nvPr>
        </p:nvSpPr>
        <p:spPr/>
        <p:txBody>
          <a:bodyPr/>
          <a:lstStyle/>
          <a:p>
            <a:r>
              <a:rPr lang="en-US">
                <a:solidFill>
                  <a:srgbClr val="FFFFFF"/>
                </a:solidFill>
              </a:rPr>
              <a:t>Presentation Title</a:t>
            </a:r>
          </a:p>
        </p:txBody>
      </p:sp>
      <p:sp>
        <p:nvSpPr>
          <p:cNvPr id="6" name="Slide Number Placeholder 5"/>
          <p:cNvSpPr>
            <a:spLocks noGrp="1"/>
          </p:cNvSpPr>
          <p:nvPr>
            <p:ph type="sldNum" sz="quarter" idx="12"/>
          </p:nvPr>
        </p:nvSpPr>
        <p:spPr/>
        <p:txBody>
          <a:bodyPr/>
          <a:lstStyle/>
          <a:p>
            <a:fld id="{2ED86176-D6A4-43D8-BE13-F18245AD9D39}" type="slidenum">
              <a:rPr lang="en-US" smtClean="0">
                <a:solidFill>
                  <a:srgbClr val="FFFFFF"/>
                </a:solidFill>
              </a:rPr>
              <a:pPr/>
              <a:t>‹#›</a:t>
            </a:fld>
            <a:endParaRPr lang="en-US">
              <a:solidFill>
                <a:srgbClr val="FFFFFF"/>
              </a:solidFill>
            </a:endParaRPr>
          </a:p>
        </p:txBody>
      </p:sp>
      <p:sp>
        <p:nvSpPr>
          <p:cNvPr id="7" name="Content Placeholder 2"/>
          <p:cNvSpPr>
            <a:spLocks noGrp="1"/>
          </p:cNvSpPr>
          <p:nvPr>
            <p:ph idx="13"/>
          </p:nvPr>
        </p:nvSpPr>
        <p:spPr>
          <a:xfrm>
            <a:off x="4665662" y="2054225"/>
            <a:ext cx="4110037" cy="402431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5444636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4 Quadrants">
    <p:spTree>
      <p:nvGrpSpPr>
        <p:cNvPr id="1" name=""/>
        <p:cNvGrpSpPr/>
        <p:nvPr/>
      </p:nvGrpSpPr>
      <p:grpSpPr>
        <a:xfrm>
          <a:off x="0" y="0"/>
          <a:ext cx="0" cy="0"/>
          <a:chOff x="0" y="0"/>
          <a:chExt cx="0" cy="0"/>
        </a:xfrm>
      </p:grpSpPr>
      <p:sp>
        <p:nvSpPr>
          <p:cNvPr id="3" name="Content Placeholder 2"/>
          <p:cNvSpPr>
            <a:spLocks noGrp="1"/>
          </p:cNvSpPr>
          <p:nvPr>
            <p:ph idx="1"/>
          </p:nvPr>
        </p:nvSpPr>
        <p:spPr>
          <a:xfrm>
            <a:off x="363538" y="1606362"/>
            <a:ext cx="4117975" cy="334963"/>
          </a:xfrm>
        </p:spPr>
        <p:txBody>
          <a:bodyPr anchor="b" anchorCtr="0"/>
          <a:lstStyle>
            <a:lvl1pPr>
              <a:defRPr lang="en-US" sz="1400" kern="1200" dirty="0" smtClean="0">
                <a:solidFill>
                  <a:schemeClr val="accent2"/>
                </a:solidFill>
                <a:latin typeface="+mj-lt"/>
                <a:ea typeface="+mn-ea"/>
                <a:cs typeface="+mn-cs"/>
              </a:defRPr>
            </a:lvl1pPr>
            <a:lvl2pPr>
              <a:defRPr sz="1400"/>
            </a:lvl2pPr>
            <a:lvl3pPr>
              <a:defRPr sz="1400"/>
            </a:lvl3pPr>
            <a:lvl4pPr>
              <a:defRPr sz="1400"/>
            </a:lvl4pPr>
            <a:lvl5pPr>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p:cNvSpPr>
            <a:spLocks noGrp="1"/>
          </p:cNvSpPr>
          <p:nvPr>
            <p:ph type="ftr" sz="quarter" idx="11"/>
          </p:nvPr>
        </p:nvSpPr>
        <p:spPr/>
        <p:txBody>
          <a:bodyPr/>
          <a:lstStyle/>
          <a:p>
            <a:r>
              <a:rPr lang="en-US">
                <a:solidFill>
                  <a:srgbClr val="FFFFFF"/>
                </a:solidFill>
              </a:rPr>
              <a:t>Presentation Title</a:t>
            </a:r>
          </a:p>
        </p:txBody>
      </p:sp>
      <p:sp>
        <p:nvSpPr>
          <p:cNvPr id="6" name="Slide Number Placeholder 5"/>
          <p:cNvSpPr>
            <a:spLocks noGrp="1"/>
          </p:cNvSpPr>
          <p:nvPr>
            <p:ph type="sldNum" sz="quarter" idx="12"/>
          </p:nvPr>
        </p:nvSpPr>
        <p:spPr/>
        <p:txBody>
          <a:bodyPr/>
          <a:lstStyle/>
          <a:p>
            <a:fld id="{2ED86176-D6A4-43D8-BE13-F18245AD9D39}" type="slidenum">
              <a:rPr lang="en-US" smtClean="0">
                <a:solidFill>
                  <a:srgbClr val="FFFFFF"/>
                </a:solidFill>
              </a:rPr>
              <a:pPr/>
              <a:t>‹#›</a:t>
            </a:fld>
            <a:endParaRPr lang="en-US">
              <a:solidFill>
                <a:srgbClr val="FFFFFF"/>
              </a:solidFill>
            </a:endParaRPr>
          </a:p>
        </p:txBody>
      </p:sp>
      <p:sp>
        <p:nvSpPr>
          <p:cNvPr id="7" name="Content Placeholder 2"/>
          <p:cNvSpPr>
            <a:spLocks noGrp="1"/>
          </p:cNvSpPr>
          <p:nvPr>
            <p:ph idx="13"/>
          </p:nvPr>
        </p:nvSpPr>
        <p:spPr>
          <a:xfrm>
            <a:off x="4665662" y="1606362"/>
            <a:ext cx="4110037" cy="334963"/>
          </a:xfrm>
        </p:spPr>
        <p:txBody>
          <a:bodyPr anchor="b" anchorCtr="0"/>
          <a:lstStyle>
            <a:lvl1pPr>
              <a:defRPr lang="en-US" sz="1400" kern="1200" dirty="0" smtClean="0">
                <a:solidFill>
                  <a:schemeClr val="accent2"/>
                </a:solidFill>
                <a:latin typeface="+mj-lt"/>
                <a:ea typeface="+mn-ea"/>
                <a:cs typeface="+mn-cs"/>
              </a:defRPr>
            </a:lvl1pPr>
            <a:lvl2pPr>
              <a:defRPr sz="1400"/>
            </a:lvl2pPr>
            <a:lvl3pPr>
              <a:defRPr sz="1400"/>
            </a:lvl3pPr>
            <a:lvl4pPr>
              <a:defRPr sz="1400"/>
            </a:lvl4pPr>
            <a:lvl5pPr>
              <a:defRPr sz="1400"/>
            </a:lvl5pPr>
          </a:lstStyle>
          <a:p>
            <a:pPr marL="0" lvl="0" indent="0" algn="l" defTabSz="914400" rtl="0" eaLnBrk="1" latinLnBrk="0" hangingPunct="1">
              <a:spcBef>
                <a:spcPts val="900"/>
              </a:spcBef>
              <a:buFontTx/>
              <a:buNone/>
            </a:pPr>
            <a:r>
              <a:rPr lang="en-US"/>
              <a:t>Click to edit Master text styles</a:t>
            </a:r>
          </a:p>
          <a:p>
            <a:pPr marL="0" lvl="1" indent="0" algn="l" defTabSz="914400" rtl="0" eaLnBrk="1" latinLnBrk="0" hangingPunct="1">
              <a:spcBef>
                <a:spcPts val="900"/>
              </a:spcBef>
              <a:buFontTx/>
              <a:buNone/>
            </a:pPr>
            <a:r>
              <a:rPr lang="en-US"/>
              <a:t>Second level</a:t>
            </a:r>
          </a:p>
          <a:p>
            <a:pPr marL="0" lvl="2" indent="0" algn="l" defTabSz="914400" rtl="0" eaLnBrk="1" latinLnBrk="0" hangingPunct="1">
              <a:spcBef>
                <a:spcPts val="900"/>
              </a:spcBef>
              <a:buFontTx/>
              <a:buNone/>
            </a:pPr>
            <a:r>
              <a:rPr lang="en-US"/>
              <a:t>Third level</a:t>
            </a:r>
          </a:p>
          <a:p>
            <a:pPr marL="0" lvl="3" indent="0" algn="l" defTabSz="914400" rtl="0" eaLnBrk="1" latinLnBrk="0" hangingPunct="1">
              <a:spcBef>
                <a:spcPts val="900"/>
              </a:spcBef>
              <a:buFontTx/>
              <a:buNone/>
            </a:pPr>
            <a:r>
              <a:rPr lang="en-US"/>
              <a:t>Fourth level</a:t>
            </a:r>
          </a:p>
          <a:p>
            <a:pPr marL="0" lvl="4" indent="0" algn="l" defTabSz="914400" rtl="0" eaLnBrk="1" latinLnBrk="0" hangingPunct="1">
              <a:spcBef>
                <a:spcPts val="900"/>
              </a:spcBef>
              <a:buFontTx/>
              <a:buNone/>
            </a:pPr>
            <a:r>
              <a:rPr lang="en-US"/>
              <a:t>Fifth level</a:t>
            </a:r>
            <a:endParaRPr lang="en-US" dirty="0"/>
          </a:p>
        </p:txBody>
      </p:sp>
      <p:cxnSp>
        <p:nvCxnSpPr>
          <p:cNvPr id="10" name="Straight Connector 9"/>
          <p:cNvCxnSpPr/>
          <p:nvPr/>
        </p:nvCxnSpPr>
        <p:spPr>
          <a:xfrm>
            <a:off x="4665663" y="1966773"/>
            <a:ext cx="4110037"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userDrawn="1"/>
        </p:nvCxnSpPr>
        <p:spPr>
          <a:xfrm>
            <a:off x="371476" y="1966773"/>
            <a:ext cx="4110037"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12" name="Content Placeholder 2"/>
          <p:cNvSpPr>
            <a:spLocks noGrp="1"/>
          </p:cNvSpPr>
          <p:nvPr>
            <p:ph idx="14"/>
          </p:nvPr>
        </p:nvSpPr>
        <p:spPr>
          <a:xfrm>
            <a:off x="363538" y="3812853"/>
            <a:ext cx="4117975" cy="334963"/>
          </a:xfrm>
        </p:spPr>
        <p:txBody>
          <a:bodyPr anchor="b" anchorCtr="0"/>
          <a:lstStyle>
            <a:lvl1pPr>
              <a:defRPr lang="en-US" sz="1400" kern="1200" dirty="0" smtClean="0">
                <a:solidFill>
                  <a:schemeClr val="accent2"/>
                </a:solidFill>
                <a:latin typeface="+mj-lt"/>
                <a:ea typeface="+mn-ea"/>
                <a:cs typeface="+mn-cs"/>
              </a:defRPr>
            </a:lvl1pPr>
            <a:lvl2pPr>
              <a:defRPr sz="1400"/>
            </a:lvl2pPr>
            <a:lvl3pPr>
              <a:defRPr sz="1400"/>
            </a:lvl3pPr>
            <a:lvl4pPr>
              <a:defRPr sz="1400"/>
            </a:lvl4pPr>
            <a:lvl5pPr>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Content Placeholder 2"/>
          <p:cNvSpPr>
            <a:spLocks noGrp="1"/>
          </p:cNvSpPr>
          <p:nvPr>
            <p:ph idx="15"/>
          </p:nvPr>
        </p:nvSpPr>
        <p:spPr>
          <a:xfrm>
            <a:off x="4665662" y="3812853"/>
            <a:ext cx="4110037" cy="334963"/>
          </a:xfrm>
        </p:spPr>
        <p:txBody>
          <a:bodyPr anchor="b" anchorCtr="0"/>
          <a:lstStyle>
            <a:lvl1pPr>
              <a:defRPr lang="en-US" sz="1400" kern="1200" dirty="0" smtClean="0">
                <a:solidFill>
                  <a:schemeClr val="accent2"/>
                </a:solidFill>
                <a:latin typeface="+mj-lt"/>
                <a:ea typeface="+mn-ea"/>
                <a:cs typeface="+mn-cs"/>
              </a:defRPr>
            </a:lvl1pPr>
            <a:lvl2pPr>
              <a:defRPr sz="1400"/>
            </a:lvl2pPr>
            <a:lvl3pPr>
              <a:defRPr sz="1400"/>
            </a:lvl3pPr>
            <a:lvl4pPr>
              <a:defRPr sz="1400"/>
            </a:lvl4pPr>
            <a:lvl5pPr>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cxnSp>
        <p:nvCxnSpPr>
          <p:cNvPr id="14" name="Straight Connector 13"/>
          <p:cNvCxnSpPr/>
          <p:nvPr userDrawn="1"/>
        </p:nvCxnSpPr>
        <p:spPr>
          <a:xfrm>
            <a:off x="4665663" y="4173264"/>
            <a:ext cx="4110037"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userDrawn="1"/>
        </p:nvCxnSpPr>
        <p:spPr>
          <a:xfrm>
            <a:off x="371476" y="4173264"/>
            <a:ext cx="4110037"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4" name="Title 3"/>
          <p:cNvSpPr>
            <a:spLocks noGrp="1"/>
          </p:cNvSpPr>
          <p:nvPr>
            <p:ph type="title"/>
          </p:nvPr>
        </p:nvSpPr>
        <p:spPr/>
        <p:txBody>
          <a:bodyPr/>
          <a:lstStyle/>
          <a:p>
            <a:r>
              <a:rPr lang="en-US"/>
              <a:t>Click to edit Master title style</a:t>
            </a:r>
            <a:endParaRPr lang="en-US" dirty="0"/>
          </a:p>
        </p:txBody>
      </p:sp>
    </p:spTree>
    <p:extLst>
      <p:ext uri="{BB962C8B-B14F-4D97-AF65-F5344CB8AC3E}">
        <p14:creationId xmlns:p14="http://schemas.microsoft.com/office/powerpoint/2010/main" val="6760195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Footer Placeholder 3"/>
          <p:cNvSpPr>
            <a:spLocks noGrp="1"/>
          </p:cNvSpPr>
          <p:nvPr>
            <p:ph type="ftr" sz="quarter" idx="11"/>
          </p:nvPr>
        </p:nvSpPr>
        <p:spPr/>
        <p:txBody>
          <a:bodyPr/>
          <a:lstStyle/>
          <a:p>
            <a:r>
              <a:rPr lang="en-US">
                <a:solidFill>
                  <a:srgbClr val="FFFFFF"/>
                </a:solidFill>
              </a:rPr>
              <a:t>Presentation Title</a:t>
            </a:r>
          </a:p>
        </p:txBody>
      </p:sp>
      <p:sp>
        <p:nvSpPr>
          <p:cNvPr id="5" name="Slide Number Placeholder 4"/>
          <p:cNvSpPr>
            <a:spLocks noGrp="1"/>
          </p:cNvSpPr>
          <p:nvPr>
            <p:ph type="sldNum" sz="quarter" idx="12"/>
          </p:nvPr>
        </p:nvSpPr>
        <p:spPr/>
        <p:txBody>
          <a:bodyPr/>
          <a:lstStyle/>
          <a:p>
            <a:fld id="{2ED86176-D6A4-43D8-BE13-F18245AD9D39}" type="slidenum">
              <a:rPr lang="en-US" smtClean="0">
                <a:solidFill>
                  <a:srgbClr val="FFFFFF"/>
                </a:solidFill>
              </a:rPr>
              <a:pPr/>
              <a:t>‹#›</a:t>
            </a:fld>
            <a:endParaRPr lang="en-US">
              <a:solidFill>
                <a:srgbClr val="FFFFFF"/>
              </a:solidFill>
            </a:endParaRPr>
          </a:p>
        </p:txBody>
      </p:sp>
    </p:spTree>
    <p:extLst>
      <p:ext uri="{BB962C8B-B14F-4D97-AF65-F5344CB8AC3E}">
        <p14:creationId xmlns:p14="http://schemas.microsoft.com/office/powerpoint/2010/main" val="33462066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theme" Target="../theme/theme2.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gradFill>
          <a:gsLst>
            <a:gs pos="0">
              <a:srgbClr val="5FB2DB"/>
            </a:gs>
            <a:gs pos="100000">
              <a:srgbClr val="2372B9"/>
            </a:gs>
          </a:gsLst>
          <a:lin ang="14400000" scaled="0"/>
        </a:gradFill>
        <a:effectLst/>
      </p:bgPr>
    </p:bg>
    <p:spTree>
      <p:nvGrpSpPr>
        <p:cNvPr id="1" name=""/>
        <p:cNvGrpSpPr/>
        <p:nvPr/>
      </p:nvGrpSpPr>
      <p:grpSpPr>
        <a:xfrm>
          <a:off x="0" y="0"/>
          <a:ext cx="0" cy="0"/>
          <a:chOff x="0" y="0"/>
          <a:chExt cx="0" cy="0"/>
        </a:xfrm>
      </p:grpSpPr>
      <p:pic>
        <p:nvPicPr>
          <p:cNvPr id="9" name="Picture 8"/>
          <p:cNvPicPr>
            <a:picLocks noChangeAspect="1"/>
          </p:cNvPicPr>
          <p:nvPr/>
        </p:nvPicPr>
        <p:blipFill>
          <a:blip r:embed="rId15" cstate="print">
            <a:extLst>
              <a:ext uri="{28A0092B-C50C-407E-A947-70E740481C1C}">
                <a14:useLocalDpi xmlns:a14="http://schemas.microsoft.com/office/drawing/2010/main" val="0"/>
              </a:ext>
            </a:extLst>
          </a:blip>
          <a:stretch>
            <a:fillRect/>
          </a:stretch>
        </p:blipFill>
        <p:spPr>
          <a:xfrm>
            <a:off x="6230055" y="6278753"/>
            <a:ext cx="2611311" cy="345615"/>
          </a:xfrm>
          <a:prstGeom prst="rect">
            <a:avLst/>
          </a:prstGeom>
        </p:spPr>
      </p:pic>
      <p:sp>
        <p:nvSpPr>
          <p:cNvPr id="2" name="Title Placeholder 1"/>
          <p:cNvSpPr>
            <a:spLocks noGrp="1"/>
          </p:cNvSpPr>
          <p:nvPr>
            <p:ph type="title"/>
          </p:nvPr>
        </p:nvSpPr>
        <p:spPr>
          <a:xfrm>
            <a:off x="363538" y="733425"/>
            <a:ext cx="8412162" cy="869950"/>
          </a:xfrm>
          <a:prstGeom prst="rect">
            <a:avLst/>
          </a:prstGeom>
        </p:spPr>
        <p:txBody>
          <a:bodyPr vert="horz" lIns="0" tIns="0" rIns="0" bIns="0" rtlCol="0" anchor="b" anchorCtr="0">
            <a:noAutofit/>
          </a:bodyPr>
          <a:lstStyle/>
          <a:p>
            <a:r>
              <a:rPr lang="en-US"/>
              <a:t>Click to edit Master title style</a:t>
            </a:r>
            <a:endParaRPr lang="en-US" dirty="0"/>
          </a:p>
        </p:txBody>
      </p:sp>
      <p:sp>
        <p:nvSpPr>
          <p:cNvPr id="3" name="Text Placeholder 2"/>
          <p:cNvSpPr>
            <a:spLocks noGrp="1"/>
          </p:cNvSpPr>
          <p:nvPr>
            <p:ph type="body" idx="1"/>
          </p:nvPr>
        </p:nvSpPr>
        <p:spPr>
          <a:xfrm>
            <a:off x="363538" y="2054225"/>
            <a:ext cx="8412162" cy="4024313"/>
          </a:xfrm>
          <a:prstGeom prst="rect">
            <a:avLst/>
          </a:prstGeom>
        </p:spPr>
        <p:txBody>
          <a:bodyPr vert="horz" lIns="0" tIns="0" rIns="0" bIns="0" rtlCol="0">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p:cNvSpPr>
            <a:spLocks noGrp="1"/>
          </p:cNvSpPr>
          <p:nvPr>
            <p:ph type="ftr" sz="quarter" idx="3"/>
          </p:nvPr>
        </p:nvSpPr>
        <p:spPr>
          <a:xfrm>
            <a:off x="914400" y="6578237"/>
            <a:ext cx="2895600" cy="213088"/>
          </a:xfrm>
          <a:prstGeom prst="rect">
            <a:avLst/>
          </a:prstGeom>
        </p:spPr>
        <p:txBody>
          <a:bodyPr vert="horz" lIns="0" tIns="0" rIns="0" bIns="0" rtlCol="0" anchor="t" anchorCtr="0"/>
          <a:lstStyle>
            <a:lvl1pPr algn="l">
              <a:defRPr sz="1000">
                <a:solidFill>
                  <a:schemeClr val="tx1"/>
                </a:solidFill>
              </a:defRPr>
            </a:lvl1pPr>
          </a:lstStyle>
          <a:p>
            <a:r>
              <a:rPr lang="en-US">
                <a:solidFill>
                  <a:srgbClr val="FFFFFF"/>
                </a:solidFill>
              </a:rPr>
              <a:t>Presentation Title</a:t>
            </a:r>
            <a:endParaRPr lang="en-US" dirty="0">
              <a:solidFill>
                <a:srgbClr val="FFFFFF"/>
              </a:solidFill>
            </a:endParaRPr>
          </a:p>
        </p:txBody>
      </p:sp>
      <p:sp>
        <p:nvSpPr>
          <p:cNvPr id="6" name="Slide Number Placeholder 5"/>
          <p:cNvSpPr>
            <a:spLocks noGrp="1"/>
          </p:cNvSpPr>
          <p:nvPr>
            <p:ph type="sldNum" sz="quarter" idx="4"/>
          </p:nvPr>
        </p:nvSpPr>
        <p:spPr>
          <a:xfrm>
            <a:off x="363538" y="6578236"/>
            <a:ext cx="490855" cy="213088"/>
          </a:xfrm>
          <a:prstGeom prst="rect">
            <a:avLst/>
          </a:prstGeom>
        </p:spPr>
        <p:txBody>
          <a:bodyPr vert="horz" lIns="0" tIns="0" rIns="0" bIns="0" rtlCol="0" anchor="t" anchorCtr="0"/>
          <a:lstStyle>
            <a:lvl1pPr algn="l">
              <a:defRPr sz="1000">
                <a:solidFill>
                  <a:schemeClr val="tx1"/>
                </a:solidFill>
              </a:defRPr>
            </a:lvl1pPr>
          </a:lstStyle>
          <a:p>
            <a:fld id="{2ED86176-D6A4-43D8-BE13-F18245AD9D39}" type="slidenum">
              <a:rPr lang="en-US" smtClean="0">
                <a:solidFill>
                  <a:srgbClr val="FFFFFF"/>
                </a:solidFill>
              </a:rPr>
              <a:pPr/>
              <a:t>‹#›</a:t>
            </a:fld>
            <a:endParaRPr lang="en-US">
              <a:solidFill>
                <a:srgbClr val="FFFFFF"/>
              </a:solidFill>
            </a:endParaRPr>
          </a:p>
        </p:txBody>
      </p:sp>
    </p:spTree>
    <p:extLst>
      <p:ext uri="{BB962C8B-B14F-4D97-AF65-F5344CB8AC3E}">
        <p14:creationId xmlns:p14="http://schemas.microsoft.com/office/powerpoint/2010/main" val="316942519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Lst>
  <p:hf hdr="0" dt="0"/>
  <p:txStyles>
    <p:titleStyle>
      <a:lvl1pPr algn="l" defTabSz="914400" rtl="0" eaLnBrk="1" latinLnBrk="0" hangingPunct="1">
        <a:lnSpc>
          <a:spcPts val="3200"/>
        </a:lnSpc>
        <a:spcBef>
          <a:spcPct val="0"/>
        </a:spcBef>
        <a:buNone/>
        <a:defRPr sz="3000" kern="1200">
          <a:solidFill>
            <a:schemeClr val="accent2"/>
          </a:solidFill>
          <a:latin typeface="+mj-lt"/>
          <a:ea typeface="+mj-ea"/>
          <a:cs typeface="+mj-cs"/>
        </a:defRPr>
      </a:lvl1pPr>
    </p:titleStyle>
    <p:bodyStyle>
      <a:lvl1pPr marL="0" indent="0" algn="l" defTabSz="914400" rtl="0" eaLnBrk="1" latinLnBrk="0" hangingPunct="1">
        <a:spcBef>
          <a:spcPts val="900"/>
        </a:spcBef>
        <a:buFontTx/>
        <a:buNone/>
        <a:defRPr sz="2000" kern="1200">
          <a:solidFill>
            <a:schemeClr val="tx1"/>
          </a:solidFill>
          <a:latin typeface="+mn-lt"/>
          <a:ea typeface="+mn-ea"/>
          <a:cs typeface="+mn-cs"/>
        </a:defRPr>
      </a:lvl1pPr>
      <a:lvl2pPr marL="171450" indent="-171450" algn="l" defTabSz="914400" rtl="0" eaLnBrk="1" latinLnBrk="0" hangingPunct="1">
        <a:spcBef>
          <a:spcPts val="600"/>
        </a:spcBef>
        <a:buFont typeface="Arial" pitchFamily="34" charset="0"/>
        <a:buChar char="•"/>
        <a:defRPr sz="1800" kern="1200">
          <a:solidFill>
            <a:schemeClr val="tx1"/>
          </a:solidFill>
          <a:latin typeface="+mn-lt"/>
          <a:ea typeface="+mn-ea"/>
          <a:cs typeface="+mn-cs"/>
        </a:defRPr>
      </a:lvl2pPr>
      <a:lvl3pPr marL="342900" indent="-171450" algn="l" defTabSz="914400" rtl="0" eaLnBrk="1" latinLnBrk="0" hangingPunct="1">
        <a:spcBef>
          <a:spcPts val="300"/>
        </a:spcBef>
        <a:buFont typeface="Franklin Gothic Book" pitchFamily="34" charset="0"/>
        <a:buChar char="–"/>
        <a:defRPr sz="1600" kern="1200">
          <a:solidFill>
            <a:schemeClr val="tx1"/>
          </a:solidFill>
          <a:latin typeface="+mn-lt"/>
          <a:ea typeface="+mn-ea"/>
          <a:cs typeface="+mn-cs"/>
        </a:defRPr>
      </a:lvl3pPr>
      <a:lvl4pPr marL="514350" indent="-171450" algn="l" defTabSz="914400" rtl="0" eaLnBrk="1" latinLnBrk="0" hangingPunct="1">
        <a:spcBef>
          <a:spcPts val="200"/>
        </a:spcBef>
        <a:buFont typeface="Arial" pitchFamily="34" charset="0"/>
        <a:buChar char="•"/>
        <a:defRPr sz="1400" kern="1200">
          <a:solidFill>
            <a:schemeClr val="tx1"/>
          </a:solidFill>
          <a:latin typeface="+mn-lt"/>
          <a:ea typeface="+mn-ea"/>
          <a:cs typeface="+mn-cs"/>
        </a:defRPr>
      </a:lvl4pPr>
      <a:lvl5pPr marL="628650" indent="-114300" algn="l" defTabSz="914400" rtl="0" eaLnBrk="1" latinLnBrk="0" hangingPunct="1">
        <a:spcBef>
          <a:spcPts val="0"/>
        </a:spcBef>
        <a:buFont typeface="Arial" pitchFamily="34" charset="0"/>
        <a:buChar char="-"/>
        <a:defRPr sz="12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65473D4-785F-4506-8F09-9EC382D247BD}" type="datetimeFigureOut">
              <a:rPr lang="en-US" smtClean="0">
                <a:solidFill>
                  <a:prstClr val="black">
                    <a:tint val="75000"/>
                  </a:prstClr>
                </a:solidFill>
              </a:rPr>
              <a:pPr/>
              <a:t>2/16/2022</a:t>
            </a:fld>
            <a:endParaRPr lang="en-US">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AC68272-218D-4260-B3E3-3938E0BBFD33}"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709584051"/>
      </p:ext>
    </p:extLst>
  </p:cSld>
  <p:clrMap bg1="lt1" tx1="dk1" bg2="lt2" tx2="dk2" accent1="accent1" accent2="accent2" accent3="accent3" accent4="accent4" accent5="accent5" accent6="accent6" hlink="hlink" folHlink="folHlink"/>
  <p:sldLayoutIdLst>
    <p:sldLayoutId id="2147483705" r:id="rId1"/>
    <p:sldLayoutId id="2147483706" r:id="rId2"/>
    <p:sldLayoutId id="2147483707" r:id="rId3"/>
    <p:sldLayoutId id="2147483708" r:id="rId4"/>
    <p:sldLayoutId id="2147483709" r:id="rId5"/>
    <p:sldLayoutId id="2147483710" r:id="rId6"/>
    <p:sldLayoutId id="2147483711" r:id="rId7"/>
    <p:sldLayoutId id="2147483712" r:id="rId8"/>
    <p:sldLayoutId id="2147483713" r:id="rId9"/>
    <p:sldLayoutId id="2147483714" r:id="rId10"/>
    <p:sldLayoutId id="2147483715"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1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4.xml.rels><?xml version="1.0" encoding="UTF-8" standalone="yes"?>
<Relationships xmlns="http://schemas.openxmlformats.org/package/2006/relationships"><Relationship Id="rId2" Type="http://schemas.openxmlformats.org/officeDocument/2006/relationships/hyperlink" Target="https://www.youtube.com/watch?v=ZNNPyHmX2uI" TargetMode="External"/><Relationship Id="rId1" Type="http://schemas.openxmlformats.org/officeDocument/2006/relationships/slideLayout" Target="../slideLayouts/slideLayout15.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5.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2" Type="http://schemas.openxmlformats.org/officeDocument/2006/relationships/hyperlink" Target="https://nam04.safelinks.protection.outlook.com/?url=https%3A%2F%2Fyoutu.be%2F2Y_-a2gUDcY&amp;data=04%7C01%7CPrice.Collins%40exeloncorp.com%7C1948b9c63a9142eca09808d9d1fe4da8%7C600d01fc055f49c6868f3ecfcc791773%7C0%7C0%7C637771713595227452%7CUnknown%7CTWFpbGZsb3d8eyJWIjoiMC4wLjAwMDAiLCJQIjoiV2luMzIiLCJBTiI6Ik1haWwiLCJXVCI6Mn0%3D%7C1000&amp;sdata=w%2BkveNcrRF1MrUANB0fbdbqR4ejz6AHelos0fHrKVSM%3D&amp;reserved=0" TargetMode="External"/><Relationship Id="rId1" Type="http://schemas.openxmlformats.org/officeDocument/2006/relationships/slideLayout" Target="../slideLayouts/slideLayout15.xml"/></Relationships>
</file>

<file path=ppt/slides/_rels/slide7.xml.rels><?xml version="1.0" encoding="UTF-8" standalone="yes"?>
<Relationships xmlns="http://schemas.openxmlformats.org/package/2006/relationships"><Relationship Id="rId2" Type="http://schemas.openxmlformats.org/officeDocument/2006/relationships/hyperlink" Target="https://nam04.safelinks.protection.outlook.com/?url=https%3A%2F%2Fwww.mentorresources.com%2Fmentoring-blog%2F3-great-mentoring-relationships-throughout-history&amp;data=04%7C01%7CPrice.Collins%40exeloncorp.com%7C1948b9c63a9142eca09808d9d1fe4da8%7C600d01fc055f49c6868f3ecfcc791773%7C0%7C0%7C637771713595227452%7CUnknown%7CTWFpbGZsb3d8eyJWIjoiMC4wLjAwMDAiLCJQIjoiV2luMzIiLCJBTiI6Ik1haWwiLCJXVCI6Mn0%3D%7C1000&amp;sdata=uDixdWv0NfSfPQG5WezJkgW3BbCmGkdNTLLNh7QDxlg%3D&amp;reserved=0" TargetMode="External"/><Relationship Id="rId1" Type="http://schemas.openxmlformats.org/officeDocument/2006/relationships/slideLayout" Target="../slideLayouts/slideLayout1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41004" y="906956"/>
            <a:ext cx="7777734" cy="227037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7" name="TextBox 6"/>
          <p:cNvSpPr txBox="1"/>
          <p:nvPr/>
        </p:nvSpPr>
        <p:spPr>
          <a:xfrm>
            <a:off x="455399" y="3962400"/>
            <a:ext cx="8153400" cy="523220"/>
          </a:xfrm>
          <a:prstGeom prst="rect">
            <a:avLst/>
          </a:prstGeom>
          <a:noFill/>
        </p:spPr>
        <p:txBody>
          <a:bodyPr wrap="square" rtlCol="0">
            <a:spAutoFit/>
          </a:bodyPr>
          <a:lstStyle/>
          <a:p>
            <a:pPr algn="ctr"/>
            <a:r>
              <a:rPr lang="en-US" sz="2800" b="1" dirty="0">
                <a:solidFill>
                  <a:srgbClr val="008DCE"/>
                </a:solidFill>
                <a:latin typeface="Tahoma" panose="020B0604030504040204" pitchFamily="34" charset="0"/>
                <a:ea typeface="Tahoma" panose="020B0604030504040204" pitchFamily="34" charset="0"/>
                <a:cs typeface="Tahoma" panose="020B0604030504040204" pitchFamily="34" charset="0"/>
              </a:rPr>
              <a:t>WIN – What Does Mentoring Mean to You</a:t>
            </a:r>
          </a:p>
        </p:txBody>
      </p:sp>
      <p:sp>
        <p:nvSpPr>
          <p:cNvPr id="2" name="Rectangle 1"/>
          <p:cNvSpPr/>
          <p:nvPr/>
        </p:nvSpPr>
        <p:spPr>
          <a:xfrm>
            <a:off x="0" y="0"/>
            <a:ext cx="9144000" cy="6858000"/>
          </a:xfrm>
          <a:prstGeom prst="rect">
            <a:avLst/>
          </a:prstGeom>
          <a:noFill/>
          <a:ln w="76200">
            <a:solidFill>
              <a:srgbClr val="008DC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Tree>
    <p:extLst>
      <p:ext uri="{BB962C8B-B14F-4D97-AF65-F5344CB8AC3E}">
        <p14:creationId xmlns:p14="http://schemas.microsoft.com/office/powerpoint/2010/main" val="35661783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4" name="Rectangle 7">
            <a:extLst>
              <a:ext uri="{FF2B5EF4-FFF2-40B4-BE49-F238E27FC236}">
                <a16:creationId xmlns:a16="http://schemas.microsoft.com/office/drawing/2014/main" id="{827B839B-9ADE-406B-8590-F1CAEDED45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71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Freeform 45">
            <a:extLst>
              <a:ext uri="{FF2B5EF4-FFF2-40B4-BE49-F238E27FC236}">
                <a16:creationId xmlns:a16="http://schemas.microsoft.com/office/drawing/2014/main" id="{CFE45BF0-46DB-408C-B5F7-7B11716805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307282" y="1022350"/>
            <a:ext cx="532209"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46" name="Freeform 46">
            <a:extLst>
              <a:ext uri="{FF2B5EF4-FFF2-40B4-BE49-F238E27FC236}">
                <a16:creationId xmlns:a16="http://schemas.microsoft.com/office/drawing/2014/main" id="{2AEBC8F2-97B1-41B4-93F1-2D289E197F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307282" y="837744"/>
            <a:ext cx="302419"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47" name="Freeform 47">
            <a:extLst>
              <a:ext uri="{FF2B5EF4-FFF2-40B4-BE49-F238E27FC236}">
                <a16:creationId xmlns:a16="http://schemas.microsoft.com/office/drawing/2014/main" id="{472E3A19-F5D5-48FC-BB9C-48C2F68F59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83495" y="640894"/>
            <a:ext cx="126206"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48" name="Freeform 44">
            <a:extLst>
              <a:ext uri="{FF2B5EF4-FFF2-40B4-BE49-F238E27FC236}">
                <a16:creationId xmlns:a16="http://schemas.microsoft.com/office/drawing/2014/main" id="{7A62E32F-BB65-43A8-8EB5-92346890E5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8417402" y="635716"/>
            <a:ext cx="246459"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49" name="Rectangle 17">
            <a:extLst>
              <a:ext uri="{FF2B5EF4-FFF2-40B4-BE49-F238E27FC236}">
                <a16:creationId xmlns:a16="http://schemas.microsoft.com/office/drawing/2014/main" id="{14E91B64-9FCC-451E-AFB4-A827D63293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83041" y="635715"/>
            <a:ext cx="8180897"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itle 1">
            <a:extLst>
              <a:ext uri="{FF2B5EF4-FFF2-40B4-BE49-F238E27FC236}">
                <a16:creationId xmlns:a16="http://schemas.microsoft.com/office/drawing/2014/main" id="{0D5DF5E4-B1FA-4894-B880-DAC425039138}"/>
              </a:ext>
            </a:extLst>
          </p:cNvPr>
          <p:cNvSpPr>
            <a:spLocks noGrp="1"/>
          </p:cNvSpPr>
          <p:nvPr>
            <p:ph type="title"/>
          </p:nvPr>
        </p:nvSpPr>
        <p:spPr>
          <a:xfrm>
            <a:off x="718879" y="800392"/>
            <a:ext cx="7698523" cy="1212102"/>
          </a:xfrm>
        </p:spPr>
        <p:txBody>
          <a:bodyPr>
            <a:normAutofit/>
          </a:bodyPr>
          <a:lstStyle/>
          <a:p>
            <a:r>
              <a:rPr lang="en-US" sz="3500" b="1">
                <a:solidFill>
                  <a:srgbClr val="FFFFFF"/>
                </a:solidFill>
              </a:rPr>
              <a:t>January was National Mentoring Month </a:t>
            </a:r>
            <a:br>
              <a:rPr lang="en-US" sz="3500" b="1">
                <a:solidFill>
                  <a:srgbClr val="FFFFFF"/>
                </a:solidFill>
              </a:rPr>
            </a:br>
            <a:endParaRPr lang="en-US" sz="3500">
              <a:solidFill>
                <a:srgbClr val="FFFFFF"/>
              </a:solidFill>
            </a:endParaRPr>
          </a:p>
        </p:txBody>
      </p:sp>
      <p:sp>
        <p:nvSpPr>
          <p:cNvPr id="3" name="Content Placeholder 2">
            <a:extLst>
              <a:ext uri="{FF2B5EF4-FFF2-40B4-BE49-F238E27FC236}">
                <a16:creationId xmlns:a16="http://schemas.microsoft.com/office/drawing/2014/main" id="{C4D9AC83-425E-4321-8439-1BB2296C135F}"/>
              </a:ext>
            </a:extLst>
          </p:cNvPr>
          <p:cNvSpPr>
            <a:spLocks noGrp="1"/>
          </p:cNvSpPr>
          <p:nvPr>
            <p:ph idx="1"/>
          </p:nvPr>
        </p:nvSpPr>
        <p:spPr>
          <a:xfrm>
            <a:off x="1025718" y="2490436"/>
            <a:ext cx="7281746" cy="3567173"/>
          </a:xfrm>
        </p:spPr>
        <p:txBody>
          <a:bodyPr anchor="ctr">
            <a:normAutofit/>
          </a:bodyPr>
          <a:lstStyle/>
          <a:p>
            <a:pPr>
              <a:lnSpc>
                <a:spcPct val="90000"/>
              </a:lnSpc>
            </a:pPr>
            <a:r>
              <a:rPr lang="en-US" sz="1800"/>
              <a:t>National Mentoring Month was launched in 2002 by MENTOR National and the Harvard T.H. Chan School of Public Health, National Mentoring Month focuses national attention on the need for mentors, as well as how each of us—individuals, businesses, government agencies, schools, faith communities and nonprofits—can work together to increase the number of mentors to help ensure positive outcomes for our young people. This campaign celebrates mentoring and the positive effect it can have on young lives. Its goals are to:</a:t>
            </a:r>
          </a:p>
          <a:p>
            <a:pPr lvl="1">
              <a:lnSpc>
                <a:spcPct val="90000"/>
              </a:lnSpc>
            </a:pPr>
            <a:r>
              <a:rPr lang="en-US" sz="1800"/>
              <a:t>Raise awareness of mentoring in its various forms</a:t>
            </a:r>
          </a:p>
          <a:p>
            <a:pPr lvl="1">
              <a:lnSpc>
                <a:spcPct val="90000"/>
              </a:lnSpc>
            </a:pPr>
            <a:r>
              <a:rPr lang="en-US" sz="1800"/>
              <a:t>Recruit individuals to mentor, especially in programs that have waiting lists of young people</a:t>
            </a:r>
          </a:p>
          <a:p>
            <a:pPr lvl="1">
              <a:lnSpc>
                <a:spcPct val="90000"/>
              </a:lnSpc>
            </a:pPr>
            <a:r>
              <a:rPr lang="en-US" sz="1800"/>
              <a:t>Promote the rapid growth of mentoring by recruiting organizations to engage their constituents in mentoring</a:t>
            </a:r>
          </a:p>
          <a:p>
            <a:pPr>
              <a:lnSpc>
                <a:spcPct val="90000"/>
              </a:lnSpc>
            </a:pPr>
            <a:endParaRPr lang="en-US" sz="1800"/>
          </a:p>
        </p:txBody>
      </p:sp>
    </p:spTree>
    <p:extLst>
      <p:ext uri="{BB962C8B-B14F-4D97-AF65-F5344CB8AC3E}">
        <p14:creationId xmlns:p14="http://schemas.microsoft.com/office/powerpoint/2010/main" val="23692712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27B839B-9ADE-406B-8590-F1CAEDED45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71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45">
            <a:extLst>
              <a:ext uri="{FF2B5EF4-FFF2-40B4-BE49-F238E27FC236}">
                <a16:creationId xmlns:a16="http://schemas.microsoft.com/office/drawing/2014/main" id="{CFE45BF0-46DB-408C-B5F7-7B11716805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307282" y="1022350"/>
            <a:ext cx="532209"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46">
            <a:extLst>
              <a:ext uri="{FF2B5EF4-FFF2-40B4-BE49-F238E27FC236}">
                <a16:creationId xmlns:a16="http://schemas.microsoft.com/office/drawing/2014/main" id="{2AEBC8F2-97B1-41B4-93F1-2D289E197F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307282" y="837744"/>
            <a:ext cx="302419"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47">
            <a:extLst>
              <a:ext uri="{FF2B5EF4-FFF2-40B4-BE49-F238E27FC236}">
                <a16:creationId xmlns:a16="http://schemas.microsoft.com/office/drawing/2014/main" id="{472E3A19-F5D5-48FC-BB9C-48C2F68F59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83495" y="640894"/>
            <a:ext cx="126206"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Freeform 44">
            <a:extLst>
              <a:ext uri="{FF2B5EF4-FFF2-40B4-BE49-F238E27FC236}">
                <a16:creationId xmlns:a16="http://schemas.microsoft.com/office/drawing/2014/main" id="{7A62E32F-BB65-43A8-8EB5-92346890E5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8417402" y="635716"/>
            <a:ext cx="246459"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Rectangle 17">
            <a:extLst>
              <a:ext uri="{FF2B5EF4-FFF2-40B4-BE49-F238E27FC236}">
                <a16:creationId xmlns:a16="http://schemas.microsoft.com/office/drawing/2014/main" id="{14E91B64-9FCC-451E-AFB4-A827D63293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83041" y="635715"/>
            <a:ext cx="8180897"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itle 1">
            <a:extLst>
              <a:ext uri="{FF2B5EF4-FFF2-40B4-BE49-F238E27FC236}">
                <a16:creationId xmlns:a16="http://schemas.microsoft.com/office/drawing/2014/main" id="{03DCC2AB-C21E-497D-A233-056A54C003EA}"/>
              </a:ext>
            </a:extLst>
          </p:cNvPr>
          <p:cNvSpPr>
            <a:spLocks noGrp="1"/>
          </p:cNvSpPr>
          <p:nvPr>
            <p:ph type="title"/>
          </p:nvPr>
        </p:nvSpPr>
        <p:spPr>
          <a:xfrm>
            <a:off x="718879" y="800392"/>
            <a:ext cx="7698523" cy="1212102"/>
          </a:xfrm>
        </p:spPr>
        <p:txBody>
          <a:bodyPr>
            <a:normAutofit/>
          </a:bodyPr>
          <a:lstStyle/>
          <a:p>
            <a:r>
              <a:rPr lang="en-US" sz="3500" b="1">
                <a:solidFill>
                  <a:srgbClr val="FFFFFF"/>
                </a:solidFill>
              </a:rPr>
              <a:t>February is Black History Month! </a:t>
            </a:r>
            <a:br>
              <a:rPr lang="en-US" sz="3500">
                <a:solidFill>
                  <a:srgbClr val="FFFFFF"/>
                </a:solidFill>
              </a:rPr>
            </a:br>
            <a:endParaRPr lang="en-US" sz="3500">
              <a:solidFill>
                <a:srgbClr val="FFFFFF"/>
              </a:solidFill>
            </a:endParaRPr>
          </a:p>
        </p:txBody>
      </p:sp>
      <p:sp>
        <p:nvSpPr>
          <p:cNvPr id="3" name="Content Placeholder 2">
            <a:extLst>
              <a:ext uri="{FF2B5EF4-FFF2-40B4-BE49-F238E27FC236}">
                <a16:creationId xmlns:a16="http://schemas.microsoft.com/office/drawing/2014/main" id="{A2184EB5-81EA-4ABB-B765-6CEF243B11D4}"/>
              </a:ext>
            </a:extLst>
          </p:cNvPr>
          <p:cNvSpPr>
            <a:spLocks noGrp="1"/>
          </p:cNvSpPr>
          <p:nvPr>
            <p:ph idx="1"/>
          </p:nvPr>
        </p:nvSpPr>
        <p:spPr>
          <a:xfrm>
            <a:off x="1025718" y="2490436"/>
            <a:ext cx="7281746" cy="3567173"/>
          </a:xfrm>
        </p:spPr>
        <p:txBody>
          <a:bodyPr anchor="ctr">
            <a:normAutofit/>
          </a:bodyPr>
          <a:lstStyle/>
          <a:p>
            <a:r>
              <a:rPr lang="en-US" sz="2100"/>
              <a:t> Black history month was officially recognized in 1976 celebrating the lives and historic contributions of Black Americans. MENTOR reminds us while we champion the great impact on American history and successes had by Black adults, we must remember and celebrate our Black youth. Black youth have spoken into existence a just world and fought against systemic racism and violence. And in the face of that, they have also learned, played, and lived. They have been mentors and mentees that have helped push our movement forward. </a:t>
            </a:r>
          </a:p>
          <a:p>
            <a:endParaRPr lang="en-US" sz="2100"/>
          </a:p>
        </p:txBody>
      </p:sp>
    </p:spTree>
    <p:extLst>
      <p:ext uri="{BB962C8B-B14F-4D97-AF65-F5344CB8AC3E}">
        <p14:creationId xmlns:p14="http://schemas.microsoft.com/office/powerpoint/2010/main" val="20585417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27B839B-9ADE-406B-8590-F1CAEDED45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71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45">
            <a:extLst>
              <a:ext uri="{FF2B5EF4-FFF2-40B4-BE49-F238E27FC236}">
                <a16:creationId xmlns:a16="http://schemas.microsoft.com/office/drawing/2014/main" id="{CFE45BF0-46DB-408C-B5F7-7B11716805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307282" y="1022350"/>
            <a:ext cx="532209"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46">
            <a:extLst>
              <a:ext uri="{FF2B5EF4-FFF2-40B4-BE49-F238E27FC236}">
                <a16:creationId xmlns:a16="http://schemas.microsoft.com/office/drawing/2014/main" id="{2AEBC8F2-97B1-41B4-93F1-2D289E197F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307282" y="837744"/>
            <a:ext cx="302419"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47">
            <a:extLst>
              <a:ext uri="{FF2B5EF4-FFF2-40B4-BE49-F238E27FC236}">
                <a16:creationId xmlns:a16="http://schemas.microsoft.com/office/drawing/2014/main" id="{472E3A19-F5D5-48FC-BB9C-48C2F68F59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83495" y="640894"/>
            <a:ext cx="126206"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Freeform 44">
            <a:extLst>
              <a:ext uri="{FF2B5EF4-FFF2-40B4-BE49-F238E27FC236}">
                <a16:creationId xmlns:a16="http://schemas.microsoft.com/office/drawing/2014/main" id="{7A62E32F-BB65-43A8-8EB5-92346890E5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8417402" y="635716"/>
            <a:ext cx="246459"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Rectangle 17">
            <a:extLst>
              <a:ext uri="{FF2B5EF4-FFF2-40B4-BE49-F238E27FC236}">
                <a16:creationId xmlns:a16="http://schemas.microsoft.com/office/drawing/2014/main" id="{14E91B64-9FCC-451E-AFB4-A827D63293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83041" y="635715"/>
            <a:ext cx="8180897"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itle 1">
            <a:extLst>
              <a:ext uri="{FF2B5EF4-FFF2-40B4-BE49-F238E27FC236}">
                <a16:creationId xmlns:a16="http://schemas.microsoft.com/office/drawing/2014/main" id="{9D251A55-AD16-4C69-B10E-FE62F363B07D}"/>
              </a:ext>
            </a:extLst>
          </p:cNvPr>
          <p:cNvSpPr>
            <a:spLocks noGrp="1"/>
          </p:cNvSpPr>
          <p:nvPr>
            <p:ph type="title"/>
          </p:nvPr>
        </p:nvSpPr>
        <p:spPr>
          <a:xfrm>
            <a:off x="718879" y="800392"/>
            <a:ext cx="7698523" cy="1212102"/>
          </a:xfrm>
        </p:spPr>
        <p:txBody>
          <a:bodyPr>
            <a:normAutofit/>
          </a:bodyPr>
          <a:lstStyle/>
          <a:p>
            <a:r>
              <a:rPr lang="en-US" sz="3500">
                <a:solidFill>
                  <a:srgbClr val="FFFFFF"/>
                </a:solidFill>
              </a:rPr>
              <a:t>Black History Month: Mentorship</a:t>
            </a:r>
          </a:p>
        </p:txBody>
      </p:sp>
      <p:sp>
        <p:nvSpPr>
          <p:cNvPr id="3" name="Content Placeholder 2">
            <a:extLst>
              <a:ext uri="{FF2B5EF4-FFF2-40B4-BE49-F238E27FC236}">
                <a16:creationId xmlns:a16="http://schemas.microsoft.com/office/drawing/2014/main" id="{68E03D85-D1AF-4328-8A42-5B0DB7B677B3}"/>
              </a:ext>
            </a:extLst>
          </p:cNvPr>
          <p:cNvSpPr>
            <a:spLocks noGrp="1"/>
          </p:cNvSpPr>
          <p:nvPr>
            <p:ph idx="1"/>
          </p:nvPr>
        </p:nvSpPr>
        <p:spPr>
          <a:xfrm>
            <a:off x="1025718" y="2490436"/>
            <a:ext cx="7281746" cy="3567173"/>
          </a:xfrm>
        </p:spPr>
        <p:txBody>
          <a:bodyPr anchor="ctr">
            <a:normAutofit/>
          </a:bodyPr>
          <a:lstStyle/>
          <a:p>
            <a:pPr marL="0" lvl="0" indent="0">
              <a:buNone/>
            </a:pPr>
            <a:r>
              <a:rPr lang="en-US" sz="2800" dirty="0"/>
              <a:t>We will view a video entitled “Black History Month: Mentorship.” In this 10-minute video, you will hear from Big 10 coaches who are leaders and their view on mentorship.</a:t>
            </a:r>
          </a:p>
          <a:p>
            <a:pPr marL="0" indent="0">
              <a:buNone/>
            </a:pPr>
            <a:r>
              <a:rPr lang="en-US" sz="2100" dirty="0"/>
              <a:t> </a:t>
            </a:r>
            <a:r>
              <a:rPr lang="en-US" sz="2100" u="sng" dirty="0">
                <a:hlinkClick r:id="rId2"/>
              </a:rPr>
              <a:t>https://www.youtube.com/watch?v=ZNNPyHmX2uI</a:t>
            </a:r>
            <a:endParaRPr lang="en-US" sz="2100" dirty="0"/>
          </a:p>
        </p:txBody>
      </p:sp>
    </p:spTree>
    <p:extLst>
      <p:ext uri="{BB962C8B-B14F-4D97-AF65-F5344CB8AC3E}">
        <p14:creationId xmlns:p14="http://schemas.microsoft.com/office/powerpoint/2010/main" val="8675303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53" name="Rectangle 52">
            <a:extLst>
              <a:ext uri="{FF2B5EF4-FFF2-40B4-BE49-F238E27FC236}">
                <a16:creationId xmlns:a16="http://schemas.microsoft.com/office/drawing/2014/main" id="{1BE4F293-0A40-4AA3-8747-1C7D9F3EEAB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71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55" name="Group 54">
            <a:extLst>
              <a:ext uri="{FF2B5EF4-FFF2-40B4-BE49-F238E27FC236}">
                <a16:creationId xmlns:a16="http://schemas.microsoft.com/office/drawing/2014/main" id="{5D1CC8B8-2CD1-45F6-9CED-CA310400222D}"/>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07282" y="635715"/>
            <a:ext cx="8356656" cy="2482136"/>
            <a:chOff x="409710" y="635715"/>
            <a:chExt cx="11142208" cy="2482136"/>
          </a:xfrm>
        </p:grpSpPr>
        <p:sp>
          <p:nvSpPr>
            <p:cNvPr id="56" name="Freeform 44">
              <a:extLst>
                <a:ext uri="{FF2B5EF4-FFF2-40B4-BE49-F238E27FC236}">
                  <a16:creationId xmlns:a16="http://schemas.microsoft.com/office/drawing/2014/main" id="{D0486316-3F2D-434E-AF23-A8EDD6E78DD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57" name="Freeform 45">
              <a:extLst>
                <a:ext uri="{FF2B5EF4-FFF2-40B4-BE49-F238E27FC236}">
                  <a16:creationId xmlns:a16="http://schemas.microsoft.com/office/drawing/2014/main" id="{2AF5945E-96EF-472A-8B30-5AC427AA400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58" name="Freeform 46">
              <a:extLst>
                <a:ext uri="{FF2B5EF4-FFF2-40B4-BE49-F238E27FC236}">
                  <a16:creationId xmlns:a16="http://schemas.microsoft.com/office/drawing/2014/main" id="{F43F39F5-753C-4BA6-AF2B-6F0EEE25AD4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59" name="Freeform 47">
              <a:extLst>
                <a:ext uri="{FF2B5EF4-FFF2-40B4-BE49-F238E27FC236}">
                  <a16:creationId xmlns:a16="http://schemas.microsoft.com/office/drawing/2014/main" id="{2CC5073C-8188-4DE4-B2AB-9C87DDA4F0F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60" name="Rectangle 59">
              <a:extLst>
                <a:ext uri="{FF2B5EF4-FFF2-40B4-BE49-F238E27FC236}">
                  <a16:creationId xmlns:a16="http://schemas.microsoft.com/office/drawing/2014/main" id="{AEF2074A-D7D4-4AF6-866A-31DDF66B1F7B}"/>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grpSp>
      <p:sp>
        <p:nvSpPr>
          <p:cNvPr id="2" name="Title 1">
            <a:extLst>
              <a:ext uri="{FF2B5EF4-FFF2-40B4-BE49-F238E27FC236}">
                <a16:creationId xmlns:a16="http://schemas.microsoft.com/office/drawing/2014/main" id="{5BB01D27-07B9-4E9D-8A69-5A076B398501}"/>
              </a:ext>
            </a:extLst>
          </p:cNvPr>
          <p:cNvSpPr>
            <a:spLocks noGrp="1"/>
          </p:cNvSpPr>
          <p:nvPr>
            <p:ph type="title"/>
          </p:nvPr>
        </p:nvSpPr>
        <p:spPr>
          <a:xfrm>
            <a:off x="1015249" y="759805"/>
            <a:ext cx="7500100" cy="1325563"/>
          </a:xfrm>
        </p:spPr>
        <p:txBody>
          <a:bodyPr>
            <a:normAutofit/>
          </a:bodyPr>
          <a:lstStyle/>
          <a:p>
            <a:r>
              <a:rPr lang="en-US" sz="3500">
                <a:solidFill>
                  <a:srgbClr val="FFFFFF"/>
                </a:solidFill>
              </a:rPr>
              <a:t>Q &amp; A</a:t>
            </a:r>
          </a:p>
        </p:txBody>
      </p:sp>
      <p:graphicFrame>
        <p:nvGraphicFramePr>
          <p:cNvPr id="36" name="Content Placeholder 2">
            <a:extLst>
              <a:ext uri="{FF2B5EF4-FFF2-40B4-BE49-F238E27FC236}">
                <a16:creationId xmlns:a16="http://schemas.microsoft.com/office/drawing/2014/main" id="{3786D7AF-D347-4496-98D8-F926C21DF0EB}"/>
              </a:ext>
            </a:extLst>
          </p:cNvPr>
          <p:cNvGraphicFramePr>
            <a:graphicFrameLocks noGrp="1"/>
          </p:cNvGraphicFramePr>
          <p:nvPr>
            <p:ph idx="1"/>
            <p:extLst>
              <p:ext uri="{D42A27DB-BD31-4B8C-83A1-F6EECF244321}">
                <p14:modId xmlns:p14="http://schemas.microsoft.com/office/powerpoint/2010/main" val="573960274"/>
              </p:ext>
            </p:extLst>
          </p:nvPr>
        </p:nvGraphicFramePr>
        <p:xfrm>
          <a:off x="1066869" y="2499837"/>
          <a:ext cx="7130833" cy="371469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2293819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27B839B-9ADE-406B-8590-F1CAEDED45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71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45">
            <a:extLst>
              <a:ext uri="{FF2B5EF4-FFF2-40B4-BE49-F238E27FC236}">
                <a16:creationId xmlns:a16="http://schemas.microsoft.com/office/drawing/2014/main" id="{CFE45BF0-46DB-408C-B5F7-7B11716805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307282" y="1022350"/>
            <a:ext cx="532209"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46">
            <a:extLst>
              <a:ext uri="{FF2B5EF4-FFF2-40B4-BE49-F238E27FC236}">
                <a16:creationId xmlns:a16="http://schemas.microsoft.com/office/drawing/2014/main" id="{2AEBC8F2-97B1-41B4-93F1-2D289E197F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307282" y="837744"/>
            <a:ext cx="302419"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47">
            <a:extLst>
              <a:ext uri="{FF2B5EF4-FFF2-40B4-BE49-F238E27FC236}">
                <a16:creationId xmlns:a16="http://schemas.microsoft.com/office/drawing/2014/main" id="{472E3A19-F5D5-48FC-BB9C-48C2F68F59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83495" y="640894"/>
            <a:ext cx="126206"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Freeform 44">
            <a:extLst>
              <a:ext uri="{FF2B5EF4-FFF2-40B4-BE49-F238E27FC236}">
                <a16:creationId xmlns:a16="http://schemas.microsoft.com/office/drawing/2014/main" id="{7A62E32F-BB65-43A8-8EB5-92346890E5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8417402" y="635716"/>
            <a:ext cx="246459"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Rectangle 17">
            <a:extLst>
              <a:ext uri="{FF2B5EF4-FFF2-40B4-BE49-F238E27FC236}">
                <a16:creationId xmlns:a16="http://schemas.microsoft.com/office/drawing/2014/main" id="{14E91B64-9FCC-451E-AFB4-A827D63293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83041" y="635715"/>
            <a:ext cx="8180897"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itle 1">
            <a:extLst>
              <a:ext uri="{FF2B5EF4-FFF2-40B4-BE49-F238E27FC236}">
                <a16:creationId xmlns:a16="http://schemas.microsoft.com/office/drawing/2014/main" id="{94674082-48BF-495D-8F71-DBACCC706D1D}"/>
              </a:ext>
            </a:extLst>
          </p:cNvPr>
          <p:cNvSpPr>
            <a:spLocks noGrp="1"/>
          </p:cNvSpPr>
          <p:nvPr>
            <p:ph type="title"/>
          </p:nvPr>
        </p:nvSpPr>
        <p:spPr>
          <a:xfrm>
            <a:off x="718879" y="800392"/>
            <a:ext cx="7698523" cy="1212102"/>
          </a:xfrm>
        </p:spPr>
        <p:txBody>
          <a:bodyPr>
            <a:normAutofit/>
          </a:bodyPr>
          <a:lstStyle/>
          <a:p>
            <a:r>
              <a:rPr lang="en-US" sz="3500">
                <a:solidFill>
                  <a:srgbClr val="FFFFFF"/>
                </a:solidFill>
              </a:rPr>
              <a:t>Why Mentoring is Important</a:t>
            </a:r>
          </a:p>
        </p:txBody>
      </p:sp>
      <p:sp>
        <p:nvSpPr>
          <p:cNvPr id="3" name="Content Placeholder 2">
            <a:extLst>
              <a:ext uri="{FF2B5EF4-FFF2-40B4-BE49-F238E27FC236}">
                <a16:creationId xmlns:a16="http://schemas.microsoft.com/office/drawing/2014/main" id="{97194AD8-C42B-486D-811F-62F359AB6A46}"/>
              </a:ext>
            </a:extLst>
          </p:cNvPr>
          <p:cNvSpPr>
            <a:spLocks noGrp="1"/>
          </p:cNvSpPr>
          <p:nvPr>
            <p:ph idx="1"/>
          </p:nvPr>
        </p:nvSpPr>
        <p:spPr>
          <a:xfrm>
            <a:off x="1025718" y="2490436"/>
            <a:ext cx="7281746" cy="3567173"/>
          </a:xfrm>
        </p:spPr>
        <p:txBody>
          <a:bodyPr anchor="ctr">
            <a:normAutofit/>
          </a:bodyPr>
          <a:lstStyle/>
          <a:p>
            <a:pPr marL="0" indent="0">
              <a:buNone/>
            </a:pPr>
            <a:r>
              <a:rPr lang="en-US" u="sng" dirty="0">
                <a:hlinkClick r:id="rId2"/>
              </a:rPr>
              <a:t>Click here</a:t>
            </a:r>
            <a:r>
              <a:rPr lang="en-US" dirty="0"/>
              <a:t> for a video celebrating National Mentoring Month 2022. It is short (approximately 2 minutes) but I like it because it re-charges you when you think about mentoring and the importance of giving to others. </a:t>
            </a:r>
          </a:p>
          <a:p>
            <a:endParaRPr lang="en-US" sz="2100" dirty="0"/>
          </a:p>
        </p:txBody>
      </p:sp>
    </p:spTree>
    <p:extLst>
      <p:ext uri="{BB962C8B-B14F-4D97-AF65-F5344CB8AC3E}">
        <p14:creationId xmlns:p14="http://schemas.microsoft.com/office/powerpoint/2010/main" val="11275840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2173C0-F09A-4012-971A-92DAA4B91291}"/>
              </a:ext>
            </a:extLst>
          </p:cNvPr>
          <p:cNvSpPr>
            <a:spLocks noGrp="1"/>
          </p:cNvSpPr>
          <p:nvPr>
            <p:ph type="title"/>
          </p:nvPr>
        </p:nvSpPr>
        <p:spPr/>
        <p:txBody>
          <a:bodyPr/>
          <a:lstStyle/>
          <a:p>
            <a:r>
              <a:rPr lang="en-US" dirty="0"/>
              <a:t>Homework</a:t>
            </a:r>
          </a:p>
        </p:txBody>
      </p:sp>
      <p:sp>
        <p:nvSpPr>
          <p:cNvPr id="3" name="Content Placeholder 2">
            <a:extLst>
              <a:ext uri="{FF2B5EF4-FFF2-40B4-BE49-F238E27FC236}">
                <a16:creationId xmlns:a16="http://schemas.microsoft.com/office/drawing/2014/main" id="{DB91A66B-96F9-44A7-9990-C9E1B031E380}"/>
              </a:ext>
            </a:extLst>
          </p:cNvPr>
          <p:cNvSpPr>
            <a:spLocks noGrp="1"/>
          </p:cNvSpPr>
          <p:nvPr>
            <p:ph idx="1"/>
          </p:nvPr>
        </p:nvSpPr>
        <p:spPr/>
        <p:txBody>
          <a:bodyPr/>
          <a:lstStyle/>
          <a:p>
            <a:pPr marL="0" indent="0">
              <a:buNone/>
            </a:pPr>
            <a:r>
              <a:rPr lang="en-US" u="sng" dirty="0">
                <a:hlinkClick r:id="rId2"/>
              </a:rPr>
              <a:t>Click here</a:t>
            </a:r>
            <a:r>
              <a:rPr lang="en-US" dirty="0"/>
              <a:t> for an article titled “3 Great Mentoring Relationships Throughout History.” The article talks about the mentoring pairs: </a:t>
            </a:r>
          </a:p>
          <a:p>
            <a:r>
              <a:rPr lang="en-US" dirty="0"/>
              <a:t>Warren Buffet and Bill Gates</a:t>
            </a:r>
          </a:p>
          <a:p>
            <a:r>
              <a:rPr lang="en-US" dirty="0"/>
              <a:t>Mrs. Duncan and Oprah Winfrey </a:t>
            </a:r>
          </a:p>
          <a:p>
            <a:r>
              <a:rPr lang="en-US" dirty="0"/>
              <a:t>Socrates and Plato / Plato and Aristotle / Aristotle and Alexander the Great</a:t>
            </a:r>
          </a:p>
          <a:p>
            <a:endParaRPr lang="en-US" dirty="0"/>
          </a:p>
        </p:txBody>
      </p:sp>
    </p:spTree>
    <p:extLst>
      <p:ext uri="{BB962C8B-B14F-4D97-AF65-F5344CB8AC3E}">
        <p14:creationId xmlns:p14="http://schemas.microsoft.com/office/powerpoint/2010/main" val="3920543072"/>
      </p:ext>
    </p:extLst>
  </p:cSld>
  <p:clrMapOvr>
    <a:masterClrMapping/>
  </p:clrMapOvr>
</p:sld>
</file>

<file path=ppt/theme/theme1.xml><?xml version="1.0" encoding="utf-8"?>
<a:theme xmlns:a="http://schemas.openxmlformats.org/drawingml/2006/main" name="Exelon Generation Blue Presentation">
  <a:themeElements>
    <a:clrScheme name="Custom 3">
      <a:dk1>
        <a:srgbClr val="FFFFFF"/>
      </a:dk1>
      <a:lt1>
        <a:srgbClr val="595959"/>
      </a:lt1>
      <a:dk2>
        <a:srgbClr val="000000"/>
      </a:dk2>
      <a:lt2>
        <a:srgbClr val="A1ADB5"/>
      </a:lt2>
      <a:accent1>
        <a:srgbClr val="6BA543"/>
      </a:accent1>
      <a:accent2>
        <a:srgbClr val="B9C53A"/>
      </a:accent2>
      <a:accent3>
        <a:srgbClr val="00A5FF"/>
      </a:accent3>
      <a:accent4>
        <a:srgbClr val="81CFE7"/>
      </a:accent4>
      <a:accent5>
        <a:srgbClr val="F47B27"/>
      </a:accent5>
      <a:accent6>
        <a:srgbClr val="F9BA32"/>
      </a:accent6>
      <a:hlink>
        <a:srgbClr val="0000FF"/>
      </a:hlink>
      <a:folHlink>
        <a:srgbClr val="800080"/>
      </a:folHlink>
    </a:clrScheme>
    <a:fontScheme name="Exelon">
      <a:majorFont>
        <a:latin typeface="Franklin Gothic Demi"/>
        <a:ea typeface=""/>
        <a:cs typeface=""/>
      </a:majorFont>
      <a:minorFont>
        <a:latin typeface="Franklin Gothic Book"/>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3">
            <a:lumMod val="20000"/>
            <a:lumOff val="80000"/>
          </a:schemeClr>
        </a:solidFill>
      </a:spPr>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lgn="ctr">
          <a:defRPr sz="1400" dirty="0" err="1" smtClean="0">
            <a:solidFill>
              <a:schemeClr val="accent3"/>
            </a:solidFill>
          </a:defRPr>
        </a:defPPr>
      </a:lstStyle>
    </a:spDef>
    <a:lnDef>
      <a:spPr>
        <a:ln w="12700">
          <a:solidFill>
            <a:schemeClr val="bg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none" rtlCol="0">
        <a:spAutoFit/>
      </a:bodyPr>
      <a:lstStyle>
        <a:defPPr>
          <a:defRPr sz="1200" dirty="0" smtClean="0"/>
        </a:defPPr>
      </a:lstStyle>
    </a:txDef>
  </a:objectDefaults>
  <a:extraClrScheme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F51B8640285C6E408492216237AE4A71" ma:contentTypeVersion="1" ma:contentTypeDescription="Create a new document." ma:contentTypeScope="" ma:versionID="c8fefffc8282af9abc1ec7dc5a46593c">
  <xsd:schema xmlns:xsd="http://www.w3.org/2001/XMLSchema" xmlns:xs="http://www.w3.org/2001/XMLSchema" xmlns:p="http://schemas.microsoft.com/office/2006/metadata/properties" xmlns:ns2="f7bee456-625d-4241-b2f9-5f61b286e75d" targetNamespace="http://schemas.microsoft.com/office/2006/metadata/properties" ma:root="true" ma:fieldsID="9d1c8652cdf9c2b8c49a031b30172c0e" ns2:_="">
    <xsd:import namespace="f7bee456-625d-4241-b2f9-5f61b286e75d"/>
    <xsd:element name="properties">
      <xsd:complexType>
        <xsd:sequence>
          <xsd:element name="documentManagement">
            <xsd:complexType>
              <xsd:all>
                <xsd:element ref="ns2: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7bee456-625d-4241-b2f9-5f61b286e75d"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E3FCE66C-2556-434B-A2D6-5098FD7BBBAD}">
  <ds:schemaRefs>
    <ds:schemaRef ds:uri="http://schemas.microsoft.com/sharepoint/v3/contenttype/forms"/>
  </ds:schemaRefs>
</ds:datastoreItem>
</file>

<file path=customXml/itemProps2.xml><?xml version="1.0" encoding="utf-8"?>
<ds:datastoreItem xmlns:ds="http://schemas.openxmlformats.org/officeDocument/2006/customXml" ds:itemID="{8B5EB6F1-3343-4365-88EE-E2EFE32DAF6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7bee456-625d-4241-b2f9-5f61b286e75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84CDA3A6-3F9D-4AD7-8399-B5E13B68E94D}">
  <ds:schemaRefs>
    <ds:schemaRef ds:uri="http://schemas.microsoft.com/office/2006/metadata/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otalTime>920</TotalTime>
  <Words>448</Words>
  <Application>Microsoft Office PowerPoint</Application>
  <PresentationFormat>On-screen Show (4:3)</PresentationFormat>
  <Paragraphs>24</Paragraphs>
  <Slides>7</Slides>
  <Notes>0</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7</vt:i4>
      </vt:variant>
    </vt:vector>
  </HeadingPairs>
  <TitlesOfParts>
    <vt:vector size="14" baseType="lpstr">
      <vt:lpstr>Arial</vt:lpstr>
      <vt:lpstr>Calibri</vt:lpstr>
      <vt:lpstr>Franklin Gothic Book</vt:lpstr>
      <vt:lpstr>Franklin Gothic Demi</vt:lpstr>
      <vt:lpstr>Tahoma</vt:lpstr>
      <vt:lpstr>Exelon Generation Blue Presentation</vt:lpstr>
      <vt:lpstr>1_Office Theme</vt:lpstr>
      <vt:lpstr>PowerPoint Presentation</vt:lpstr>
      <vt:lpstr>January was National Mentoring Month  </vt:lpstr>
      <vt:lpstr>February is Black History Month!  </vt:lpstr>
      <vt:lpstr>Black History Month: Mentorship</vt:lpstr>
      <vt:lpstr>Q &amp; A</vt:lpstr>
      <vt:lpstr>Why Mentoring is Important</vt:lpstr>
      <vt:lpstr>Homework</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Cox, Curtis (INPO)</dc:creator>
  <cp:lastModifiedBy>Stasko, Maryanne E</cp:lastModifiedBy>
  <cp:revision>39</cp:revision>
  <dcterms:created xsi:type="dcterms:W3CDTF">2017-03-16T17:18:07Z</dcterms:created>
  <dcterms:modified xsi:type="dcterms:W3CDTF">2022-02-16T11:08:45Z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0x010100F51B8640285C6E408492216237AE4A71</vt:lpwstr>
  </property>
</Properties>
</file>