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04" r:id="rId5"/>
  </p:sldMasterIdLst>
  <p:notesMasterIdLst>
    <p:notesMasterId r:id="rId13"/>
  </p:notesMasterIdLst>
  <p:sldIdLst>
    <p:sldId id="273" r:id="rId6"/>
    <p:sldId id="274" r:id="rId7"/>
    <p:sldId id="277" r:id="rId8"/>
    <p:sldId id="275" r:id="rId9"/>
    <p:sldId id="278" r:id="rId10"/>
    <p:sldId id="276"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CE"/>
    <a:srgbClr val="A8B4C0"/>
    <a:srgbClr val="FFFF66"/>
    <a:srgbClr val="FF9900"/>
    <a:srgbClr val="FFCC00"/>
    <a:srgbClr val="CCFF33"/>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BE0EF2-0909-4C7B-9BEE-4523AC751C59}" v="159" dt="2022-02-14T03:24:44.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62" autoAdjust="0"/>
  </p:normalViewPr>
  <p:slideViewPr>
    <p:cSldViewPr>
      <p:cViewPr varScale="1">
        <p:scale>
          <a:sx n="92" d="100"/>
          <a:sy n="92" d="100"/>
        </p:scale>
        <p:origin x="10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8C36D-F2F9-4207-8F09-6DFF84155008}" type="doc">
      <dgm:prSet loTypeId="urn:microsoft.com/office/officeart/2018/2/layout/IconVerticalSolidList" loCatId="icon" qsTypeId="urn:microsoft.com/office/officeart/2005/8/quickstyle/simple1" qsCatId="simple" csTypeId="urn:microsoft.com/office/officeart/2005/8/colors/colorful2" csCatId="colorful" phldr="1"/>
      <dgm:spPr/>
      <dgm:t>
        <a:bodyPr/>
        <a:lstStyle/>
        <a:p>
          <a:endParaRPr lang="en-US"/>
        </a:p>
      </dgm:t>
    </dgm:pt>
    <dgm:pt modelId="{E0A7A567-B843-49CE-B1B0-220AB23B37A2}">
      <dgm:prSet/>
      <dgm:spPr/>
      <dgm:t>
        <a:bodyPr/>
        <a:lstStyle/>
        <a:p>
          <a:pPr>
            <a:lnSpc>
              <a:spcPct val="100000"/>
            </a:lnSpc>
          </a:pPr>
          <a:r>
            <a:rPr lang="en-US"/>
            <a:t>Why is mentoring important to you?</a:t>
          </a:r>
        </a:p>
      </dgm:t>
    </dgm:pt>
    <dgm:pt modelId="{BE7E6296-B841-42DB-8007-84B2261D43AB}" type="parTrans" cxnId="{4BC09EC5-CA1C-40AE-BEC0-A3C3C8B66585}">
      <dgm:prSet/>
      <dgm:spPr/>
      <dgm:t>
        <a:bodyPr/>
        <a:lstStyle/>
        <a:p>
          <a:endParaRPr lang="en-US"/>
        </a:p>
      </dgm:t>
    </dgm:pt>
    <dgm:pt modelId="{7EF8822A-1163-47D3-8C99-9B0CE573FF14}" type="sibTrans" cxnId="{4BC09EC5-CA1C-40AE-BEC0-A3C3C8B66585}">
      <dgm:prSet/>
      <dgm:spPr/>
      <dgm:t>
        <a:bodyPr/>
        <a:lstStyle/>
        <a:p>
          <a:endParaRPr lang="en-US"/>
        </a:p>
      </dgm:t>
    </dgm:pt>
    <dgm:pt modelId="{C2F6E3FA-35CA-48B9-87F5-62D5C2E3FCA8}">
      <dgm:prSet/>
      <dgm:spPr/>
      <dgm:t>
        <a:bodyPr/>
        <a:lstStyle/>
        <a:p>
          <a:pPr>
            <a:lnSpc>
              <a:spcPct val="100000"/>
            </a:lnSpc>
          </a:pPr>
          <a:r>
            <a:rPr lang="en-US"/>
            <a:t>Would anyone like to share a mentoring moment or relationship?</a:t>
          </a:r>
        </a:p>
      </dgm:t>
    </dgm:pt>
    <dgm:pt modelId="{935C048B-BBBF-4E96-A1B8-F421F664C21B}" type="parTrans" cxnId="{2128318B-1072-4BC6-A328-FD3F8BDB73CA}">
      <dgm:prSet/>
      <dgm:spPr/>
      <dgm:t>
        <a:bodyPr/>
        <a:lstStyle/>
        <a:p>
          <a:endParaRPr lang="en-US"/>
        </a:p>
      </dgm:t>
    </dgm:pt>
    <dgm:pt modelId="{7E7ABC3D-8F27-45DB-92FD-4F4C1AC22719}" type="sibTrans" cxnId="{2128318B-1072-4BC6-A328-FD3F8BDB73CA}">
      <dgm:prSet/>
      <dgm:spPr/>
      <dgm:t>
        <a:bodyPr/>
        <a:lstStyle/>
        <a:p>
          <a:endParaRPr lang="en-US"/>
        </a:p>
      </dgm:t>
    </dgm:pt>
    <dgm:pt modelId="{3E0BDBA5-C3D0-4E92-87E0-DCC8815D2CBB}">
      <dgm:prSet/>
      <dgm:spPr/>
      <dgm:t>
        <a:bodyPr/>
        <a:lstStyle/>
        <a:p>
          <a:pPr>
            <a:lnSpc>
              <a:spcPct val="100000"/>
            </a:lnSpc>
          </a:pPr>
          <a:r>
            <a:rPr lang="en-US"/>
            <a:t>How many mentoring programs at Duke Energy?</a:t>
          </a:r>
        </a:p>
      </dgm:t>
    </dgm:pt>
    <dgm:pt modelId="{E2E00F63-EC1D-4364-B15A-89EA73E0BF63}" type="parTrans" cxnId="{5E7CD91C-436D-4848-A5C6-F8EED7CCC4B6}">
      <dgm:prSet/>
      <dgm:spPr/>
      <dgm:t>
        <a:bodyPr/>
        <a:lstStyle/>
        <a:p>
          <a:endParaRPr lang="en-US"/>
        </a:p>
      </dgm:t>
    </dgm:pt>
    <dgm:pt modelId="{CFFC7B49-88FF-4C71-B8BC-0784685D4AD8}" type="sibTrans" cxnId="{5E7CD91C-436D-4848-A5C6-F8EED7CCC4B6}">
      <dgm:prSet/>
      <dgm:spPr/>
      <dgm:t>
        <a:bodyPr/>
        <a:lstStyle/>
        <a:p>
          <a:endParaRPr lang="en-US"/>
        </a:p>
      </dgm:t>
    </dgm:pt>
    <dgm:pt modelId="{C99CC1C9-42CB-47B2-86FE-8E73F7266827}">
      <dgm:prSet/>
      <dgm:spPr/>
      <dgm:t>
        <a:bodyPr/>
        <a:lstStyle/>
        <a:p>
          <a:pPr>
            <a:lnSpc>
              <a:spcPct val="100000"/>
            </a:lnSpc>
          </a:pPr>
          <a:r>
            <a:rPr lang="en-US"/>
            <a:t>When you think about a mentor what’s the first thing that comes to mind?</a:t>
          </a:r>
        </a:p>
      </dgm:t>
    </dgm:pt>
    <dgm:pt modelId="{FE3D7AED-EEBD-49EF-88D3-26F0B1DCD695}" type="parTrans" cxnId="{C85B6634-A219-4CE9-B05B-1C57D6346F28}">
      <dgm:prSet/>
      <dgm:spPr/>
      <dgm:t>
        <a:bodyPr/>
        <a:lstStyle/>
        <a:p>
          <a:endParaRPr lang="en-US"/>
        </a:p>
      </dgm:t>
    </dgm:pt>
    <dgm:pt modelId="{30437D76-99F3-4033-B54B-24A12EEC8236}" type="sibTrans" cxnId="{C85B6634-A219-4CE9-B05B-1C57D6346F28}">
      <dgm:prSet/>
      <dgm:spPr/>
      <dgm:t>
        <a:bodyPr/>
        <a:lstStyle/>
        <a:p>
          <a:endParaRPr lang="en-US"/>
        </a:p>
      </dgm:t>
    </dgm:pt>
    <dgm:pt modelId="{048B6E59-C267-4605-BA0C-0A2D1139C96A}">
      <dgm:prSet/>
      <dgm:spPr/>
      <dgm:t>
        <a:bodyPr/>
        <a:lstStyle/>
        <a:p>
          <a:pPr>
            <a:lnSpc>
              <a:spcPct val="100000"/>
            </a:lnSpc>
          </a:pPr>
          <a:r>
            <a:rPr lang="en-US" dirty="0"/>
            <a:t>Has anyone been a part of a mentoring relationship?</a:t>
          </a:r>
        </a:p>
      </dgm:t>
    </dgm:pt>
    <dgm:pt modelId="{684FD0A1-9EFF-4C3A-98A9-E5EE90441974}" type="parTrans" cxnId="{016019CE-C387-4A71-8879-706CFE6E2529}">
      <dgm:prSet/>
      <dgm:spPr/>
      <dgm:t>
        <a:bodyPr/>
        <a:lstStyle/>
        <a:p>
          <a:endParaRPr lang="en-US"/>
        </a:p>
      </dgm:t>
    </dgm:pt>
    <dgm:pt modelId="{C553D37F-E421-492F-90C6-588C1CB76F95}" type="sibTrans" cxnId="{016019CE-C387-4A71-8879-706CFE6E2529}">
      <dgm:prSet/>
      <dgm:spPr/>
      <dgm:t>
        <a:bodyPr/>
        <a:lstStyle/>
        <a:p>
          <a:endParaRPr lang="en-US"/>
        </a:p>
      </dgm:t>
    </dgm:pt>
    <dgm:pt modelId="{83D45200-609F-4386-873B-D3A0381BD092}" type="pres">
      <dgm:prSet presAssocID="{8D08C36D-F2F9-4207-8F09-6DFF84155008}" presName="root" presStyleCnt="0">
        <dgm:presLayoutVars>
          <dgm:dir/>
          <dgm:resizeHandles val="exact"/>
        </dgm:presLayoutVars>
      </dgm:prSet>
      <dgm:spPr/>
    </dgm:pt>
    <dgm:pt modelId="{8821EE08-C03F-4D05-B3FD-1A2470D07482}" type="pres">
      <dgm:prSet presAssocID="{C99CC1C9-42CB-47B2-86FE-8E73F7266827}" presName="compNode" presStyleCnt="0"/>
      <dgm:spPr/>
    </dgm:pt>
    <dgm:pt modelId="{97E7E749-9536-4B6C-95BB-FA53C460D850}" type="pres">
      <dgm:prSet presAssocID="{C99CC1C9-42CB-47B2-86FE-8E73F7266827}" presName="bgRect" presStyleLbl="bgShp" presStyleIdx="0" presStyleCnt="5"/>
      <dgm:spPr/>
    </dgm:pt>
    <dgm:pt modelId="{61C06FCA-2112-4ECC-B2FB-DA1B8A24709C}" type="pres">
      <dgm:prSet presAssocID="{C99CC1C9-42CB-47B2-86FE-8E73F726682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E0C26076-87B6-4C37-B153-792928970DCB}" type="pres">
      <dgm:prSet presAssocID="{C99CC1C9-42CB-47B2-86FE-8E73F7266827}" presName="spaceRect" presStyleCnt="0"/>
      <dgm:spPr/>
    </dgm:pt>
    <dgm:pt modelId="{43684DF2-AECC-4A35-9338-989E4E73EB63}" type="pres">
      <dgm:prSet presAssocID="{C99CC1C9-42CB-47B2-86FE-8E73F7266827}" presName="parTx" presStyleLbl="revTx" presStyleIdx="0" presStyleCnt="5">
        <dgm:presLayoutVars>
          <dgm:chMax val="0"/>
          <dgm:chPref val="0"/>
        </dgm:presLayoutVars>
      </dgm:prSet>
      <dgm:spPr/>
    </dgm:pt>
    <dgm:pt modelId="{868B8568-CCFA-43B4-88AA-A7DA43B0F4EF}" type="pres">
      <dgm:prSet presAssocID="{30437D76-99F3-4033-B54B-24A12EEC8236}" presName="sibTrans" presStyleCnt="0"/>
      <dgm:spPr/>
    </dgm:pt>
    <dgm:pt modelId="{B5AD4595-7C52-43C5-979A-3622F37ABC94}" type="pres">
      <dgm:prSet presAssocID="{E0A7A567-B843-49CE-B1B0-220AB23B37A2}" presName="compNode" presStyleCnt="0"/>
      <dgm:spPr/>
    </dgm:pt>
    <dgm:pt modelId="{BC5C2B09-FDA4-4B27-A0D2-D010726E6914}" type="pres">
      <dgm:prSet presAssocID="{E0A7A567-B843-49CE-B1B0-220AB23B37A2}" presName="bgRect" presStyleLbl="bgShp" presStyleIdx="1" presStyleCnt="5"/>
      <dgm:spPr/>
    </dgm:pt>
    <dgm:pt modelId="{69123048-E19E-4356-BD82-B1416D32631A}" type="pres">
      <dgm:prSet presAssocID="{E0A7A567-B843-49CE-B1B0-220AB23B37A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nnections"/>
        </a:ext>
      </dgm:extLst>
    </dgm:pt>
    <dgm:pt modelId="{5DB64B07-E4BB-4284-83C4-CC5E0A687C3F}" type="pres">
      <dgm:prSet presAssocID="{E0A7A567-B843-49CE-B1B0-220AB23B37A2}" presName="spaceRect" presStyleCnt="0"/>
      <dgm:spPr/>
    </dgm:pt>
    <dgm:pt modelId="{8D5CEEE9-0277-4C54-AC7B-7209E3FFA4ED}" type="pres">
      <dgm:prSet presAssocID="{E0A7A567-B843-49CE-B1B0-220AB23B37A2}" presName="parTx" presStyleLbl="revTx" presStyleIdx="1" presStyleCnt="5">
        <dgm:presLayoutVars>
          <dgm:chMax val="0"/>
          <dgm:chPref val="0"/>
        </dgm:presLayoutVars>
      </dgm:prSet>
      <dgm:spPr/>
    </dgm:pt>
    <dgm:pt modelId="{678FBA22-E0DD-4A8A-BE28-56F7AD09335A}" type="pres">
      <dgm:prSet presAssocID="{7EF8822A-1163-47D3-8C99-9B0CE573FF14}" presName="sibTrans" presStyleCnt="0"/>
      <dgm:spPr/>
    </dgm:pt>
    <dgm:pt modelId="{B29B8EFD-A751-4D39-9821-64770B6659DF}" type="pres">
      <dgm:prSet presAssocID="{048B6E59-C267-4605-BA0C-0A2D1139C96A}" presName="compNode" presStyleCnt="0"/>
      <dgm:spPr/>
    </dgm:pt>
    <dgm:pt modelId="{850A2CEB-6054-44EB-95B7-185A30C9740E}" type="pres">
      <dgm:prSet presAssocID="{048B6E59-C267-4605-BA0C-0A2D1139C96A}" presName="bgRect" presStyleLbl="bgShp" presStyleIdx="2" presStyleCnt="5"/>
      <dgm:spPr/>
    </dgm:pt>
    <dgm:pt modelId="{0919DC77-0A48-4FAB-AFDE-599E29617CEB}" type="pres">
      <dgm:prSet presAssocID="{048B6E59-C267-4605-BA0C-0A2D1139C96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038FC7E8-D90E-401A-9CC2-3DCEB0B0D0B6}" type="pres">
      <dgm:prSet presAssocID="{048B6E59-C267-4605-BA0C-0A2D1139C96A}" presName="spaceRect" presStyleCnt="0"/>
      <dgm:spPr/>
    </dgm:pt>
    <dgm:pt modelId="{EFC5CFD8-56E9-4F8A-96E5-BDDC0B26E229}" type="pres">
      <dgm:prSet presAssocID="{048B6E59-C267-4605-BA0C-0A2D1139C96A}" presName="parTx" presStyleLbl="revTx" presStyleIdx="2" presStyleCnt="5">
        <dgm:presLayoutVars>
          <dgm:chMax val="0"/>
          <dgm:chPref val="0"/>
        </dgm:presLayoutVars>
      </dgm:prSet>
      <dgm:spPr/>
    </dgm:pt>
    <dgm:pt modelId="{8F64E639-5A4A-4D3E-9F7B-E85A6F287B00}" type="pres">
      <dgm:prSet presAssocID="{C553D37F-E421-492F-90C6-588C1CB76F95}" presName="sibTrans" presStyleCnt="0"/>
      <dgm:spPr/>
    </dgm:pt>
    <dgm:pt modelId="{CD9EC404-4932-485A-B41A-691882DEF12A}" type="pres">
      <dgm:prSet presAssocID="{C2F6E3FA-35CA-48B9-87F5-62D5C2E3FCA8}" presName="compNode" presStyleCnt="0"/>
      <dgm:spPr/>
    </dgm:pt>
    <dgm:pt modelId="{F887D17E-D9E2-4090-80E2-1FED6B30C885}" type="pres">
      <dgm:prSet presAssocID="{C2F6E3FA-35CA-48B9-87F5-62D5C2E3FCA8}" presName="bgRect" presStyleLbl="bgShp" presStyleIdx="3" presStyleCnt="5"/>
      <dgm:spPr/>
    </dgm:pt>
    <dgm:pt modelId="{7E516216-9B0E-4828-9BFC-69247269BE20}" type="pres">
      <dgm:prSet presAssocID="{C2F6E3FA-35CA-48B9-87F5-62D5C2E3FCA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hought bubble"/>
        </a:ext>
      </dgm:extLst>
    </dgm:pt>
    <dgm:pt modelId="{2D99C389-E4E3-4D8B-A1AB-442AFAC97D12}" type="pres">
      <dgm:prSet presAssocID="{C2F6E3FA-35CA-48B9-87F5-62D5C2E3FCA8}" presName="spaceRect" presStyleCnt="0"/>
      <dgm:spPr/>
    </dgm:pt>
    <dgm:pt modelId="{B16330A5-A961-408D-A633-9AC8B1870D5D}" type="pres">
      <dgm:prSet presAssocID="{C2F6E3FA-35CA-48B9-87F5-62D5C2E3FCA8}" presName="parTx" presStyleLbl="revTx" presStyleIdx="3" presStyleCnt="5">
        <dgm:presLayoutVars>
          <dgm:chMax val="0"/>
          <dgm:chPref val="0"/>
        </dgm:presLayoutVars>
      </dgm:prSet>
      <dgm:spPr/>
    </dgm:pt>
    <dgm:pt modelId="{DBDB040D-59A3-44DB-A2BE-AD085288FF7C}" type="pres">
      <dgm:prSet presAssocID="{7E7ABC3D-8F27-45DB-92FD-4F4C1AC22719}" presName="sibTrans" presStyleCnt="0"/>
      <dgm:spPr/>
    </dgm:pt>
    <dgm:pt modelId="{E85C8D44-2DDB-4490-952B-FA3C97E40682}" type="pres">
      <dgm:prSet presAssocID="{3E0BDBA5-C3D0-4E92-87E0-DCC8815D2CBB}" presName="compNode" presStyleCnt="0"/>
      <dgm:spPr/>
    </dgm:pt>
    <dgm:pt modelId="{560E7C90-3051-4BD6-9725-C4F0AF3DF06E}" type="pres">
      <dgm:prSet presAssocID="{3E0BDBA5-C3D0-4E92-87E0-DCC8815D2CBB}" presName="bgRect" presStyleLbl="bgShp" presStyleIdx="4" presStyleCnt="5"/>
      <dgm:spPr/>
    </dgm:pt>
    <dgm:pt modelId="{F16B34FD-AB7C-4D66-A966-964988AB174E}" type="pres">
      <dgm:prSet presAssocID="{3E0BDBA5-C3D0-4E92-87E0-DCC8815D2CB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User Network"/>
        </a:ext>
      </dgm:extLst>
    </dgm:pt>
    <dgm:pt modelId="{05701A30-B468-4604-A034-5BB4646D3685}" type="pres">
      <dgm:prSet presAssocID="{3E0BDBA5-C3D0-4E92-87E0-DCC8815D2CBB}" presName="spaceRect" presStyleCnt="0"/>
      <dgm:spPr/>
    </dgm:pt>
    <dgm:pt modelId="{ED352903-F2DB-4804-9081-38195903F8FF}" type="pres">
      <dgm:prSet presAssocID="{3E0BDBA5-C3D0-4E92-87E0-DCC8815D2CBB}" presName="parTx" presStyleLbl="revTx" presStyleIdx="4" presStyleCnt="5">
        <dgm:presLayoutVars>
          <dgm:chMax val="0"/>
          <dgm:chPref val="0"/>
        </dgm:presLayoutVars>
      </dgm:prSet>
      <dgm:spPr/>
    </dgm:pt>
  </dgm:ptLst>
  <dgm:cxnLst>
    <dgm:cxn modelId="{5E7CD91C-436D-4848-A5C6-F8EED7CCC4B6}" srcId="{8D08C36D-F2F9-4207-8F09-6DFF84155008}" destId="{3E0BDBA5-C3D0-4E92-87E0-DCC8815D2CBB}" srcOrd="4" destOrd="0" parTransId="{E2E00F63-EC1D-4364-B15A-89EA73E0BF63}" sibTransId="{CFFC7B49-88FF-4C71-B8BC-0784685D4AD8}"/>
    <dgm:cxn modelId="{C85B6634-A219-4CE9-B05B-1C57D6346F28}" srcId="{8D08C36D-F2F9-4207-8F09-6DFF84155008}" destId="{C99CC1C9-42CB-47B2-86FE-8E73F7266827}" srcOrd="0" destOrd="0" parTransId="{FE3D7AED-EEBD-49EF-88D3-26F0B1DCD695}" sibTransId="{30437D76-99F3-4033-B54B-24A12EEC8236}"/>
    <dgm:cxn modelId="{56C92367-FA68-45E1-8D24-29CA90A00A3A}" type="presOf" srcId="{8D08C36D-F2F9-4207-8F09-6DFF84155008}" destId="{83D45200-609F-4386-873B-D3A0381BD092}" srcOrd="0" destOrd="0" presId="urn:microsoft.com/office/officeart/2018/2/layout/IconVerticalSolidList"/>
    <dgm:cxn modelId="{2128318B-1072-4BC6-A328-FD3F8BDB73CA}" srcId="{8D08C36D-F2F9-4207-8F09-6DFF84155008}" destId="{C2F6E3FA-35CA-48B9-87F5-62D5C2E3FCA8}" srcOrd="3" destOrd="0" parTransId="{935C048B-BBBF-4E96-A1B8-F421F664C21B}" sibTransId="{7E7ABC3D-8F27-45DB-92FD-4F4C1AC22719}"/>
    <dgm:cxn modelId="{6C04798D-1B92-4056-BFE6-7A37C0359C31}" type="presOf" srcId="{C99CC1C9-42CB-47B2-86FE-8E73F7266827}" destId="{43684DF2-AECC-4A35-9338-989E4E73EB63}" srcOrd="0" destOrd="0" presId="urn:microsoft.com/office/officeart/2018/2/layout/IconVerticalSolidList"/>
    <dgm:cxn modelId="{9694428F-B17E-48FA-9E3E-5CAFF27603D6}" type="presOf" srcId="{3E0BDBA5-C3D0-4E92-87E0-DCC8815D2CBB}" destId="{ED352903-F2DB-4804-9081-38195903F8FF}" srcOrd="0" destOrd="0" presId="urn:microsoft.com/office/officeart/2018/2/layout/IconVerticalSolidList"/>
    <dgm:cxn modelId="{5AF75297-3A54-4AD7-9344-CFB5B33C5BEF}" type="presOf" srcId="{048B6E59-C267-4605-BA0C-0A2D1139C96A}" destId="{EFC5CFD8-56E9-4F8A-96E5-BDDC0B26E229}" srcOrd="0" destOrd="0" presId="urn:microsoft.com/office/officeart/2018/2/layout/IconVerticalSolidList"/>
    <dgm:cxn modelId="{4A5CF7B7-72A2-45FC-BFA2-3E6BD3B9641D}" type="presOf" srcId="{C2F6E3FA-35CA-48B9-87F5-62D5C2E3FCA8}" destId="{B16330A5-A961-408D-A633-9AC8B1870D5D}" srcOrd="0" destOrd="0" presId="urn:microsoft.com/office/officeart/2018/2/layout/IconVerticalSolidList"/>
    <dgm:cxn modelId="{4BC09EC5-CA1C-40AE-BEC0-A3C3C8B66585}" srcId="{8D08C36D-F2F9-4207-8F09-6DFF84155008}" destId="{E0A7A567-B843-49CE-B1B0-220AB23B37A2}" srcOrd="1" destOrd="0" parTransId="{BE7E6296-B841-42DB-8007-84B2261D43AB}" sibTransId="{7EF8822A-1163-47D3-8C99-9B0CE573FF14}"/>
    <dgm:cxn modelId="{DB5C88C6-5C96-4910-A2CD-58D065C0100E}" type="presOf" srcId="{E0A7A567-B843-49CE-B1B0-220AB23B37A2}" destId="{8D5CEEE9-0277-4C54-AC7B-7209E3FFA4ED}" srcOrd="0" destOrd="0" presId="urn:microsoft.com/office/officeart/2018/2/layout/IconVerticalSolidList"/>
    <dgm:cxn modelId="{016019CE-C387-4A71-8879-706CFE6E2529}" srcId="{8D08C36D-F2F9-4207-8F09-6DFF84155008}" destId="{048B6E59-C267-4605-BA0C-0A2D1139C96A}" srcOrd="2" destOrd="0" parTransId="{684FD0A1-9EFF-4C3A-98A9-E5EE90441974}" sibTransId="{C553D37F-E421-492F-90C6-588C1CB76F95}"/>
    <dgm:cxn modelId="{9E09EE03-D9BC-4A9A-B211-7C40B9A99E7D}" type="presParOf" srcId="{83D45200-609F-4386-873B-D3A0381BD092}" destId="{8821EE08-C03F-4D05-B3FD-1A2470D07482}" srcOrd="0" destOrd="0" presId="urn:microsoft.com/office/officeart/2018/2/layout/IconVerticalSolidList"/>
    <dgm:cxn modelId="{5429D165-0EDF-4AE9-8C6B-311FE01202B9}" type="presParOf" srcId="{8821EE08-C03F-4D05-B3FD-1A2470D07482}" destId="{97E7E749-9536-4B6C-95BB-FA53C460D850}" srcOrd="0" destOrd="0" presId="urn:microsoft.com/office/officeart/2018/2/layout/IconVerticalSolidList"/>
    <dgm:cxn modelId="{CE7C6AC2-19C9-4051-B791-74D241DB4E8C}" type="presParOf" srcId="{8821EE08-C03F-4D05-B3FD-1A2470D07482}" destId="{61C06FCA-2112-4ECC-B2FB-DA1B8A24709C}" srcOrd="1" destOrd="0" presId="urn:microsoft.com/office/officeart/2018/2/layout/IconVerticalSolidList"/>
    <dgm:cxn modelId="{AC15BA99-40FE-4478-8DD1-8078E41C1254}" type="presParOf" srcId="{8821EE08-C03F-4D05-B3FD-1A2470D07482}" destId="{E0C26076-87B6-4C37-B153-792928970DCB}" srcOrd="2" destOrd="0" presId="urn:microsoft.com/office/officeart/2018/2/layout/IconVerticalSolidList"/>
    <dgm:cxn modelId="{CC52D301-1AB0-4079-A077-F422E8DA8C22}" type="presParOf" srcId="{8821EE08-C03F-4D05-B3FD-1A2470D07482}" destId="{43684DF2-AECC-4A35-9338-989E4E73EB63}" srcOrd="3" destOrd="0" presId="urn:microsoft.com/office/officeart/2018/2/layout/IconVerticalSolidList"/>
    <dgm:cxn modelId="{147C3B0E-8208-43F3-A79F-09E3A1A50A60}" type="presParOf" srcId="{83D45200-609F-4386-873B-D3A0381BD092}" destId="{868B8568-CCFA-43B4-88AA-A7DA43B0F4EF}" srcOrd="1" destOrd="0" presId="urn:microsoft.com/office/officeart/2018/2/layout/IconVerticalSolidList"/>
    <dgm:cxn modelId="{145ED7B3-6E16-4B2B-A47D-100547B2427D}" type="presParOf" srcId="{83D45200-609F-4386-873B-D3A0381BD092}" destId="{B5AD4595-7C52-43C5-979A-3622F37ABC94}" srcOrd="2" destOrd="0" presId="urn:microsoft.com/office/officeart/2018/2/layout/IconVerticalSolidList"/>
    <dgm:cxn modelId="{B1659E19-7745-4623-BF3D-74B9C8F21970}" type="presParOf" srcId="{B5AD4595-7C52-43C5-979A-3622F37ABC94}" destId="{BC5C2B09-FDA4-4B27-A0D2-D010726E6914}" srcOrd="0" destOrd="0" presId="urn:microsoft.com/office/officeart/2018/2/layout/IconVerticalSolidList"/>
    <dgm:cxn modelId="{3DC18881-EDAA-4729-BB62-257CEF2DFBC7}" type="presParOf" srcId="{B5AD4595-7C52-43C5-979A-3622F37ABC94}" destId="{69123048-E19E-4356-BD82-B1416D32631A}" srcOrd="1" destOrd="0" presId="urn:microsoft.com/office/officeart/2018/2/layout/IconVerticalSolidList"/>
    <dgm:cxn modelId="{BABF3BD3-F23B-4075-94F7-DC6509E0E9CF}" type="presParOf" srcId="{B5AD4595-7C52-43C5-979A-3622F37ABC94}" destId="{5DB64B07-E4BB-4284-83C4-CC5E0A687C3F}" srcOrd="2" destOrd="0" presId="urn:microsoft.com/office/officeart/2018/2/layout/IconVerticalSolidList"/>
    <dgm:cxn modelId="{E4E94D1C-62BF-471D-82CA-4DA957CE1989}" type="presParOf" srcId="{B5AD4595-7C52-43C5-979A-3622F37ABC94}" destId="{8D5CEEE9-0277-4C54-AC7B-7209E3FFA4ED}" srcOrd="3" destOrd="0" presId="urn:microsoft.com/office/officeart/2018/2/layout/IconVerticalSolidList"/>
    <dgm:cxn modelId="{FF2D5436-0DE8-46C9-A857-3C96C1FB4407}" type="presParOf" srcId="{83D45200-609F-4386-873B-D3A0381BD092}" destId="{678FBA22-E0DD-4A8A-BE28-56F7AD09335A}" srcOrd="3" destOrd="0" presId="urn:microsoft.com/office/officeart/2018/2/layout/IconVerticalSolidList"/>
    <dgm:cxn modelId="{DCE141F7-19DE-46E6-9C79-17316E9FD2E6}" type="presParOf" srcId="{83D45200-609F-4386-873B-D3A0381BD092}" destId="{B29B8EFD-A751-4D39-9821-64770B6659DF}" srcOrd="4" destOrd="0" presId="urn:microsoft.com/office/officeart/2018/2/layout/IconVerticalSolidList"/>
    <dgm:cxn modelId="{4A3E5048-20BB-44A3-8BCF-259BB2D1769E}" type="presParOf" srcId="{B29B8EFD-A751-4D39-9821-64770B6659DF}" destId="{850A2CEB-6054-44EB-95B7-185A30C9740E}" srcOrd="0" destOrd="0" presId="urn:microsoft.com/office/officeart/2018/2/layout/IconVerticalSolidList"/>
    <dgm:cxn modelId="{3BE0D9BA-FCC5-4E67-B332-0C085E5FA685}" type="presParOf" srcId="{B29B8EFD-A751-4D39-9821-64770B6659DF}" destId="{0919DC77-0A48-4FAB-AFDE-599E29617CEB}" srcOrd="1" destOrd="0" presId="urn:microsoft.com/office/officeart/2018/2/layout/IconVerticalSolidList"/>
    <dgm:cxn modelId="{2E7C959D-25E6-4179-B003-03AC910E55AC}" type="presParOf" srcId="{B29B8EFD-A751-4D39-9821-64770B6659DF}" destId="{038FC7E8-D90E-401A-9CC2-3DCEB0B0D0B6}" srcOrd="2" destOrd="0" presId="urn:microsoft.com/office/officeart/2018/2/layout/IconVerticalSolidList"/>
    <dgm:cxn modelId="{85C96AC4-51A7-49A2-8F39-E7437D0F4E8B}" type="presParOf" srcId="{B29B8EFD-A751-4D39-9821-64770B6659DF}" destId="{EFC5CFD8-56E9-4F8A-96E5-BDDC0B26E229}" srcOrd="3" destOrd="0" presId="urn:microsoft.com/office/officeart/2018/2/layout/IconVerticalSolidList"/>
    <dgm:cxn modelId="{783528A0-349A-4437-B807-77D5FDBD0D8C}" type="presParOf" srcId="{83D45200-609F-4386-873B-D3A0381BD092}" destId="{8F64E639-5A4A-4D3E-9F7B-E85A6F287B00}" srcOrd="5" destOrd="0" presId="urn:microsoft.com/office/officeart/2018/2/layout/IconVerticalSolidList"/>
    <dgm:cxn modelId="{619B9DE7-63B9-4F76-865C-C2A7061CB046}" type="presParOf" srcId="{83D45200-609F-4386-873B-D3A0381BD092}" destId="{CD9EC404-4932-485A-B41A-691882DEF12A}" srcOrd="6" destOrd="0" presId="urn:microsoft.com/office/officeart/2018/2/layout/IconVerticalSolidList"/>
    <dgm:cxn modelId="{9EF125FC-BA42-4B1A-8924-71DD9058D760}" type="presParOf" srcId="{CD9EC404-4932-485A-B41A-691882DEF12A}" destId="{F887D17E-D9E2-4090-80E2-1FED6B30C885}" srcOrd="0" destOrd="0" presId="urn:microsoft.com/office/officeart/2018/2/layout/IconVerticalSolidList"/>
    <dgm:cxn modelId="{FB62CDB2-9707-4C84-B1B8-E6B024D50183}" type="presParOf" srcId="{CD9EC404-4932-485A-B41A-691882DEF12A}" destId="{7E516216-9B0E-4828-9BFC-69247269BE20}" srcOrd="1" destOrd="0" presId="urn:microsoft.com/office/officeart/2018/2/layout/IconVerticalSolidList"/>
    <dgm:cxn modelId="{6A6B173A-C98B-4C86-A38A-86479020CBF7}" type="presParOf" srcId="{CD9EC404-4932-485A-B41A-691882DEF12A}" destId="{2D99C389-E4E3-4D8B-A1AB-442AFAC97D12}" srcOrd="2" destOrd="0" presId="urn:microsoft.com/office/officeart/2018/2/layout/IconVerticalSolidList"/>
    <dgm:cxn modelId="{FFB46599-DFC5-44BE-9A54-DE863764AE0D}" type="presParOf" srcId="{CD9EC404-4932-485A-B41A-691882DEF12A}" destId="{B16330A5-A961-408D-A633-9AC8B1870D5D}" srcOrd="3" destOrd="0" presId="urn:microsoft.com/office/officeart/2018/2/layout/IconVerticalSolidList"/>
    <dgm:cxn modelId="{48F8B615-114A-45D8-A23C-45059C8CFA42}" type="presParOf" srcId="{83D45200-609F-4386-873B-D3A0381BD092}" destId="{DBDB040D-59A3-44DB-A2BE-AD085288FF7C}" srcOrd="7" destOrd="0" presId="urn:microsoft.com/office/officeart/2018/2/layout/IconVerticalSolidList"/>
    <dgm:cxn modelId="{BF79D2C0-7145-4BC6-8A1D-03912C16867A}" type="presParOf" srcId="{83D45200-609F-4386-873B-D3A0381BD092}" destId="{E85C8D44-2DDB-4490-952B-FA3C97E40682}" srcOrd="8" destOrd="0" presId="urn:microsoft.com/office/officeart/2018/2/layout/IconVerticalSolidList"/>
    <dgm:cxn modelId="{EF2A8A83-C767-4466-9690-266217FD9CA0}" type="presParOf" srcId="{E85C8D44-2DDB-4490-952B-FA3C97E40682}" destId="{560E7C90-3051-4BD6-9725-C4F0AF3DF06E}" srcOrd="0" destOrd="0" presId="urn:microsoft.com/office/officeart/2018/2/layout/IconVerticalSolidList"/>
    <dgm:cxn modelId="{0F91D9DC-B9E8-4A50-B335-1B89BD9FD750}" type="presParOf" srcId="{E85C8D44-2DDB-4490-952B-FA3C97E40682}" destId="{F16B34FD-AB7C-4D66-A966-964988AB174E}" srcOrd="1" destOrd="0" presId="urn:microsoft.com/office/officeart/2018/2/layout/IconVerticalSolidList"/>
    <dgm:cxn modelId="{B6800DF7-A927-4AEA-A15E-91C3CA8C3E27}" type="presParOf" srcId="{E85C8D44-2DDB-4490-952B-FA3C97E40682}" destId="{05701A30-B468-4604-A034-5BB4646D3685}" srcOrd="2" destOrd="0" presId="urn:microsoft.com/office/officeart/2018/2/layout/IconVerticalSolidList"/>
    <dgm:cxn modelId="{D3E6BBAE-1DAF-4523-A83F-B31CDFAC0472}" type="presParOf" srcId="{E85C8D44-2DDB-4490-952B-FA3C97E40682}" destId="{ED352903-F2DB-4804-9081-38195903F8F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7E749-9536-4B6C-95BB-FA53C460D850}">
      <dsp:nvSpPr>
        <dsp:cNvPr id="0" name=""/>
        <dsp:cNvSpPr/>
      </dsp:nvSpPr>
      <dsp:spPr>
        <a:xfrm>
          <a:off x="0" y="2902"/>
          <a:ext cx="7130833" cy="61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C06FCA-2112-4ECC-B2FB-DA1B8A24709C}">
      <dsp:nvSpPr>
        <dsp:cNvPr id="0" name=""/>
        <dsp:cNvSpPr/>
      </dsp:nvSpPr>
      <dsp:spPr>
        <a:xfrm>
          <a:off x="186989" y="141985"/>
          <a:ext cx="339981" cy="3399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84DF2-AECC-4A35-9338-989E4E73EB63}">
      <dsp:nvSpPr>
        <dsp:cNvPr id="0" name=""/>
        <dsp:cNvSpPr/>
      </dsp:nvSpPr>
      <dsp:spPr>
        <a:xfrm>
          <a:off x="713961" y="2902"/>
          <a:ext cx="6416871" cy="61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421" tIns="65421" rIns="65421" bIns="65421" numCol="1" spcCol="1270" anchor="ctr" anchorCtr="0">
          <a:noAutofit/>
        </a:bodyPr>
        <a:lstStyle/>
        <a:p>
          <a:pPr marL="0" lvl="0" indent="0" algn="l" defTabSz="711200">
            <a:lnSpc>
              <a:spcPct val="100000"/>
            </a:lnSpc>
            <a:spcBef>
              <a:spcPct val="0"/>
            </a:spcBef>
            <a:spcAft>
              <a:spcPct val="35000"/>
            </a:spcAft>
            <a:buNone/>
          </a:pPr>
          <a:r>
            <a:rPr lang="en-US" sz="1600" kern="1200"/>
            <a:t>When you think about a mentor what’s the first thing that comes to mind?</a:t>
          </a:r>
        </a:p>
      </dsp:txBody>
      <dsp:txXfrm>
        <a:off x="713961" y="2902"/>
        <a:ext cx="6416871" cy="618148"/>
      </dsp:txXfrm>
    </dsp:sp>
    <dsp:sp modelId="{BC5C2B09-FDA4-4B27-A0D2-D010726E6914}">
      <dsp:nvSpPr>
        <dsp:cNvPr id="0" name=""/>
        <dsp:cNvSpPr/>
      </dsp:nvSpPr>
      <dsp:spPr>
        <a:xfrm>
          <a:off x="0" y="775587"/>
          <a:ext cx="7130833" cy="61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123048-E19E-4356-BD82-B1416D32631A}">
      <dsp:nvSpPr>
        <dsp:cNvPr id="0" name=""/>
        <dsp:cNvSpPr/>
      </dsp:nvSpPr>
      <dsp:spPr>
        <a:xfrm>
          <a:off x="186989" y="914671"/>
          <a:ext cx="339981" cy="3399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CEEE9-0277-4C54-AC7B-7209E3FFA4ED}">
      <dsp:nvSpPr>
        <dsp:cNvPr id="0" name=""/>
        <dsp:cNvSpPr/>
      </dsp:nvSpPr>
      <dsp:spPr>
        <a:xfrm>
          <a:off x="713961" y="775587"/>
          <a:ext cx="6416871" cy="61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421" tIns="65421" rIns="65421" bIns="65421" numCol="1" spcCol="1270" anchor="ctr" anchorCtr="0">
          <a:noAutofit/>
        </a:bodyPr>
        <a:lstStyle/>
        <a:p>
          <a:pPr marL="0" lvl="0" indent="0" algn="l" defTabSz="711200">
            <a:lnSpc>
              <a:spcPct val="100000"/>
            </a:lnSpc>
            <a:spcBef>
              <a:spcPct val="0"/>
            </a:spcBef>
            <a:spcAft>
              <a:spcPct val="35000"/>
            </a:spcAft>
            <a:buNone/>
          </a:pPr>
          <a:r>
            <a:rPr lang="en-US" sz="1600" kern="1200"/>
            <a:t>Why is mentoring important to you?</a:t>
          </a:r>
        </a:p>
      </dsp:txBody>
      <dsp:txXfrm>
        <a:off x="713961" y="775587"/>
        <a:ext cx="6416871" cy="618148"/>
      </dsp:txXfrm>
    </dsp:sp>
    <dsp:sp modelId="{850A2CEB-6054-44EB-95B7-185A30C9740E}">
      <dsp:nvSpPr>
        <dsp:cNvPr id="0" name=""/>
        <dsp:cNvSpPr/>
      </dsp:nvSpPr>
      <dsp:spPr>
        <a:xfrm>
          <a:off x="0" y="1548273"/>
          <a:ext cx="7130833" cy="61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19DC77-0A48-4FAB-AFDE-599E29617CEB}">
      <dsp:nvSpPr>
        <dsp:cNvPr id="0" name=""/>
        <dsp:cNvSpPr/>
      </dsp:nvSpPr>
      <dsp:spPr>
        <a:xfrm>
          <a:off x="186989" y="1687357"/>
          <a:ext cx="339981" cy="3399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C5CFD8-56E9-4F8A-96E5-BDDC0B26E229}">
      <dsp:nvSpPr>
        <dsp:cNvPr id="0" name=""/>
        <dsp:cNvSpPr/>
      </dsp:nvSpPr>
      <dsp:spPr>
        <a:xfrm>
          <a:off x="713961" y="1548273"/>
          <a:ext cx="6416871" cy="61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421" tIns="65421" rIns="65421" bIns="65421" numCol="1" spcCol="1270" anchor="ctr" anchorCtr="0">
          <a:noAutofit/>
        </a:bodyPr>
        <a:lstStyle/>
        <a:p>
          <a:pPr marL="0" lvl="0" indent="0" algn="l" defTabSz="711200">
            <a:lnSpc>
              <a:spcPct val="100000"/>
            </a:lnSpc>
            <a:spcBef>
              <a:spcPct val="0"/>
            </a:spcBef>
            <a:spcAft>
              <a:spcPct val="35000"/>
            </a:spcAft>
            <a:buNone/>
          </a:pPr>
          <a:r>
            <a:rPr lang="en-US" sz="1600" kern="1200" dirty="0"/>
            <a:t>Has anyone been a part of a mentoring relationship?</a:t>
          </a:r>
        </a:p>
      </dsp:txBody>
      <dsp:txXfrm>
        <a:off x="713961" y="1548273"/>
        <a:ext cx="6416871" cy="618148"/>
      </dsp:txXfrm>
    </dsp:sp>
    <dsp:sp modelId="{F887D17E-D9E2-4090-80E2-1FED6B30C885}">
      <dsp:nvSpPr>
        <dsp:cNvPr id="0" name=""/>
        <dsp:cNvSpPr/>
      </dsp:nvSpPr>
      <dsp:spPr>
        <a:xfrm>
          <a:off x="0" y="2320959"/>
          <a:ext cx="7130833" cy="61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516216-9B0E-4828-9BFC-69247269BE20}">
      <dsp:nvSpPr>
        <dsp:cNvPr id="0" name=""/>
        <dsp:cNvSpPr/>
      </dsp:nvSpPr>
      <dsp:spPr>
        <a:xfrm>
          <a:off x="186989" y="2460042"/>
          <a:ext cx="339981" cy="33998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6330A5-A961-408D-A633-9AC8B1870D5D}">
      <dsp:nvSpPr>
        <dsp:cNvPr id="0" name=""/>
        <dsp:cNvSpPr/>
      </dsp:nvSpPr>
      <dsp:spPr>
        <a:xfrm>
          <a:off x="713961" y="2320959"/>
          <a:ext cx="6416871" cy="61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421" tIns="65421" rIns="65421" bIns="65421" numCol="1" spcCol="1270" anchor="ctr" anchorCtr="0">
          <a:noAutofit/>
        </a:bodyPr>
        <a:lstStyle/>
        <a:p>
          <a:pPr marL="0" lvl="0" indent="0" algn="l" defTabSz="711200">
            <a:lnSpc>
              <a:spcPct val="100000"/>
            </a:lnSpc>
            <a:spcBef>
              <a:spcPct val="0"/>
            </a:spcBef>
            <a:spcAft>
              <a:spcPct val="35000"/>
            </a:spcAft>
            <a:buNone/>
          </a:pPr>
          <a:r>
            <a:rPr lang="en-US" sz="1600" kern="1200"/>
            <a:t>Would anyone like to share a mentoring moment or relationship?</a:t>
          </a:r>
        </a:p>
      </dsp:txBody>
      <dsp:txXfrm>
        <a:off x="713961" y="2320959"/>
        <a:ext cx="6416871" cy="618148"/>
      </dsp:txXfrm>
    </dsp:sp>
    <dsp:sp modelId="{560E7C90-3051-4BD6-9725-C4F0AF3DF06E}">
      <dsp:nvSpPr>
        <dsp:cNvPr id="0" name=""/>
        <dsp:cNvSpPr/>
      </dsp:nvSpPr>
      <dsp:spPr>
        <a:xfrm>
          <a:off x="0" y="3093645"/>
          <a:ext cx="7130833" cy="61814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6B34FD-AB7C-4D66-A966-964988AB174E}">
      <dsp:nvSpPr>
        <dsp:cNvPr id="0" name=""/>
        <dsp:cNvSpPr/>
      </dsp:nvSpPr>
      <dsp:spPr>
        <a:xfrm>
          <a:off x="186989" y="3232728"/>
          <a:ext cx="339981" cy="33998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352903-F2DB-4804-9081-38195903F8FF}">
      <dsp:nvSpPr>
        <dsp:cNvPr id="0" name=""/>
        <dsp:cNvSpPr/>
      </dsp:nvSpPr>
      <dsp:spPr>
        <a:xfrm>
          <a:off x="713961" y="3093645"/>
          <a:ext cx="6416871" cy="618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421" tIns="65421" rIns="65421" bIns="65421" numCol="1" spcCol="1270" anchor="ctr" anchorCtr="0">
          <a:noAutofit/>
        </a:bodyPr>
        <a:lstStyle/>
        <a:p>
          <a:pPr marL="0" lvl="0" indent="0" algn="l" defTabSz="711200">
            <a:lnSpc>
              <a:spcPct val="100000"/>
            </a:lnSpc>
            <a:spcBef>
              <a:spcPct val="0"/>
            </a:spcBef>
            <a:spcAft>
              <a:spcPct val="35000"/>
            </a:spcAft>
            <a:buNone/>
          </a:pPr>
          <a:r>
            <a:rPr lang="en-US" sz="1600" kern="1200"/>
            <a:t>How many mentoring programs at Duke Energy?</a:t>
          </a:r>
        </a:p>
      </dsp:txBody>
      <dsp:txXfrm>
        <a:off x="713961" y="3093645"/>
        <a:ext cx="6416871" cy="61814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ED787-603C-4ACD-8E94-696824B3CBD3}" type="datetimeFigureOut">
              <a:rPr lang="en-US" smtClean="0"/>
              <a:t>2/16/2022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7014D7-8872-47C2-BA14-951DE795CF95}" type="slidenum">
              <a:rPr lang="en-US" smtClean="0"/>
              <a:t>‹#›</a:t>
            </a:fld>
            <a:endParaRPr lang="en-US"/>
          </a:p>
        </p:txBody>
      </p:sp>
    </p:spTree>
    <p:extLst>
      <p:ext uri="{BB962C8B-B14F-4D97-AF65-F5344CB8AC3E}">
        <p14:creationId xmlns:p14="http://schemas.microsoft.com/office/powerpoint/2010/main" val="2499902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363538" y="748138"/>
            <a:ext cx="7772400" cy="1470025"/>
          </a:xfrm>
        </p:spPr>
        <p:txBody>
          <a:bodyPr anchor="b" anchorCtr="0"/>
          <a:lstStyle>
            <a:lvl1pPr>
              <a:lnSpc>
                <a:spcPct val="90000"/>
              </a:lnSpc>
              <a:defRPr sz="4000">
                <a:solidFill>
                  <a:schemeClr val="accent2"/>
                </a:solidFill>
              </a:defRPr>
            </a:lvl1pPr>
          </a:lstStyle>
          <a:p>
            <a:r>
              <a:rPr lang="en-US" dirty="0"/>
              <a:t>Click to edit Master</a:t>
            </a:r>
            <a:br>
              <a:rPr lang="en-US" dirty="0"/>
            </a:br>
            <a:r>
              <a:rPr lang="en-US" dirty="0"/>
              <a:t>title style</a:t>
            </a:r>
          </a:p>
        </p:txBody>
      </p:sp>
      <p:sp>
        <p:nvSpPr>
          <p:cNvPr id="3" name="Subtitle 2"/>
          <p:cNvSpPr>
            <a:spLocks noGrp="1"/>
          </p:cNvSpPr>
          <p:nvPr userDrawn="1">
            <p:ph type="subTitle" idx="1"/>
          </p:nvPr>
        </p:nvSpPr>
        <p:spPr>
          <a:xfrm>
            <a:off x="363538" y="2217213"/>
            <a:ext cx="6400800" cy="448294"/>
          </a:xfrm>
        </p:spPr>
        <p:txBody>
          <a:bodyPr/>
          <a:lstStyle>
            <a:lvl1pPr marL="0" indent="0" algn="l">
              <a:lnSpc>
                <a:spcPct val="90000"/>
              </a:lnSpc>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9510" y="6151419"/>
            <a:ext cx="3454397" cy="457200"/>
          </a:xfrm>
          <a:prstGeom prst="rect">
            <a:avLst/>
          </a:prstGeom>
        </p:spPr>
      </p:pic>
    </p:spTree>
    <p:extLst>
      <p:ext uri="{BB962C8B-B14F-4D97-AF65-F5344CB8AC3E}">
        <p14:creationId xmlns:p14="http://schemas.microsoft.com/office/powerpoint/2010/main" val="155525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cess Flow">
    <p:spTree>
      <p:nvGrpSpPr>
        <p:cNvPr id="1" name=""/>
        <p:cNvGrpSpPr/>
        <p:nvPr/>
      </p:nvGrpSpPr>
      <p:grpSpPr>
        <a:xfrm>
          <a:off x="0" y="0"/>
          <a:ext cx="0" cy="0"/>
          <a:chOff x="0" y="0"/>
          <a:chExt cx="0" cy="0"/>
        </a:xfrm>
      </p:grpSpPr>
      <p:sp>
        <p:nvSpPr>
          <p:cNvPr id="14" name="Text Placeholder 5"/>
          <p:cNvSpPr>
            <a:spLocks noGrp="1"/>
          </p:cNvSpPr>
          <p:nvPr>
            <p:ph type="body" sz="quarter" idx="17"/>
          </p:nvPr>
        </p:nvSpPr>
        <p:spPr>
          <a:xfrm>
            <a:off x="6587424" y="2054225"/>
            <a:ext cx="2188276" cy="840489"/>
          </a:xfrm>
          <a:prstGeom prst="homePlate">
            <a:avLst>
              <a:gd name="adj" fmla="val 38615"/>
            </a:avLst>
          </a:prstGeom>
          <a:solidFill>
            <a:schemeClr val="bg1"/>
          </a:solidFill>
          <a:ln w="19050">
            <a:solidFill>
              <a:schemeClr val="tx1"/>
            </a:solidFill>
          </a:ln>
        </p:spPr>
        <p:txBody>
          <a:bodyPr vert="horz" lIns="731520" tIns="91440" rIns="91440" bIns="91440" rtlCol="0" anchor="ctr" anchorCtr="0">
            <a:noAutofit/>
          </a:bodyPr>
          <a:lstStyle>
            <a:lvl1pPr>
              <a:defRPr lang="en-US" sz="1600" dirty="0" smtClean="0">
                <a:solidFill>
                  <a:schemeClr val="tx1"/>
                </a:solidFill>
                <a:latin typeface="+mj-lt"/>
              </a:defRPr>
            </a:lvl1pPr>
            <a:lvl2pPr>
              <a:defRPr lang="en-US" sz="1400" dirty="0" smtClean="0">
                <a:solidFill>
                  <a:schemeClr val="tx1"/>
                </a:solidFill>
              </a:defRPr>
            </a:lvl2pPr>
            <a:lvl3pPr>
              <a:defRPr lang="en-US" sz="1200" dirty="0" smtClean="0">
                <a:solidFill>
                  <a:schemeClr val="tx1"/>
                </a:solidFill>
              </a:defRPr>
            </a:lvl3pPr>
            <a:lvl4pPr>
              <a:defRPr lang="en-US" sz="1100" dirty="0" smtClean="0">
                <a:solidFill>
                  <a:schemeClr val="tx1"/>
                </a:solidFill>
              </a:defRPr>
            </a:lvl4pPr>
            <a:lvl5pPr>
              <a:defRPr lang="en-US" sz="1050" dirty="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5"/>
          <p:cNvSpPr>
            <a:spLocks noGrp="1"/>
          </p:cNvSpPr>
          <p:nvPr>
            <p:ph type="body" sz="quarter" idx="16"/>
          </p:nvPr>
        </p:nvSpPr>
        <p:spPr>
          <a:xfrm>
            <a:off x="4964111" y="2054225"/>
            <a:ext cx="2188276" cy="840489"/>
          </a:xfrm>
          <a:prstGeom prst="homePlate">
            <a:avLst>
              <a:gd name="adj" fmla="val 38615"/>
            </a:avLst>
          </a:prstGeom>
          <a:solidFill>
            <a:schemeClr val="bg1"/>
          </a:solidFill>
          <a:ln w="19050">
            <a:solidFill>
              <a:schemeClr val="tx1"/>
            </a:solidFill>
          </a:ln>
        </p:spPr>
        <p:txBody>
          <a:bodyPr vert="horz" lIns="731520" tIns="91440" rIns="91440" bIns="91440" rtlCol="0" anchor="ctr" anchorCtr="0">
            <a:noAutofit/>
          </a:bodyPr>
          <a:lstStyle>
            <a:lvl1pPr>
              <a:defRPr lang="en-US" sz="1600" dirty="0" smtClean="0">
                <a:solidFill>
                  <a:schemeClr val="tx1"/>
                </a:solidFill>
                <a:latin typeface="+mj-lt"/>
              </a:defRPr>
            </a:lvl1pPr>
            <a:lvl2pPr>
              <a:defRPr lang="en-US" sz="1400" dirty="0" smtClean="0">
                <a:solidFill>
                  <a:schemeClr val="tx1"/>
                </a:solidFill>
              </a:defRPr>
            </a:lvl2pPr>
            <a:lvl3pPr>
              <a:defRPr lang="en-US" sz="1200" dirty="0" smtClean="0">
                <a:solidFill>
                  <a:schemeClr val="tx1"/>
                </a:solidFill>
              </a:defRPr>
            </a:lvl3pPr>
            <a:lvl4pPr>
              <a:defRPr lang="en-US" sz="1100" dirty="0" smtClean="0">
                <a:solidFill>
                  <a:schemeClr val="tx1"/>
                </a:solidFill>
              </a:defRPr>
            </a:lvl4pPr>
            <a:lvl5pPr>
              <a:defRPr lang="en-US" sz="1050" dirty="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5"/>
          <p:cNvSpPr>
            <a:spLocks noGrp="1"/>
          </p:cNvSpPr>
          <p:nvPr>
            <p:ph type="body" sz="quarter" idx="15"/>
          </p:nvPr>
        </p:nvSpPr>
        <p:spPr>
          <a:xfrm>
            <a:off x="3340797" y="2054225"/>
            <a:ext cx="2188276" cy="840489"/>
          </a:xfrm>
          <a:prstGeom prst="homePlate">
            <a:avLst>
              <a:gd name="adj" fmla="val 38615"/>
            </a:avLst>
          </a:prstGeom>
          <a:solidFill>
            <a:schemeClr val="bg1"/>
          </a:solidFill>
          <a:ln w="19050">
            <a:solidFill>
              <a:schemeClr val="tx1"/>
            </a:solidFill>
          </a:ln>
        </p:spPr>
        <p:txBody>
          <a:bodyPr vert="horz" lIns="731520" tIns="91440" rIns="91440" bIns="91440" rtlCol="0" anchor="ctr" anchorCtr="0">
            <a:noAutofit/>
          </a:bodyPr>
          <a:lstStyle>
            <a:lvl1pPr>
              <a:defRPr lang="en-US" sz="1600" dirty="0" smtClean="0">
                <a:solidFill>
                  <a:schemeClr val="tx1"/>
                </a:solidFill>
                <a:latin typeface="+mj-lt"/>
              </a:defRPr>
            </a:lvl1pPr>
            <a:lvl2pPr>
              <a:defRPr lang="en-US" sz="1400" dirty="0" smtClean="0">
                <a:solidFill>
                  <a:schemeClr val="tx1"/>
                </a:solidFill>
              </a:defRPr>
            </a:lvl2pPr>
            <a:lvl3pPr>
              <a:defRPr lang="en-US" sz="1200" dirty="0" smtClean="0">
                <a:solidFill>
                  <a:schemeClr val="tx1"/>
                </a:solidFill>
              </a:defRPr>
            </a:lvl3pPr>
            <a:lvl4pPr>
              <a:defRPr lang="en-US" sz="1100" dirty="0" smtClean="0">
                <a:solidFill>
                  <a:schemeClr val="tx1"/>
                </a:solidFill>
              </a:defRPr>
            </a:lvl4pPr>
            <a:lvl5pPr>
              <a:defRPr lang="en-US" sz="1050" dirty="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5"/>
          <p:cNvSpPr>
            <a:spLocks noGrp="1"/>
          </p:cNvSpPr>
          <p:nvPr>
            <p:ph type="body" sz="quarter" idx="14"/>
          </p:nvPr>
        </p:nvSpPr>
        <p:spPr>
          <a:xfrm>
            <a:off x="1717483" y="2054225"/>
            <a:ext cx="2188276" cy="840489"/>
          </a:xfrm>
          <a:prstGeom prst="homePlate">
            <a:avLst>
              <a:gd name="adj" fmla="val 38615"/>
            </a:avLst>
          </a:prstGeom>
          <a:solidFill>
            <a:schemeClr val="bg1"/>
          </a:solidFill>
          <a:ln w="19050">
            <a:solidFill>
              <a:schemeClr val="tx1"/>
            </a:solidFill>
          </a:ln>
        </p:spPr>
        <p:txBody>
          <a:bodyPr vert="horz" lIns="731520" tIns="91440" rIns="91440" bIns="91440" rtlCol="0" anchor="ctr" anchorCtr="0">
            <a:noAutofit/>
          </a:bodyPr>
          <a:lstStyle>
            <a:lvl1pPr>
              <a:defRPr lang="en-US" sz="1600" dirty="0" smtClean="0">
                <a:solidFill>
                  <a:schemeClr val="tx1"/>
                </a:solidFill>
                <a:latin typeface="+mj-lt"/>
              </a:defRPr>
            </a:lvl1pPr>
            <a:lvl2pPr>
              <a:defRPr lang="en-US" sz="1400" dirty="0" smtClean="0">
                <a:solidFill>
                  <a:schemeClr val="tx1"/>
                </a:solidFill>
              </a:defRPr>
            </a:lvl2pPr>
            <a:lvl3pPr>
              <a:defRPr lang="en-US" sz="1200" dirty="0" smtClean="0">
                <a:solidFill>
                  <a:schemeClr val="tx1"/>
                </a:solidFill>
              </a:defRPr>
            </a:lvl3pPr>
            <a:lvl4pPr>
              <a:defRPr lang="en-US" sz="1100" dirty="0" smtClean="0">
                <a:solidFill>
                  <a:schemeClr val="tx1"/>
                </a:solidFill>
              </a:defRPr>
            </a:lvl4pPr>
            <a:lvl5pPr>
              <a:defRPr lang="en-US" sz="1050" dirty="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p>
        </p:txBody>
      </p:sp>
      <p:sp>
        <p:nvSpPr>
          <p:cNvPr id="4" name="Footer Placeholder 3"/>
          <p:cNvSpPr>
            <a:spLocks noGrp="1"/>
          </p:cNvSpPr>
          <p:nvPr>
            <p:ph type="ftr" sz="quarter" idx="11"/>
          </p:nvPr>
        </p:nvSpPr>
        <p:spPr/>
        <p:txBody>
          <a:bodyPr/>
          <a:lstStyle/>
          <a:p>
            <a:r>
              <a:rPr lang="en-US">
                <a:solidFill>
                  <a:srgbClr val="FFFFFF"/>
                </a:solidFill>
              </a:rPr>
              <a:t>Presentation Title</a:t>
            </a:r>
          </a:p>
        </p:txBody>
      </p:sp>
      <p:sp>
        <p:nvSpPr>
          <p:cNvPr id="5" name="Slide Number Placeholder 4"/>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
        <p:nvSpPr>
          <p:cNvPr id="6" name="Text Placeholder 5"/>
          <p:cNvSpPr>
            <a:spLocks noGrp="1"/>
          </p:cNvSpPr>
          <p:nvPr>
            <p:ph type="body" sz="quarter" idx="13"/>
          </p:nvPr>
        </p:nvSpPr>
        <p:spPr>
          <a:xfrm>
            <a:off x="363538" y="2054225"/>
            <a:ext cx="1890563" cy="840489"/>
          </a:xfrm>
          <a:prstGeom prst="homePlate">
            <a:avLst>
              <a:gd name="adj" fmla="val 31025"/>
            </a:avLst>
          </a:prstGeom>
          <a:solidFill>
            <a:schemeClr val="accent2"/>
          </a:solidFill>
          <a:ln w="19050">
            <a:solidFill>
              <a:schemeClr val="tx1"/>
            </a:solidFill>
          </a:ln>
        </p:spPr>
        <p:txBody>
          <a:bodyPr lIns="91440" tIns="91440" rIns="91440" bIns="91440" anchor="ctr" anchorCtr="0"/>
          <a:lstStyle>
            <a:lvl1pPr>
              <a:defRPr sz="1600">
                <a:solidFill>
                  <a:schemeClr val="tx1"/>
                </a:solidFill>
                <a:latin typeface="+mj-lt"/>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p:cNvSpPr>
            <a:spLocks noGrp="1"/>
          </p:cNvSpPr>
          <p:nvPr>
            <p:ph type="body" sz="quarter" idx="18"/>
          </p:nvPr>
        </p:nvSpPr>
        <p:spPr>
          <a:xfrm>
            <a:off x="363538" y="3169352"/>
            <a:ext cx="1567047" cy="2909186"/>
          </a:xfrm>
        </p:spPr>
        <p:txBody>
          <a:bodyPr/>
          <a:lstStyle>
            <a:lvl1pPr>
              <a:defRPr sz="1400"/>
            </a:lvl1pPr>
            <a:lvl2pPr>
              <a:defRPr sz="1200"/>
            </a:lvl2pPr>
            <a:lvl3pPr>
              <a:defRPr sz="1100"/>
            </a:lvl3pPr>
            <a:lvl4pPr>
              <a:defRPr sz="105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5"/>
          <p:cNvSpPr>
            <a:spLocks noGrp="1"/>
          </p:cNvSpPr>
          <p:nvPr>
            <p:ph type="body" sz="quarter" idx="19"/>
          </p:nvPr>
        </p:nvSpPr>
        <p:spPr>
          <a:xfrm>
            <a:off x="2033985" y="3169352"/>
            <a:ext cx="1567047" cy="2909186"/>
          </a:xfrm>
        </p:spPr>
        <p:txBody>
          <a:bodyPr/>
          <a:lstStyle>
            <a:lvl1pPr>
              <a:defRPr sz="1400"/>
            </a:lvl1pPr>
            <a:lvl2pPr>
              <a:defRPr sz="1200"/>
            </a:lvl2pPr>
            <a:lvl3pPr>
              <a:defRPr sz="1100"/>
            </a:lvl3pPr>
            <a:lvl4pPr>
              <a:defRPr sz="105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15"/>
          <p:cNvSpPr>
            <a:spLocks noGrp="1"/>
          </p:cNvSpPr>
          <p:nvPr>
            <p:ph type="body" sz="quarter" idx="20"/>
          </p:nvPr>
        </p:nvSpPr>
        <p:spPr>
          <a:xfrm>
            <a:off x="3704432" y="3169352"/>
            <a:ext cx="1567047" cy="2909186"/>
          </a:xfrm>
        </p:spPr>
        <p:txBody>
          <a:bodyPr/>
          <a:lstStyle>
            <a:lvl1pPr>
              <a:defRPr sz="1400"/>
            </a:lvl1pPr>
            <a:lvl2pPr>
              <a:defRPr sz="1200"/>
            </a:lvl2pPr>
            <a:lvl3pPr>
              <a:defRPr sz="1100"/>
            </a:lvl3pPr>
            <a:lvl4pPr>
              <a:defRPr sz="105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15"/>
          <p:cNvSpPr>
            <a:spLocks noGrp="1"/>
          </p:cNvSpPr>
          <p:nvPr>
            <p:ph type="body" sz="quarter" idx="21"/>
          </p:nvPr>
        </p:nvSpPr>
        <p:spPr>
          <a:xfrm>
            <a:off x="5374879" y="3169352"/>
            <a:ext cx="1567047" cy="2909186"/>
          </a:xfrm>
        </p:spPr>
        <p:txBody>
          <a:bodyPr/>
          <a:lstStyle>
            <a:lvl1pPr>
              <a:defRPr sz="1400"/>
            </a:lvl1pPr>
            <a:lvl2pPr>
              <a:defRPr sz="1200"/>
            </a:lvl2pPr>
            <a:lvl3pPr>
              <a:defRPr sz="1100"/>
            </a:lvl3pPr>
            <a:lvl4pPr>
              <a:defRPr sz="105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5"/>
          <p:cNvSpPr>
            <a:spLocks noGrp="1"/>
          </p:cNvSpPr>
          <p:nvPr>
            <p:ph type="body" sz="quarter" idx="22"/>
          </p:nvPr>
        </p:nvSpPr>
        <p:spPr>
          <a:xfrm>
            <a:off x="7045325" y="3169352"/>
            <a:ext cx="1567047" cy="2909186"/>
          </a:xfrm>
        </p:spPr>
        <p:txBody>
          <a:bodyPr/>
          <a:lstStyle>
            <a:lvl1pPr>
              <a:defRPr sz="1400"/>
            </a:lvl1pPr>
            <a:lvl2pPr>
              <a:defRPr sz="1200"/>
            </a:lvl2pPr>
            <a:lvl3pPr>
              <a:defRPr sz="1100"/>
            </a:lvl3pPr>
            <a:lvl4pPr>
              <a:defRPr sz="105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613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 and Content">
    <p:spTree>
      <p:nvGrpSpPr>
        <p:cNvPr id="1" name=""/>
        <p:cNvGrpSpPr/>
        <p:nvPr/>
      </p:nvGrpSpPr>
      <p:grpSpPr>
        <a:xfrm>
          <a:off x="0" y="0"/>
          <a:ext cx="0" cy="0"/>
          <a:chOff x="0" y="0"/>
          <a:chExt cx="0" cy="0"/>
        </a:xfrm>
      </p:grpSpPr>
      <p:sp>
        <p:nvSpPr>
          <p:cNvPr id="8" name="Chart Placeholder 7"/>
          <p:cNvSpPr>
            <a:spLocks noGrp="1"/>
          </p:cNvSpPr>
          <p:nvPr>
            <p:ph type="chart" sz="quarter" idx="14"/>
          </p:nvPr>
        </p:nvSpPr>
        <p:spPr>
          <a:xfrm>
            <a:off x="363538" y="1733108"/>
            <a:ext cx="8412162" cy="2157856"/>
          </a:xfrm>
        </p:spPr>
        <p:txBody>
          <a:bodyPr/>
          <a:lstStyle>
            <a:lvl1pPr>
              <a:defRPr>
                <a:solidFill>
                  <a:schemeClr val="tx2"/>
                </a:solidFill>
              </a:defRPr>
            </a:lvl1pPr>
          </a:lstStyle>
          <a:p>
            <a:r>
              <a:rPr lang="en-US"/>
              <a:t>Click icon to add chart</a:t>
            </a:r>
            <a:endParaRPr lang="en-US" dirty="0"/>
          </a:p>
        </p:txBody>
      </p:sp>
      <p:sp>
        <p:nvSpPr>
          <p:cNvPr id="2" name="Title 1"/>
          <p:cNvSpPr>
            <a:spLocks noGrp="1"/>
          </p:cNvSpPr>
          <p:nvPr>
            <p:ph type="title"/>
          </p:nvPr>
        </p:nvSpPr>
        <p:spPr>
          <a:xfrm>
            <a:off x="363538" y="319088"/>
            <a:ext cx="8412162" cy="865367"/>
          </a:xfrm>
        </p:spPr>
        <p:txBody>
          <a:bodyPr anchor="t" anchorCtr="0"/>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363538" y="1201738"/>
            <a:ext cx="8412162" cy="365805"/>
          </a:xfrm>
        </p:spPr>
        <p:txBody>
          <a:bodyPr/>
          <a:lstStyle>
            <a:lvl1pPr>
              <a:defRPr sz="1800">
                <a:solidFill>
                  <a:schemeClr val="accent2"/>
                </a:solidFill>
              </a:defRPr>
            </a:lvl1pPr>
            <a:lvl2pPr marL="0" indent="0">
              <a:spcBef>
                <a:spcPts val="0"/>
              </a:spcBef>
              <a:buNone/>
              <a:defRPr sz="1400">
                <a:solidFill>
                  <a:schemeClr val="tx1"/>
                </a:solidFill>
              </a:defRPr>
            </a:lvl2pPr>
            <a:lvl3pPr>
              <a:defRPr sz="1400">
                <a:solidFill>
                  <a:schemeClr val="tx1"/>
                </a:solidFill>
              </a:defRPr>
            </a:lvl3pPr>
            <a:lvl4pPr>
              <a:defRPr sz="12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
        <p:nvSpPr>
          <p:cNvPr id="7" name="Content Placeholder 2"/>
          <p:cNvSpPr>
            <a:spLocks noGrp="1"/>
          </p:cNvSpPr>
          <p:nvPr>
            <p:ph idx="13"/>
          </p:nvPr>
        </p:nvSpPr>
        <p:spPr>
          <a:xfrm>
            <a:off x="363538" y="4067174"/>
            <a:ext cx="8412162" cy="2011363"/>
          </a:xfrm>
        </p:spPr>
        <p:txBody>
          <a:bodyPr/>
          <a:lstStyle>
            <a:lvl1pPr>
              <a:defRPr sz="1800"/>
            </a:lvl1pPr>
            <a:lvl2pPr>
              <a:defRPr sz="1600"/>
            </a:lvl2pPr>
            <a:lvl3pPr>
              <a:defRPr sz="1400"/>
            </a:lvl3pPr>
            <a:lvl4pPr>
              <a:defRPr sz="12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61268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solidFill>
                  <a:srgbClr val="FFFFFF"/>
                </a:solidFill>
              </a:rPr>
              <a:t>Presentation Title</a:t>
            </a:r>
          </a:p>
        </p:txBody>
      </p:sp>
      <p:sp>
        <p:nvSpPr>
          <p:cNvPr id="4" name="Slide Number Placeholder 3"/>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31013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ull Bleed Image">
    <p:bg bwMode="ltGray">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6024" y="6278753"/>
            <a:ext cx="2625342" cy="347472"/>
          </a:xfrm>
          <a:prstGeom prst="rect">
            <a:avLst/>
          </a:prstGeom>
        </p:spPr>
      </p:pic>
    </p:spTree>
    <p:extLst>
      <p:ext uri="{BB962C8B-B14F-4D97-AF65-F5344CB8AC3E}">
        <p14:creationId xmlns:p14="http://schemas.microsoft.com/office/powerpoint/2010/main" val="4063314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572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15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8877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125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9344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42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Image Title Slide">
    <p:bg bwMode="ltGray">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3849624" y="4261104"/>
            <a:ext cx="4281487" cy="1470025"/>
          </a:xfrm>
        </p:spPr>
        <p:txBody>
          <a:bodyPr anchor="t" anchorCtr="0"/>
          <a:lstStyle>
            <a:lvl1pPr>
              <a:lnSpc>
                <a:spcPct val="90000"/>
              </a:lnSpc>
              <a:defRPr sz="3200">
                <a:solidFill>
                  <a:schemeClr val="tx1"/>
                </a:solidFill>
              </a:defRPr>
            </a:lvl1pPr>
          </a:lstStyle>
          <a:p>
            <a:r>
              <a:rPr lang="en-US" dirty="0"/>
              <a:t>Click to edit Master</a:t>
            </a:r>
            <a:br>
              <a:rPr lang="en-US" dirty="0"/>
            </a:br>
            <a:r>
              <a:rPr lang="en-US" dirty="0"/>
              <a:t>title style</a:t>
            </a:r>
          </a:p>
        </p:txBody>
      </p:sp>
      <p:sp>
        <p:nvSpPr>
          <p:cNvPr id="3" name="Subtitle 2"/>
          <p:cNvSpPr>
            <a:spLocks noGrp="1"/>
          </p:cNvSpPr>
          <p:nvPr userDrawn="1">
            <p:ph type="subTitle" idx="1"/>
          </p:nvPr>
        </p:nvSpPr>
        <p:spPr>
          <a:xfrm>
            <a:off x="3849624" y="5257800"/>
            <a:ext cx="2771547" cy="448294"/>
          </a:xfrm>
        </p:spPr>
        <p:txBody>
          <a:bodyPr/>
          <a:lstStyle>
            <a:lvl1pPr marL="0" indent="0" algn="l">
              <a:lnSpc>
                <a:spcPct val="90000"/>
              </a:lnSpc>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3538" y="319088"/>
            <a:ext cx="3481748" cy="460820"/>
          </a:xfrm>
          <a:prstGeom prst="rect">
            <a:avLst/>
          </a:prstGeom>
        </p:spPr>
      </p:pic>
    </p:spTree>
    <p:extLst>
      <p:ext uri="{BB962C8B-B14F-4D97-AF65-F5344CB8AC3E}">
        <p14:creationId xmlns:p14="http://schemas.microsoft.com/office/powerpoint/2010/main" val="3317977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7396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8834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93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22393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853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Agenda">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538" y="1141413"/>
            <a:ext cx="8412162" cy="461962"/>
          </a:xfrm>
        </p:spPr>
        <p:txBody>
          <a:bodyPr anchor="b" anchorCtr="0"/>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363538" y="2054225"/>
            <a:ext cx="8412162" cy="4024313"/>
          </a:xfrm>
        </p:spPr>
        <p:txBody>
          <a:bodyPr/>
          <a:lstStyle>
            <a:lvl1pPr>
              <a:spcBef>
                <a:spcPts val="600"/>
              </a:spcBef>
              <a:defRPr sz="3000"/>
            </a:lvl1pPr>
            <a:lvl2pPr marL="225425" indent="-225425">
              <a:defRPr sz="2800"/>
            </a:lvl2pPr>
            <a:lvl3pPr marL="461963" indent="-231775">
              <a:defRPr sz="2000"/>
            </a:lvl3pPr>
            <a:lvl4pPr marL="625475" indent="-171450">
              <a:defRPr/>
            </a:lvl4pPr>
            <a:lvl5pPr marL="739775" indent="-114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6024" y="6278753"/>
            <a:ext cx="2625342" cy="347472"/>
          </a:xfrm>
          <a:prstGeom prst="rect">
            <a:avLst/>
          </a:prstGeom>
        </p:spPr>
      </p:pic>
    </p:spTree>
    <p:extLst>
      <p:ext uri="{BB962C8B-B14F-4D97-AF65-F5344CB8AC3E}">
        <p14:creationId xmlns:p14="http://schemas.microsoft.com/office/powerpoint/2010/main" val="252208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able of Contents">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538" y="319087"/>
            <a:ext cx="8412162" cy="822325"/>
          </a:xfrm>
        </p:spPr>
        <p:txBody>
          <a:bodyPr anchor="t" anchorCtr="0"/>
          <a:lstStyle/>
          <a:p>
            <a:r>
              <a:rPr lang="en-US"/>
              <a:t>Click to edit Master title style</a:t>
            </a:r>
            <a:endParaRPr lang="en-US" dirty="0"/>
          </a:p>
        </p:txBody>
      </p:sp>
      <p:sp>
        <p:nvSpPr>
          <p:cNvPr id="3" name="Content Placeholder 2"/>
          <p:cNvSpPr>
            <a:spLocks noGrp="1"/>
          </p:cNvSpPr>
          <p:nvPr>
            <p:ph idx="1"/>
          </p:nvPr>
        </p:nvSpPr>
        <p:spPr>
          <a:xfrm>
            <a:off x="363538" y="1211263"/>
            <a:ext cx="8412162" cy="4867275"/>
          </a:xfrm>
        </p:spPr>
        <p:txBody>
          <a:bodyPr/>
          <a:lstStyle>
            <a:lvl1pPr marL="1033463" indent="-1033463">
              <a:spcBef>
                <a:spcPts val="600"/>
              </a:spcBef>
              <a:tabLst>
                <a:tab pos="796925" algn="r"/>
                <a:tab pos="1033463" algn="l"/>
              </a:tabLst>
              <a:defRPr sz="3000"/>
            </a:lvl1pPr>
            <a:lvl2pPr marL="1258888" indent="-225425">
              <a:defRPr sz="2400"/>
            </a:lvl2pPr>
            <a:lvl3pPr marL="1423988" indent="-171450">
              <a:defRPr/>
            </a:lvl3pPr>
            <a:lvl4pPr marL="1606550" indent="-171450">
              <a:defRPr/>
            </a:lvl4pPr>
            <a:lvl5pPr marL="1709738" indent="-114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6024" y="6278753"/>
            <a:ext cx="2625342" cy="347472"/>
          </a:xfrm>
          <a:prstGeom prst="rect">
            <a:avLst/>
          </a:prstGeom>
        </p:spPr>
      </p:pic>
    </p:spTree>
    <p:extLst>
      <p:ext uri="{BB962C8B-B14F-4D97-AF65-F5344CB8AC3E}">
        <p14:creationId xmlns:p14="http://schemas.microsoft.com/office/powerpoint/2010/main" val="18853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Section Divide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538" y="1157287"/>
            <a:ext cx="8412162" cy="446088"/>
          </a:xfrm>
        </p:spPr>
        <p:txBody>
          <a:bodyPr anchor="b" anchorCtr="0"/>
          <a:lstStyle/>
          <a:p>
            <a:r>
              <a:rPr lang="en-US"/>
              <a:t>Click to edit Master title style</a:t>
            </a:r>
            <a:endParaRPr lang="en-US" dirty="0"/>
          </a:p>
        </p:txBody>
      </p:sp>
      <p:sp>
        <p:nvSpPr>
          <p:cNvPr id="3" name="Content Placeholder 2"/>
          <p:cNvSpPr>
            <a:spLocks noGrp="1"/>
          </p:cNvSpPr>
          <p:nvPr>
            <p:ph idx="1"/>
          </p:nvPr>
        </p:nvSpPr>
        <p:spPr>
          <a:xfrm>
            <a:off x="363538" y="2054225"/>
            <a:ext cx="8412162" cy="4024313"/>
          </a:xfrm>
        </p:spPr>
        <p:txBody>
          <a:bodyPr/>
          <a:lstStyle>
            <a:lvl1pPr>
              <a:spcBef>
                <a:spcPts val="600"/>
              </a:spcBef>
              <a:defRPr sz="3000"/>
            </a:lvl1pPr>
            <a:lvl2pPr marL="225425" indent="-225425">
              <a:defRPr sz="2400"/>
            </a:lvl2pPr>
            <a:lvl3pPr marL="401638" indent="-171450">
              <a:defRPr/>
            </a:lvl3pPr>
            <a:lvl4pPr marL="573088" indent="-171450">
              <a:defRPr/>
            </a:lvl4pPr>
            <a:lvl5pPr marL="688975" indent="-114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30055" y="6278753"/>
            <a:ext cx="2611311" cy="345615"/>
          </a:xfrm>
          <a:prstGeom prst="rect">
            <a:avLst/>
          </a:prstGeom>
        </p:spPr>
      </p:pic>
    </p:spTree>
    <p:extLst>
      <p:ext uri="{BB962C8B-B14F-4D97-AF65-F5344CB8AC3E}">
        <p14:creationId xmlns:p14="http://schemas.microsoft.com/office/powerpoint/2010/main" val="372826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3538" y="2054225"/>
            <a:ext cx="8412162" cy="4024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5523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3538" y="2054225"/>
            <a:ext cx="4117975" cy="4024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
        <p:nvSpPr>
          <p:cNvPr id="7" name="Content Placeholder 2"/>
          <p:cNvSpPr>
            <a:spLocks noGrp="1"/>
          </p:cNvSpPr>
          <p:nvPr>
            <p:ph idx="13"/>
          </p:nvPr>
        </p:nvSpPr>
        <p:spPr>
          <a:xfrm>
            <a:off x="4665662" y="2054225"/>
            <a:ext cx="4110037" cy="4024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446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Quadra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538" y="1606362"/>
            <a:ext cx="4117975" cy="334963"/>
          </a:xfrm>
        </p:spPr>
        <p:txBody>
          <a:bodyPr anchor="b" anchorCtr="0"/>
          <a:lstStyle>
            <a:lvl1pPr>
              <a:defRPr lang="en-US" sz="1400" kern="1200" dirty="0" smtClean="0">
                <a:solidFill>
                  <a:schemeClr val="accent2"/>
                </a:solidFill>
                <a:latin typeface="+mj-lt"/>
                <a:ea typeface="+mn-ea"/>
                <a:cs typeface="+mn-cs"/>
              </a:defRPr>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solidFill>
                  <a:srgbClr val="FFFFFF"/>
                </a:solidFill>
              </a:rPr>
              <a:t>Presentation Title</a:t>
            </a: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
        <p:nvSpPr>
          <p:cNvPr id="7" name="Content Placeholder 2"/>
          <p:cNvSpPr>
            <a:spLocks noGrp="1"/>
          </p:cNvSpPr>
          <p:nvPr>
            <p:ph idx="13"/>
          </p:nvPr>
        </p:nvSpPr>
        <p:spPr>
          <a:xfrm>
            <a:off x="4665662" y="1606362"/>
            <a:ext cx="4110037" cy="334963"/>
          </a:xfrm>
        </p:spPr>
        <p:txBody>
          <a:bodyPr anchor="b" anchorCtr="0"/>
          <a:lstStyle>
            <a:lvl1pPr>
              <a:defRPr lang="en-US" sz="1400" kern="1200" dirty="0" smtClean="0">
                <a:solidFill>
                  <a:schemeClr val="accent2"/>
                </a:solidFill>
                <a:latin typeface="+mj-lt"/>
                <a:ea typeface="+mn-ea"/>
                <a:cs typeface="+mn-cs"/>
              </a:defRPr>
            </a:lvl1pPr>
            <a:lvl2pPr>
              <a:defRPr sz="1400"/>
            </a:lvl2pPr>
            <a:lvl3pPr>
              <a:defRPr sz="1400"/>
            </a:lvl3pPr>
            <a:lvl4pPr>
              <a:defRPr sz="1400"/>
            </a:lvl4pPr>
            <a:lvl5pPr>
              <a:defRPr sz="1400"/>
            </a:lvl5pPr>
          </a:lstStyle>
          <a:p>
            <a:pPr marL="0" lvl="0" indent="0" algn="l" defTabSz="914400" rtl="0" eaLnBrk="1" latinLnBrk="0" hangingPunct="1">
              <a:spcBef>
                <a:spcPts val="900"/>
              </a:spcBef>
              <a:buFontTx/>
              <a:buNone/>
            </a:pPr>
            <a:r>
              <a:rPr lang="en-US"/>
              <a:t>Click to edit Master text styles</a:t>
            </a:r>
          </a:p>
          <a:p>
            <a:pPr marL="0" lvl="1" indent="0" algn="l" defTabSz="914400" rtl="0" eaLnBrk="1" latinLnBrk="0" hangingPunct="1">
              <a:spcBef>
                <a:spcPts val="900"/>
              </a:spcBef>
              <a:buFontTx/>
              <a:buNone/>
            </a:pPr>
            <a:r>
              <a:rPr lang="en-US"/>
              <a:t>Second level</a:t>
            </a:r>
          </a:p>
          <a:p>
            <a:pPr marL="0" lvl="2" indent="0" algn="l" defTabSz="914400" rtl="0" eaLnBrk="1" latinLnBrk="0" hangingPunct="1">
              <a:spcBef>
                <a:spcPts val="900"/>
              </a:spcBef>
              <a:buFontTx/>
              <a:buNone/>
            </a:pPr>
            <a:r>
              <a:rPr lang="en-US"/>
              <a:t>Third level</a:t>
            </a:r>
          </a:p>
          <a:p>
            <a:pPr marL="0" lvl="3" indent="0" algn="l" defTabSz="914400" rtl="0" eaLnBrk="1" latinLnBrk="0" hangingPunct="1">
              <a:spcBef>
                <a:spcPts val="900"/>
              </a:spcBef>
              <a:buFontTx/>
              <a:buNone/>
            </a:pPr>
            <a:r>
              <a:rPr lang="en-US"/>
              <a:t>Fourth level</a:t>
            </a:r>
          </a:p>
          <a:p>
            <a:pPr marL="0" lvl="4" indent="0" algn="l" defTabSz="914400" rtl="0" eaLnBrk="1" latinLnBrk="0" hangingPunct="1">
              <a:spcBef>
                <a:spcPts val="900"/>
              </a:spcBef>
              <a:buFontTx/>
              <a:buNone/>
            </a:pPr>
            <a:r>
              <a:rPr lang="en-US"/>
              <a:t>Fifth level</a:t>
            </a:r>
            <a:endParaRPr lang="en-US" dirty="0"/>
          </a:p>
        </p:txBody>
      </p:sp>
      <p:cxnSp>
        <p:nvCxnSpPr>
          <p:cNvPr id="10" name="Straight Connector 9"/>
          <p:cNvCxnSpPr/>
          <p:nvPr/>
        </p:nvCxnSpPr>
        <p:spPr>
          <a:xfrm>
            <a:off x="4665663" y="1966773"/>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71476" y="1966773"/>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4"/>
          </p:nvPr>
        </p:nvSpPr>
        <p:spPr>
          <a:xfrm>
            <a:off x="363538" y="3812853"/>
            <a:ext cx="4117975" cy="334963"/>
          </a:xfrm>
        </p:spPr>
        <p:txBody>
          <a:bodyPr anchor="b" anchorCtr="0"/>
          <a:lstStyle>
            <a:lvl1pPr>
              <a:defRPr lang="en-US" sz="1400" kern="1200" dirty="0" smtClean="0">
                <a:solidFill>
                  <a:schemeClr val="accent2"/>
                </a:solidFill>
                <a:latin typeface="+mj-lt"/>
                <a:ea typeface="+mn-ea"/>
                <a:cs typeface="+mn-cs"/>
              </a:defRPr>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5"/>
          </p:nvPr>
        </p:nvSpPr>
        <p:spPr>
          <a:xfrm>
            <a:off x="4665662" y="3812853"/>
            <a:ext cx="4110037" cy="334963"/>
          </a:xfrm>
        </p:spPr>
        <p:txBody>
          <a:bodyPr anchor="b" anchorCtr="0"/>
          <a:lstStyle>
            <a:lvl1pPr>
              <a:defRPr lang="en-US" sz="1400" kern="1200" dirty="0" smtClean="0">
                <a:solidFill>
                  <a:schemeClr val="accent2"/>
                </a:solidFill>
                <a:latin typeface="+mj-lt"/>
                <a:ea typeface="+mn-ea"/>
                <a:cs typeface="+mn-cs"/>
              </a:defRPr>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 name="Straight Connector 13"/>
          <p:cNvCxnSpPr/>
          <p:nvPr userDrawn="1"/>
        </p:nvCxnSpPr>
        <p:spPr>
          <a:xfrm>
            <a:off x="4665663" y="4173264"/>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371476" y="4173264"/>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7601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solidFill>
                  <a:srgbClr val="FFFFFF"/>
                </a:solidFill>
              </a:rPr>
              <a:t>Presentation Title</a:t>
            </a:r>
          </a:p>
        </p:txBody>
      </p:sp>
      <p:sp>
        <p:nvSpPr>
          <p:cNvPr id="5" name="Slide Number Placeholder 4"/>
          <p:cNvSpPr>
            <a:spLocks noGrp="1"/>
          </p:cNvSpPr>
          <p:nvPr>
            <p:ph type="sldNum" sz="quarter" idx="12"/>
          </p:nvPr>
        </p:nvSpPr>
        <p:spPr/>
        <p:txBody>
          <a:bodyPr/>
          <a:lstStyle/>
          <a:p>
            <a:fld id="{2ED86176-D6A4-43D8-BE13-F18245AD9D3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4620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5FB2DB"/>
            </a:gs>
            <a:gs pos="100000">
              <a:srgbClr val="2372B9"/>
            </a:gs>
          </a:gsLst>
          <a:lin ang="14400000" scaled="0"/>
        </a:gra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30055" y="6278753"/>
            <a:ext cx="2611311" cy="345615"/>
          </a:xfrm>
          <a:prstGeom prst="rect">
            <a:avLst/>
          </a:prstGeom>
        </p:spPr>
      </p:pic>
      <p:sp>
        <p:nvSpPr>
          <p:cNvPr id="2" name="Title Placeholder 1"/>
          <p:cNvSpPr>
            <a:spLocks noGrp="1"/>
          </p:cNvSpPr>
          <p:nvPr>
            <p:ph type="title"/>
          </p:nvPr>
        </p:nvSpPr>
        <p:spPr>
          <a:xfrm>
            <a:off x="363538" y="733425"/>
            <a:ext cx="8412162" cy="869950"/>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363538" y="2054225"/>
            <a:ext cx="8412162" cy="402431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400" y="6578237"/>
            <a:ext cx="2895600" cy="213088"/>
          </a:xfrm>
          <a:prstGeom prst="rect">
            <a:avLst/>
          </a:prstGeom>
        </p:spPr>
        <p:txBody>
          <a:bodyPr vert="horz" lIns="0" tIns="0" rIns="0" bIns="0" rtlCol="0" anchor="t" anchorCtr="0"/>
          <a:lstStyle>
            <a:lvl1pPr algn="l">
              <a:defRPr sz="1000">
                <a:solidFill>
                  <a:schemeClr val="tx1"/>
                </a:solidFill>
              </a:defRPr>
            </a:lvl1pPr>
          </a:lstStyle>
          <a:p>
            <a:r>
              <a:rPr lang="en-US">
                <a:solidFill>
                  <a:srgbClr val="FFFFFF"/>
                </a:solidFill>
              </a:rPr>
              <a:t>Presentation Title</a:t>
            </a:r>
            <a:endParaRPr lang="en-US" dirty="0">
              <a:solidFill>
                <a:srgbClr val="FFFFFF"/>
              </a:solidFill>
            </a:endParaRPr>
          </a:p>
        </p:txBody>
      </p:sp>
      <p:sp>
        <p:nvSpPr>
          <p:cNvPr id="6" name="Slide Number Placeholder 5"/>
          <p:cNvSpPr>
            <a:spLocks noGrp="1"/>
          </p:cNvSpPr>
          <p:nvPr>
            <p:ph type="sldNum" sz="quarter" idx="4"/>
          </p:nvPr>
        </p:nvSpPr>
        <p:spPr>
          <a:xfrm>
            <a:off x="363538" y="6578236"/>
            <a:ext cx="490855" cy="213088"/>
          </a:xfrm>
          <a:prstGeom prst="rect">
            <a:avLst/>
          </a:prstGeom>
        </p:spPr>
        <p:txBody>
          <a:bodyPr vert="horz" lIns="0" tIns="0" rIns="0" bIns="0" rtlCol="0" anchor="t" anchorCtr="0"/>
          <a:lstStyle>
            <a:lvl1pPr algn="l">
              <a:defRPr sz="1000">
                <a:solidFill>
                  <a:schemeClr val="tx1"/>
                </a:solidFill>
              </a:defRPr>
            </a:lvl1pPr>
          </a:lstStyle>
          <a:p>
            <a:fld id="{2ED86176-D6A4-43D8-BE13-F18245AD9D3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169425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dt="0"/>
  <p:txStyles>
    <p:titleStyle>
      <a:lvl1pPr algn="l" defTabSz="914400" rtl="0" eaLnBrk="1" latinLnBrk="0" hangingPunct="1">
        <a:lnSpc>
          <a:spcPts val="3200"/>
        </a:lnSpc>
        <a:spcBef>
          <a:spcPct val="0"/>
        </a:spcBef>
        <a:buNone/>
        <a:defRPr sz="3000" kern="1200">
          <a:solidFill>
            <a:schemeClr val="accent2"/>
          </a:solidFill>
          <a:latin typeface="+mj-lt"/>
          <a:ea typeface="+mj-ea"/>
          <a:cs typeface="+mj-cs"/>
        </a:defRPr>
      </a:lvl1pPr>
    </p:titleStyle>
    <p:bodyStyle>
      <a:lvl1pPr marL="0" indent="0" algn="l" defTabSz="914400" rtl="0" eaLnBrk="1" latinLnBrk="0" hangingPunct="1">
        <a:spcBef>
          <a:spcPts val="900"/>
        </a:spcBef>
        <a:buFontTx/>
        <a:buNone/>
        <a:defRPr sz="2000" kern="1200">
          <a:solidFill>
            <a:schemeClr val="tx1"/>
          </a:solidFill>
          <a:latin typeface="+mn-lt"/>
          <a:ea typeface="+mn-ea"/>
          <a:cs typeface="+mn-cs"/>
        </a:defRPr>
      </a:lvl1pPr>
      <a:lvl2pPr marL="171450" indent="-171450" algn="l" defTabSz="914400" rtl="0" eaLnBrk="1" latinLnBrk="0" hangingPunct="1">
        <a:spcBef>
          <a:spcPts val="600"/>
        </a:spcBef>
        <a:buFont typeface="Arial" pitchFamily="34" charset="0"/>
        <a:buChar char="•"/>
        <a:defRPr sz="1800" kern="1200">
          <a:solidFill>
            <a:schemeClr val="tx1"/>
          </a:solidFill>
          <a:latin typeface="+mn-lt"/>
          <a:ea typeface="+mn-ea"/>
          <a:cs typeface="+mn-cs"/>
        </a:defRPr>
      </a:lvl2pPr>
      <a:lvl3pPr marL="342900" indent="-171450" algn="l" defTabSz="914400" rtl="0" eaLnBrk="1" latinLnBrk="0" hangingPunct="1">
        <a:spcBef>
          <a:spcPts val="300"/>
        </a:spcBef>
        <a:buFont typeface="Franklin Gothic Book" pitchFamily="34" charset="0"/>
        <a:buChar char="–"/>
        <a:defRPr sz="1600" kern="1200">
          <a:solidFill>
            <a:schemeClr val="tx1"/>
          </a:solidFill>
          <a:latin typeface="+mn-lt"/>
          <a:ea typeface="+mn-ea"/>
          <a:cs typeface="+mn-cs"/>
        </a:defRPr>
      </a:lvl3pPr>
      <a:lvl4pPr marL="514350" indent="-171450" algn="l" defTabSz="914400" rtl="0" eaLnBrk="1" latinLnBrk="0" hangingPunct="1">
        <a:spcBef>
          <a:spcPts val="200"/>
        </a:spcBef>
        <a:buFont typeface="Arial" pitchFamily="34" charset="0"/>
        <a:buChar char="•"/>
        <a:defRPr sz="1400" kern="1200">
          <a:solidFill>
            <a:schemeClr val="tx1"/>
          </a:solidFill>
          <a:latin typeface="+mn-lt"/>
          <a:ea typeface="+mn-ea"/>
          <a:cs typeface="+mn-cs"/>
        </a:defRPr>
      </a:lvl4pPr>
      <a:lvl5pPr marL="628650" indent="-114300" algn="l" defTabSz="914400" rtl="0" eaLnBrk="1" latinLnBrk="0" hangingPunct="1">
        <a:spcBef>
          <a:spcPts val="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473D4-785F-4506-8F09-9EC382D247BD}" type="datetimeFigureOut">
              <a:rPr lang="en-US" smtClean="0">
                <a:solidFill>
                  <a:prstClr val="black">
                    <a:tint val="75000"/>
                  </a:prstClr>
                </a:solidFill>
              </a:rPr>
              <a:pPr/>
              <a:t>2/16/2022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68272-218D-4260-B3E3-3938E0BBFD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95840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ZNNPyHmX2uI"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nam04.safelinks.protection.outlook.com/?url=https%3A%2F%2Fyoutu.be%2F2Y_-a2gUDcY&amp;data=04%7C01%7CPrice.Collins%40exeloncorp.com%7C1948b9c63a9142eca09808d9d1fe4da8%7C600d01fc055f49c6868f3ecfcc791773%7C0%7C0%7C637771713595227452%7CUnknown%7CTWFpbGZsb3d8eyJWIjoiMC4wLjAwMDAiLCJQIjoiV2luMzIiLCJBTiI6Ik1haWwiLCJXVCI6Mn0%3D%7C1000&amp;sdata=w%2BkveNcrRF1MrUANB0fbdbqR4ejz6AHelos0fHrKVSM%3D&amp;reserved=0"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https://nam04.safelinks.protection.outlook.com/?url=https%3A%2F%2Fwww.mentorresources.com%2Fmentoring-blog%2F3-great-mentoring-relationships-throughout-history&amp;data=04%7C01%7CPrice.Collins%40exeloncorp.com%7C1948b9c63a9142eca09808d9d1fe4da8%7C600d01fc055f49c6868f3ecfcc791773%7C0%7C0%7C637771713595227452%7CUnknown%7CTWFpbGZsb3d8eyJWIjoiMC4wLjAwMDAiLCJQIjoiV2luMzIiLCJBTiI6Ik1haWwiLCJXVCI6Mn0%3D%7C1000&amp;sdata=uDixdWv0NfSfPQG5WezJkgW3BbCmGkdNTLLNh7QDxlg%3D&amp;reserved=0"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004" y="906956"/>
            <a:ext cx="7777734" cy="2270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55399" y="3962400"/>
            <a:ext cx="8153400" cy="523220"/>
          </a:xfrm>
          <a:prstGeom prst="rect">
            <a:avLst/>
          </a:prstGeom>
          <a:noFill/>
        </p:spPr>
        <p:txBody>
          <a:bodyPr wrap="square" rtlCol="0">
            <a:spAutoFit/>
          </a:bodyPr>
          <a:lstStyle/>
          <a:p>
            <a:pPr algn="ctr"/>
            <a:r>
              <a:rPr lang="en-US" sz="2800" b="1" dirty="0">
                <a:solidFill>
                  <a:srgbClr val="008DCE"/>
                </a:solidFill>
                <a:latin typeface="Tahoma" panose="020B0604030504040204" pitchFamily="34" charset="0"/>
                <a:ea typeface="Tahoma" panose="020B0604030504040204" pitchFamily="34" charset="0"/>
                <a:cs typeface="Tahoma" panose="020B0604030504040204" pitchFamily="34" charset="0"/>
              </a:rPr>
              <a:t>WIN – What Does Mentoring Mean to You</a:t>
            </a:r>
          </a:p>
        </p:txBody>
      </p:sp>
      <p:sp>
        <p:nvSpPr>
          <p:cNvPr id="2" name="Rectangle 1"/>
          <p:cNvSpPr/>
          <p:nvPr/>
        </p:nvSpPr>
        <p:spPr>
          <a:xfrm>
            <a:off x="0" y="0"/>
            <a:ext cx="9144000" cy="6858000"/>
          </a:xfrm>
          <a:prstGeom prst="rect">
            <a:avLst/>
          </a:prstGeom>
          <a:noFill/>
          <a:ln w="76200">
            <a:solidFill>
              <a:srgbClr val="008D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56617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D5DF5E4-B1FA-4894-B880-DAC425039138}"/>
              </a:ext>
            </a:extLst>
          </p:cNvPr>
          <p:cNvSpPr>
            <a:spLocks noGrp="1"/>
          </p:cNvSpPr>
          <p:nvPr>
            <p:ph type="title"/>
          </p:nvPr>
        </p:nvSpPr>
        <p:spPr>
          <a:xfrm>
            <a:off x="718879" y="800392"/>
            <a:ext cx="7698523" cy="1212102"/>
          </a:xfrm>
        </p:spPr>
        <p:txBody>
          <a:bodyPr>
            <a:normAutofit/>
          </a:bodyPr>
          <a:lstStyle/>
          <a:p>
            <a:r>
              <a:rPr lang="en-US" sz="3500" b="1">
                <a:solidFill>
                  <a:srgbClr val="FFFFFF"/>
                </a:solidFill>
              </a:rPr>
              <a:t>January was National Mentoring Month </a:t>
            </a:r>
            <a:br>
              <a:rPr lang="en-US" sz="3500" b="1">
                <a:solidFill>
                  <a:srgbClr val="FFFFFF"/>
                </a:solidFill>
              </a:rPr>
            </a:br>
            <a:endParaRPr lang="en-US" sz="3500">
              <a:solidFill>
                <a:srgbClr val="FFFFFF"/>
              </a:solidFill>
            </a:endParaRPr>
          </a:p>
        </p:txBody>
      </p:sp>
      <p:sp>
        <p:nvSpPr>
          <p:cNvPr id="3" name="Content Placeholder 2">
            <a:extLst>
              <a:ext uri="{FF2B5EF4-FFF2-40B4-BE49-F238E27FC236}">
                <a16:creationId xmlns:a16="http://schemas.microsoft.com/office/drawing/2014/main" id="{C4D9AC83-425E-4321-8439-1BB2296C135F}"/>
              </a:ext>
            </a:extLst>
          </p:cNvPr>
          <p:cNvSpPr>
            <a:spLocks noGrp="1"/>
          </p:cNvSpPr>
          <p:nvPr>
            <p:ph idx="1"/>
          </p:nvPr>
        </p:nvSpPr>
        <p:spPr>
          <a:xfrm>
            <a:off x="1025718" y="2490436"/>
            <a:ext cx="7281746" cy="3567173"/>
          </a:xfrm>
        </p:spPr>
        <p:txBody>
          <a:bodyPr anchor="ctr">
            <a:normAutofit/>
          </a:bodyPr>
          <a:lstStyle/>
          <a:p>
            <a:pPr>
              <a:lnSpc>
                <a:spcPct val="90000"/>
              </a:lnSpc>
            </a:pPr>
            <a:r>
              <a:rPr lang="en-US" sz="1800"/>
              <a:t>National Mentoring Month was launched in 2002 by MENTOR National and the Harvard T.H. Chan School of Public Health, National Mentoring Month focuses national attention on the need for mentors, as well as how each of us—individuals, businesses, government agencies, schools, faith communities and nonprofits—can work together to increase the number of mentors to help ensure positive outcomes for our young people. This campaign celebrates mentoring and the positive effect it can have on young lives. Its goals are to:</a:t>
            </a:r>
          </a:p>
          <a:p>
            <a:pPr lvl="1">
              <a:lnSpc>
                <a:spcPct val="90000"/>
              </a:lnSpc>
            </a:pPr>
            <a:r>
              <a:rPr lang="en-US" sz="1800"/>
              <a:t>Raise awareness of mentoring in its various forms</a:t>
            </a:r>
          </a:p>
          <a:p>
            <a:pPr lvl="1">
              <a:lnSpc>
                <a:spcPct val="90000"/>
              </a:lnSpc>
            </a:pPr>
            <a:r>
              <a:rPr lang="en-US" sz="1800"/>
              <a:t>Recruit individuals to mentor, especially in programs that have waiting lists of young people</a:t>
            </a:r>
          </a:p>
          <a:p>
            <a:pPr lvl="1">
              <a:lnSpc>
                <a:spcPct val="90000"/>
              </a:lnSpc>
            </a:pPr>
            <a:r>
              <a:rPr lang="en-US" sz="1800"/>
              <a:t>Promote the rapid growth of mentoring by recruiting organizations to engage their constituents in mentoring</a:t>
            </a:r>
          </a:p>
          <a:p>
            <a:pPr>
              <a:lnSpc>
                <a:spcPct val="90000"/>
              </a:lnSpc>
            </a:pPr>
            <a:endParaRPr lang="en-US" sz="1800"/>
          </a:p>
        </p:txBody>
      </p:sp>
    </p:spTree>
    <p:extLst>
      <p:ext uri="{BB962C8B-B14F-4D97-AF65-F5344CB8AC3E}">
        <p14:creationId xmlns:p14="http://schemas.microsoft.com/office/powerpoint/2010/main" val="236927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3DCC2AB-C21E-497D-A233-056A54C003EA}"/>
              </a:ext>
            </a:extLst>
          </p:cNvPr>
          <p:cNvSpPr>
            <a:spLocks noGrp="1"/>
          </p:cNvSpPr>
          <p:nvPr>
            <p:ph type="title"/>
          </p:nvPr>
        </p:nvSpPr>
        <p:spPr>
          <a:xfrm>
            <a:off x="718879" y="800392"/>
            <a:ext cx="7698523" cy="1212102"/>
          </a:xfrm>
        </p:spPr>
        <p:txBody>
          <a:bodyPr>
            <a:normAutofit/>
          </a:bodyPr>
          <a:lstStyle/>
          <a:p>
            <a:r>
              <a:rPr lang="en-US" sz="3500" b="1">
                <a:solidFill>
                  <a:srgbClr val="FFFFFF"/>
                </a:solidFill>
              </a:rPr>
              <a:t>February is Black History Month! </a:t>
            </a:r>
            <a:br>
              <a:rPr lang="en-US" sz="3500">
                <a:solidFill>
                  <a:srgbClr val="FFFFFF"/>
                </a:solidFill>
              </a:rPr>
            </a:br>
            <a:endParaRPr lang="en-US" sz="3500">
              <a:solidFill>
                <a:srgbClr val="FFFFFF"/>
              </a:solidFill>
            </a:endParaRPr>
          </a:p>
        </p:txBody>
      </p:sp>
      <p:sp>
        <p:nvSpPr>
          <p:cNvPr id="3" name="Content Placeholder 2">
            <a:extLst>
              <a:ext uri="{FF2B5EF4-FFF2-40B4-BE49-F238E27FC236}">
                <a16:creationId xmlns:a16="http://schemas.microsoft.com/office/drawing/2014/main" id="{A2184EB5-81EA-4ABB-B765-6CEF243B11D4}"/>
              </a:ext>
            </a:extLst>
          </p:cNvPr>
          <p:cNvSpPr>
            <a:spLocks noGrp="1"/>
          </p:cNvSpPr>
          <p:nvPr>
            <p:ph idx="1"/>
          </p:nvPr>
        </p:nvSpPr>
        <p:spPr>
          <a:xfrm>
            <a:off x="1025718" y="2490436"/>
            <a:ext cx="7281746" cy="3567173"/>
          </a:xfrm>
        </p:spPr>
        <p:txBody>
          <a:bodyPr anchor="ctr">
            <a:normAutofit/>
          </a:bodyPr>
          <a:lstStyle/>
          <a:p>
            <a:r>
              <a:rPr lang="en-US" sz="2100"/>
              <a:t> Black history month was officially recognized in 1976 celebrating the lives and historic contributions of Black Americans. MENTOR reminds us while we champion the great impact on American history and successes had by Black adults, we must remember and celebrate our Black youth. Black youth have spoken into existence a just world and fought against systemic racism and violence. And in the face of that, they have also learned, played, and lived. They have been mentors and mentees that have helped push our movement forward. </a:t>
            </a:r>
          </a:p>
          <a:p>
            <a:endParaRPr lang="en-US" sz="2100"/>
          </a:p>
        </p:txBody>
      </p:sp>
    </p:spTree>
    <p:extLst>
      <p:ext uri="{BB962C8B-B14F-4D97-AF65-F5344CB8AC3E}">
        <p14:creationId xmlns:p14="http://schemas.microsoft.com/office/powerpoint/2010/main" val="205854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251A55-AD16-4C69-B10E-FE62F363B07D}"/>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Black History Month: Mentorship</a:t>
            </a:r>
          </a:p>
        </p:txBody>
      </p:sp>
      <p:sp>
        <p:nvSpPr>
          <p:cNvPr id="3" name="Content Placeholder 2">
            <a:extLst>
              <a:ext uri="{FF2B5EF4-FFF2-40B4-BE49-F238E27FC236}">
                <a16:creationId xmlns:a16="http://schemas.microsoft.com/office/drawing/2014/main" id="{68E03D85-D1AF-4328-8A42-5B0DB7B677B3}"/>
              </a:ext>
            </a:extLst>
          </p:cNvPr>
          <p:cNvSpPr>
            <a:spLocks noGrp="1"/>
          </p:cNvSpPr>
          <p:nvPr>
            <p:ph idx="1"/>
          </p:nvPr>
        </p:nvSpPr>
        <p:spPr>
          <a:xfrm>
            <a:off x="1025718" y="2490436"/>
            <a:ext cx="7281746" cy="3567173"/>
          </a:xfrm>
        </p:spPr>
        <p:txBody>
          <a:bodyPr anchor="ctr">
            <a:normAutofit/>
          </a:bodyPr>
          <a:lstStyle/>
          <a:p>
            <a:pPr marL="0" lvl="0" indent="0">
              <a:buNone/>
            </a:pPr>
            <a:r>
              <a:rPr lang="en-US" sz="2800" dirty="0"/>
              <a:t>We will view a video entitled “Black History Month: Mentorship.” In this 10-minute video, you will hear from Big 10 coaches who are leaders and their view on mentorship.</a:t>
            </a:r>
          </a:p>
          <a:p>
            <a:pPr marL="0" indent="0">
              <a:buNone/>
            </a:pPr>
            <a:r>
              <a:rPr lang="en-US" sz="2100" dirty="0"/>
              <a:t> </a:t>
            </a:r>
            <a:r>
              <a:rPr lang="en-US" sz="2100" u="sng" dirty="0">
                <a:hlinkClick r:id="rId2"/>
              </a:rPr>
              <a:t>https://www.youtube.com/watch?v=ZNNPyHmX2uI</a:t>
            </a:r>
            <a:endParaRPr lang="en-US" sz="2100" dirty="0"/>
          </a:p>
        </p:txBody>
      </p:sp>
    </p:spTree>
    <p:extLst>
      <p:ext uri="{BB962C8B-B14F-4D97-AF65-F5344CB8AC3E}">
        <p14:creationId xmlns:p14="http://schemas.microsoft.com/office/powerpoint/2010/main" val="86753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1BE4F293-0A40-4AA3-8747-1C7D9F3E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5D1CC8B8-2CD1-45F6-9CED-CA3104002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56"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Rectangle 59">
              <a:extLst>
                <a:ext uri="{FF2B5EF4-FFF2-40B4-BE49-F238E27FC236}">
                  <a16:creationId xmlns:a16="http://schemas.microsoft.com/office/drawing/2014/main" id="{AEF2074A-D7D4-4AF6-866A-31DDF66B1F7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BB01D27-07B9-4E9D-8A69-5A076B398501}"/>
              </a:ext>
            </a:extLst>
          </p:cNvPr>
          <p:cNvSpPr>
            <a:spLocks noGrp="1"/>
          </p:cNvSpPr>
          <p:nvPr>
            <p:ph type="title"/>
          </p:nvPr>
        </p:nvSpPr>
        <p:spPr>
          <a:xfrm>
            <a:off x="1015249" y="759805"/>
            <a:ext cx="7500100" cy="1325563"/>
          </a:xfrm>
        </p:spPr>
        <p:txBody>
          <a:bodyPr>
            <a:normAutofit/>
          </a:bodyPr>
          <a:lstStyle/>
          <a:p>
            <a:r>
              <a:rPr lang="en-US" sz="3500">
                <a:solidFill>
                  <a:srgbClr val="FFFFFF"/>
                </a:solidFill>
              </a:rPr>
              <a:t>Q &amp; A</a:t>
            </a:r>
          </a:p>
        </p:txBody>
      </p:sp>
      <p:graphicFrame>
        <p:nvGraphicFramePr>
          <p:cNvPr id="36" name="Content Placeholder 2">
            <a:extLst>
              <a:ext uri="{FF2B5EF4-FFF2-40B4-BE49-F238E27FC236}">
                <a16:creationId xmlns:a16="http://schemas.microsoft.com/office/drawing/2014/main" id="{3786D7AF-D347-4496-98D8-F926C21DF0EB}"/>
              </a:ext>
            </a:extLst>
          </p:cNvPr>
          <p:cNvGraphicFramePr>
            <a:graphicFrameLocks noGrp="1"/>
          </p:cNvGraphicFramePr>
          <p:nvPr>
            <p:ph idx="1"/>
            <p:extLst>
              <p:ext uri="{D42A27DB-BD31-4B8C-83A1-F6EECF244321}">
                <p14:modId xmlns:p14="http://schemas.microsoft.com/office/powerpoint/2010/main" val="573960274"/>
              </p:ext>
            </p:extLst>
          </p:nvPr>
        </p:nvGraphicFramePr>
        <p:xfrm>
          <a:off x="1066869" y="2499837"/>
          <a:ext cx="7130833"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938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4674082-48BF-495D-8F71-DBACCC706D1D}"/>
              </a:ext>
            </a:extLst>
          </p:cNvPr>
          <p:cNvSpPr>
            <a:spLocks noGrp="1"/>
          </p:cNvSpPr>
          <p:nvPr>
            <p:ph type="title"/>
          </p:nvPr>
        </p:nvSpPr>
        <p:spPr>
          <a:xfrm>
            <a:off x="718879" y="800392"/>
            <a:ext cx="7698523" cy="1212102"/>
          </a:xfrm>
        </p:spPr>
        <p:txBody>
          <a:bodyPr>
            <a:normAutofit/>
          </a:bodyPr>
          <a:lstStyle/>
          <a:p>
            <a:r>
              <a:rPr lang="en-US" sz="3500">
                <a:solidFill>
                  <a:srgbClr val="FFFFFF"/>
                </a:solidFill>
              </a:rPr>
              <a:t>Why Mentoring is Important</a:t>
            </a:r>
          </a:p>
        </p:txBody>
      </p:sp>
      <p:sp>
        <p:nvSpPr>
          <p:cNvPr id="3" name="Content Placeholder 2">
            <a:extLst>
              <a:ext uri="{FF2B5EF4-FFF2-40B4-BE49-F238E27FC236}">
                <a16:creationId xmlns:a16="http://schemas.microsoft.com/office/drawing/2014/main" id="{97194AD8-C42B-486D-811F-62F359AB6A46}"/>
              </a:ext>
            </a:extLst>
          </p:cNvPr>
          <p:cNvSpPr>
            <a:spLocks noGrp="1"/>
          </p:cNvSpPr>
          <p:nvPr>
            <p:ph idx="1"/>
          </p:nvPr>
        </p:nvSpPr>
        <p:spPr>
          <a:xfrm>
            <a:off x="1025718" y="2490436"/>
            <a:ext cx="7281746" cy="3567173"/>
          </a:xfrm>
        </p:spPr>
        <p:txBody>
          <a:bodyPr anchor="ctr">
            <a:normAutofit/>
          </a:bodyPr>
          <a:lstStyle/>
          <a:p>
            <a:pPr marL="0" indent="0">
              <a:buNone/>
            </a:pPr>
            <a:r>
              <a:rPr lang="en-US" u="sng" dirty="0">
                <a:hlinkClick r:id="rId2"/>
              </a:rPr>
              <a:t>Click here</a:t>
            </a:r>
            <a:r>
              <a:rPr lang="en-US" dirty="0"/>
              <a:t> for a video celebrating National Mentoring Month 2022. It is short (approximately 2 minutes) but I like it because it re-charges you when you think about mentoring and the importance of giving to others. </a:t>
            </a:r>
          </a:p>
          <a:p>
            <a:endParaRPr lang="en-US" sz="2100" dirty="0"/>
          </a:p>
        </p:txBody>
      </p:sp>
    </p:spTree>
    <p:extLst>
      <p:ext uri="{BB962C8B-B14F-4D97-AF65-F5344CB8AC3E}">
        <p14:creationId xmlns:p14="http://schemas.microsoft.com/office/powerpoint/2010/main" val="112758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73C0-F09A-4012-971A-92DAA4B91291}"/>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DB91A66B-96F9-44A7-9990-C9E1B031E380}"/>
              </a:ext>
            </a:extLst>
          </p:cNvPr>
          <p:cNvSpPr>
            <a:spLocks noGrp="1"/>
          </p:cNvSpPr>
          <p:nvPr>
            <p:ph idx="1"/>
          </p:nvPr>
        </p:nvSpPr>
        <p:spPr/>
        <p:txBody>
          <a:bodyPr/>
          <a:lstStyle/>
          <a:p>
            <a:pPr marL="0" indent="0">
              <a:buNone/>
            </a:pPr>
            <a:r>
              <a:rPr lang="en-US" u="sng" dirty="0">
                <a:hlinkClick r:id="rId2"/>
              </a:rPr>
              <a:t>Click here</a:t>
            </a:r>
            <a:r>
              <a:rPr lang="en-US" dirty="0"/>
              <a:t> for an article titled “3 Great Mentoring Relationships Throughout History.” The article talks about the mentoring pairs: </a:t>
            </a:r>
          </a:p>
          <a:p>
            <a:r>
              <a:rPr lang="en-US" dirty="0"/>
              <a:t>Warren Buffet and Bill Gates</a:t>
            </a:r>
          </a:p>
          <a:p>
            <a:r>
              <a:rPr lang="en-US" dirty="0"/>
              <a:t>Mrs. Duncan and Oprah Winfrey </a:t>
            </a:r>
          </a:p>
          <a:p>
            <a:r>
              <a:rPr lang="en-US" dirty="0"/>
              <a:t>Socrates and Plato / Plato and Aristotle / Aristotle and Alexander the Great</a:t>
            </a:r>
          </a:p>
          <a:p>
            <a:endParaRPr lang="en-US" dirty="0"/>
          </a:p>
        </p:txBody>
      </p:sp>
    </p:spTree>
    <p:extLst>
      <p:ext uri="{BB962C8B-B14F-4D97-AF65-F5344CB8AC3E}">
        <p14:creationId xmlns:p14="http://schemas.microsoft.com/office/powerpoint/2010/main" val="3920543072"/>
      </p:ext>
    </p:extLst>
  </p:cSld>
  <p:clrMapOvr>
    <a:masterClrMapping/>
  </p:clrMapOvr>
</p:sld>
</file>

<file path=ppt/theme/theme1.xml><?xml version="1.0" encoding="utf-8"?>
<a:theme xmlns:a="http://schemas.openxmlformats.org/drawingml/2006/main" name="Exelon Generation Blue Presentation">
  <a:themeElements>
    <a:clrScheme name="Custom 3">
      <a:dk1>
        <a:srgbClr val="FFFFFF"/>
      </a:dk1>
      <a:lt1>
        <a:srgbClr val="595959"/>
      </a:lt1>
      <a:dk2>
        <a:srgbClr val="000000"/>
      </a:dk2>
      <a:lt2>
        <a:srgbClr val="A1ADB5"/>
      </a:lt2>
      <a:accent1>
        <a:srgbClr val="6BA543"/>
      </a:accent1>
      <a:accent2>
        <a:srgbClr val="B9C53A"/>
      </a:accent2>
      <a:accent3>
        <a:srgbClr val="00A5FF"/>
      </a:accent3>
      <a:accent4>
        <a:srgbClr val="81CFE7"/>
      </a:accent4>
      <a:accent5>
        <a:srgbClr val="F47B27"/>
      </a:accent5>
      <a:accent6>
        <a:srgbClr val="F9BA32"/>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20000"/>
            <a:lumOff val="80000"/>
          </a:schemeClr>
        </a:solidFill>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err="1" smtClean="0">
            <a:solidFill>
              <a:schemeClr val="accent3"/>
            </a:solidFill>
          </a:defRPr>
        </a:defPPr>
      </a:lstStyle>
    </a:spDef>
    <a:lnDef>
      <a:spPr>
        <a:ln w="12700">
          <a:solidFill>
            <a:schemeClr val="bg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200" dirty="0" smtClean="0"/>
        </a:defPPr>
      </a:lst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1B8640285C6E408492216237AE4A71" ma:contentTypeVersion="1" ma:contentTypeDescription="Create a new document." ma:contentTypeScope="" ma:versionID="c8fefffc8282af9abc1ec7dc5a46593c">
  <xsd:schema xmlns:xsd="http://www.w3.org/2001/XMLSchema" xmlns:xs="http://www.w3.org/2001/XMLSchema" xmlns:p="http://schemas.microsoft.com/office/2006/metadata/properties" xmlns:ns2="f7bee456-625d-4241-b2f9-5f61b286e75d" targetNamespace="http://schemas.microsoft.com/office/2006/metadata/properties" ma:root="true" ma:fieldsID="9d1c8652cdf9c2b8c49a031b30172c0e" ns2:_="">
    <xsd:import namespace="f7bee456-625d-4241-b2f9-5f61b286e75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bee456-625d-4241-b2f9-5f61b286e75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FCE66C-2556-434B-A2D6-5098FD7BBBAD}">
  <ds:schemaRefs>
    <ds:schemaRef ds:uri="http://schemas.microsoft.com/sharepoint/v3/contenttype/forms"/>
  </ds:schemaRefs>
</ds:datastoreItem>
</file>

<file path=customXml/itemProps2.xml><?xml version="1.0" encoding="utf-8"?>
<ds:datastoreItem xmlns:ds="http://schemas.openxmlformats.org/officeDocument/2006/customXml" ds:itemID="{8B5EB6F1-3343-4365-88EE-E2EFE32DAF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bee456-625d-4241-b2f9-5f61b286e7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CDA3A6-3F9D-4AD7-8399-B5E13B68E94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920</TotalTime>
  <Words>448</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Franklin Gothic Book</vt:lpstr>
      <vt:lpstr>Franklin Gothic Demi</vt:lpstr>
      <vt:lpstr>Tahoma</vt:lpstr>
      <vt:lpstr>Exelon Generation Blue Presentation</vt:lpstr>
      <vt:lpstr>1_Office Theme</vt:lpstr>
      <vt:lpstr>PowerPoint Presentation</vt:lpstr>
      <vt:lpstr>January was National Mentoring Month  </vt:lpstr>
      <vt:lpstr>February is Black History Month!  </vt:lpstr>
      <vt:lpstr>Black History Month: Mentorship</vt:lpstr>
      <vt:lpstr>Q &amp; A</vt:lpstr>
      <vt:lpstr>Why Mentoring is Important</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Cox, Curtis (INPO)</dc:creator>
  <cp:lastModifiedBy>Stasko, Maryanne E</cp:lastModifiedBy>
  <cp:revision>39</cp:revision>
  <dcterms:created xsi:type="dcterms:W3CDTF">2017-03-16T17:18:07Z</dcterms:created>
  <dcterms:modified xsi:type="dcterms:W3CDTF">2022-02-16T11:08:45Z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0x010100F51B8640285C6E408492216237AE4A71</vt:lpwstr>
  </property>
</Properties>
</file>