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79BD-9CE8-4EB5-8862-4F7E6F786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26A89-2859-4677-BCAB-B78FD9C13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A5D8A-8BA6-47A2-A03D-B5B21F00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B5513-D96F-4C34-9643-192D5FF7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0EB70-E32C-4CDD-BB08-2D7939A7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D05E-55CC-457D-8EF8-FECEB8A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44D39-FA3C-450A-827C-2BA051C5E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48DB-673F-4D07-A24F-0D67322B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E0029-7FCB-4518-9188-1521818E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190F-BCE5-4E22-8830-E1DCED45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B1326-5070-4840-A181-336036891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9F563-8BC5-4135-AAD8-2384AF2E6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BC49E-B93B-4DFC-8D75-0D6A5E77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E804-3A79-4277-A6E9-27A8B0B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E2916-8F64-494B-9285-6F08D6A0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FF81-CA21-4FB1-9008-7FBA6067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8CA82-01BB-4463-8A2F-E6925E41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B8432-12D4-4C58-9165-640E07C8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D50A-7174-4F12-9856-5EF00A7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9FAF-C16F-4AAF-AD01-8C7E2F79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6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0FEA-5E65-47DA-8A51-0BEEFF9BD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E42BC-09DF-4BB8-BA5C-3710B2D4A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F7E23-90FA-47B7-988D-0957B0B38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7131D-F6FD-49F5-A11E-49C5C11B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92C4-946D-4AA8-BA53-E13729F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A9DD-94C6-435D-83DB-7CA397A9C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5298D-5CCE-48B6-A557-F0DBD5D1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A5EBB-F11B-430C-84CF-5954F7971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DA34F-08E5-47AB-AD14-F58E3AE3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1613C-47D8-4383-A62D-B39041F8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7EF07-525C-40F9-9EE7-DE28C952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2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4B1F-72C0-479E-96BD-09A9EB2A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F082A-5F38-43EE-BD16-FAC62A7EB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1EEC4-DC52-4C0B-9ADA-128CC195D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73E09-C5B5-4F38-823C-4FB3BBBF7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1B5B83-40A9-4C85-9189-71800A3EE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D48BD-C734-4CAC-A64E-D241A29A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B60F0-2ACA-43BB-8946-C37B982A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9B30F-EC43-4F01-A61D-6CC698DA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4B80-3649-472D-BBE1-B4FFB985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F60CB-5A84-4C1C-B382-284E7B2B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8D6BA-9F42-4F6C-B294-B47EDC3B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8E981-108E-4E27-90D5-0A7D7E6B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A02CC-8A8A-4A6A-B5A7-B2DB6FB8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AF1B7-0D0E-4DAD-98F4-99AECCAB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85D97-5989-4F40-8CF7-E3DD5CF1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4A0F-AACF-4115-A98C-8B24F000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3CEBA-9029-485F-A0C2-E7CEFCC06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77E6F-4B8F-47CF-A1EB-9CF78788E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8CDFD-CD1A-442B-878F-F5C940DF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43750-D98D-4211-A21D-C867245E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F3783-0D5A-4708-AE2B-33B28AFE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3A46-4B95-4ECA-9E3E-1CAB6E8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07B6A-DC67-4B20-A4F1-A07D9A672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9FE9C-EF40-4B6E-87F1-BA7AECF71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F8B6C-7557-4CDB-8AF5-0446295C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FD7E0-8717-4943-9FB2-8A4A8B3C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A0A1C-D596-4866-BD5E-68A6220A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A19F4-0FF5-41B5-8F4B-ACDE3CFC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526ED-464F-462E-9085-AC520739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DEAA-4283-4813-BACC-1F01617AF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8AD2-A6CF-4984-AD42-C2421774A92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32CC6-5B6A-4E63-8321-5D9383F65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781F-167C-465D-A2C9-B0C4FBF1A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C456-1302-4FC9-808E-769DB52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6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ofnonprofits.org/tools-resources/board-roles-and-responsibilities#:~:text=Board%20members%20are%20the%20fiduciaries,resources%20to%20advance%20its%20mission." TargetMode="External"/><Relationship Id="rId2" Type="http://schemas.openxmlformats.org/officeDocument/2006/relationships/hyperlink" Target="https://uncw.edu/qe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rbes.com/sites/forbescommunicationscouncil/2019/05/28/six-ways-serving-on-a-nonprofit-board-can-impact-your-career/?sh=355f5ac573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7CAE-D7DE-4CF5-8BB9-3EF3D0DE2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Serving on the Board of a Nonprofit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CACCE-2F5B-4C90-B565-198818CFE6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Servant Leadership</a:t>
            </a:r>
          </a:p>
        </p:txBody>
      </p:sp>
    </p:spTree>
    <p:extLst>
      <p:ext uri="{BB962C8B-B14F-4D97-AF65-F5344CB8AC3E}">
        <p14:creationId xmlns:p14="http://schemas.microsoft.com/office/powerpoint/2010/main" val="24686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F032-CBE3-4794-BD34-EFC5A261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AD33-81B3-4B78-9570-DE3B9D89C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least two individuals in your organization who currently or recently have served on a nonprofit board</a:t>
            </a:r>
          </a:p>
          <a:p>
            <a:pPr lvl="1"/>
            <a:r>
              <a:rPr lang="en-US" dirty="0"/>
              <a:t>Individual contributors or first line leaders not executives</a:t>
            </a:r>
          </a:p>
          <a:p>
            <a:pPr lvl="1"/>
            <a:r>
              <a:rPr lang="en-US" dirty="0"/>
              <a:t>Don’t need accounting background, just the passion – cheerleader for the organization</a:t>
            </a:r>
          </a:p>
          <a:p>
            <a:r>
              <a:rPr lang="en-US" dirty="0"/>
              <a:t>Tell their personal story of how they came to be involved</a:t>
            </a:r>
          </a:p>
          <a:p>
            <a:pPr lvl="1"/>
            <a:r>
              <a:rPr lang="en-US" dirty="0"/>
              <a:t>Details on their nonprofit </a:t>
            </a:r>
          </a:p>
          <a:p>
            <a:pPr lvl="1"/>
            <a:r>
              <a:rPr lang="en-US" dirty="0"/>
              <a:t>Why they have passion for their nonprofit</a:t>
            </a:r>
          </a:p>
          <a:p>
            <a:pPr lvl="2"/>
            <a:r>
              <a:rPr lang="en-US" dirty="0"/>
              <a:t>Imposter syndrome, try new skills in a safe environment (not part of your annual work review), increase your visibility</a:t>
            </a:r>
          </a:p>
          <a:p>
            <a:r>
              <a:rPr lang="en-US" dirty="0"/>
              <a:t>Benefits of serving</a:t>
            </a:r>
          </a:p>
          <a:p>
            <a:pPr lvl="1"/>
            <a:r>
              <a:rPr lang="en-US" dirty="0"/>
              <a:t>Personal benefit, e.g. confidence builder, maximizing your impact</a:t>
            </a:r>
          </a:p>
          <a:p>
            <a:pPr lvl="1"/>
            <a:r>
              <a:rPr lang="en-US" dirty="0"/>
              <a:t>Benefit to your Company – 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13251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EFA0-BAB5-496F-8BCA-0F31979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0BC1F-6015-44D3-AF1D-B3B3AE0D6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Training: </a:t>
            </a:r>
          </a:p>
          <a:p>
            <a:pPr lvl="1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https://uncw.edu/qeno/</a:t>
            </a:r>
            <a:endParaRPr lang="en-US" dirty="0"/>
          </a:p>
          <a:p>
            <a:r>
              <a:rPr lang="en-US" dirty="0"/>
              <a:t>Resources: </a:t>
            </a:r>
          </a:p>
          <a:p>
            <a:pPr lvl="1"/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Board Roles and Responsibilities | National Council of Nonprofits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Six Ways Serving On A Nonprofit Board Can Impact Your Career (forbes.com)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2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Serving on the Board of a Nonprofit</vt:lpstr>
      <vt:lpstr>Session Structure</vt:lpstr>
      <vt:lpstr>Links to Share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on the Board of a Nonprofit</dc:title>
  <dc:creator>Stasko, Maryanne E</dc:creator>
  <cp:lastModifiedBy>Stasko, Maryanne E</cp:lastModifiedBy>
  <cp:revision>4</cp:revision>
  <dcterms:created xsi:type="dcterms:W3CDTF">2022-08-31T13:11:46Z</dcterms:created>
  <dcterms:modified xsi:type="dcterms:W3CDTF">2022-08-31T13:36:22Z</dcterms:modified>
</cp:coreProperties>
</file>