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6" autoAdjust="0"/>
    <p:restoredTop sz="94660"/>
  </p:normalViewPr>
  <p:slideViewPr>
    <p:cSldViewPr snapToGrid="0">
      <p:cViewPr varScale="1">
        <p:scale>
          <a:sx n="88" d="100"/>
          <a:sy n="88" d="100"/>
        </p:scale>
        <p:origin x="50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5C79BD-9CE8-4EB5-8862-4F7E6F786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826A89-2859-4677-BCAB-B78FD9C13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0A5D8A-8BA6-47A2-A03D-B5B21F001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B5513-D96F-4C34-9643-192D5FF79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0EB70-E32C-4CDD-BB08-2D7939A7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15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CD05E-55CC-457D-8EF8-FECEB8A10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44D39-FA3C-450A-827C-2BA051C5EC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948DB-673F-4D07-A24F-0D67322B5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E0029-7FCB-4518-9188-1521818E4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F190F-BCE5-4E22-8830-E1DCED451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2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57B1326-5070-4840-A181-336036891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29F563-8BC5-4135-AAD8-2384AF2E6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5BC49E-B93B-4DFC-8D75-0D6A5E77A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8E804-3A79-4277-A6E9-27A8B0B43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E2916-8F64-494B-9285-6F08D6A0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24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FFF81-CA21-4FB1-9008-7FBA60671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8CA82-01BB-4463-8A2F-E6925E412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B8432-12D4-4C58-9165-640E07C88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1D50A-7174-4F12-9856-5EF00A72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F39FAF-C16F-4AAF-AD01-8C7E2F79C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6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90FEA-5E65-47DA-8A51-0BEEFF9BD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E42BC-09DF-4BB8-BA5C-3710B2D4A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F7E23-90FA-47B7-988D-0957B0B38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C7131D-F6FD-49F5-A11E-49C5C11B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392C4-946D-4AA8-BA53-E13729FA9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8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A9DD-94C6-435D-83DB-7CA397A9C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25298D-5CCE-48B6-A557-F0DBD5D1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0A5EBB-F11B-430C-84CF-5954F7971D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9DA34F-08E5-47AB-AD14-F58E3AE39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1613C-47D8-4383-A62D-B39041F84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57EF07-525C-40F9-9EE7-DE28C952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22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4B1F-72C0-479E-96BD-09A9EB2A2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F082A-5F38-43EE-BD16-FAC62A7EB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C1EEC4-DC52-4C0B-9ADA-128CC195D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373E09-C5B5-4F38-823C-4FB3BBBF77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1B5B83-40A9-4C85-9189-71800A3EE2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9D48BD-C734-4CAC-A64E-D241A29A1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FFB60F0-2ACA-43BB-8946-C37B982AE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59B30F-EC43-4F01-A61D-6CC698DAE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039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C4B80-3649-472D-BBE1-B4FFB985B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3F60CB-5A84-4C1C-B382-284E7B2BD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58D6BA-9F42-4F6C-B294-B47EDC3B7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F8E981-108E-4E27-90D5-0A7D7E6B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694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67A02CC-8A8A-4A6A-B5A7-B2DB6FB8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AF1B7-0D0E-4DAD-98F4-99AECCAB0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585D97-5989-4F40-8CF7-E3DD5CF1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23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84A0F-AACF-4115-A98C-8B24F000E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3CEBA-9029-485F-A0C2-E7CEFCC06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477E6F-4B8F-47CF-A1EB-9CF78788E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8CDFD-CD1A-442B-878F-F5C940DFA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A43750-D98D-4211-A21D-C867245E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5F3783-0D5A-4708-AE2B-33B28AFEA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72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C3A46-4B95-4ECA-9E3E-1CAB6E8B3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807B6A-DC67-4B20-A4F1-A07D9A6729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19FE9C-EF40-4B6E-87F1-BA7AECF71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CF8B6C-7557-4CDB-8AF5-0446295C4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FD7E0-8717-4943-9FB2-8A4A8B3C56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A0A1C-D596-4866-BD5E-68A6220A1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5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2A19F4-0FF5-41B5-8F4B-ACDE3CFCC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1526ED-464F-462E-9085-AC5207396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ADEAA-4283-4813-BACC-1F01617AF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98AD2-A6CF-4984-AD42-C2421774A92F}" type="datetimeFigureOut">
              <a:rPr lang="en-US" smtClean="0"/>
              <a:t>8/31/2022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32CC6-5B6A-4E63-8321-5D9383F65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9781F-167C-465D-A2C9-B0C4FBF1AC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CC456-1302-4FC9-808E-769DB52308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566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uncilofnonprofits.org/tools-resources/board-roles-and-responsibilities#:~:text=Board%20members%20are%20the%20fiduciaries,resources%20to%20advance%20its%20mission." TargetMode="External"/><Relationship Id="rId2" Type="http://schemas.openxmlformats.org/officeDocument/2006/relationships/hyperlink" Target="https://uncw.edu/qeno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orbes.com/sites/forbescommunicationscouncil/2019/05/28/six-ways-serving-on-a-nonprofit-board-can-impact-your-career/?sh=355f5ac573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7CAE-D7DE-4CF5-8BB9-3EF3D0DE21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Serving on the Board of a Nonprofit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ECACCE-2F5B-4C90-B565-198818CFE6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Servant Leadership</a:t>
            </a:r>
          </a:p>
        </p:txBody>
      </p:sp>
    </p:spTree>
    <p:extLst>
      <p:ext uri="{BB962C8B-B14F-4D97-AF65-F5344CB8AC3E}">
        <p14:creationId xmlns:p14="http://schemas.microsoft.com/office/powerpoint/2010/main" val="24686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5F032-CBE3-4794-BD34-EFC5A2615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2AD33-81B3-4B78-9570-DE3B9D89C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At least two individuals in your organization who currently or recently have served on a nonprofit board</a:t>
            </a:r>
          </a:p>
          <a:p>
            <a:pPr lvl="1"/>
            <a:r>
              <a:rPr lang="en-US" dirty="0"/>
              <a:t>Individual contributors or first line leaders not executives</a:t>
            </a:r>
          </a:p>
          <a:p>
            <a:pPr lvl="1"/>
            <a:r>
              <a:rPr lang="en-US" dirty="0"/>
              <a:t>Don’t need accounting background, just the passion – cheerleader for the organization</a:t>
            </a:r>
          </a:p>
          <a:p>
            <a:r>
              <a:rPr lang="en-US" dirty="0"/>
              <a:t>Tell their personal story of how they came to be involved</a:t>
            </a:r>
          </a:p>
          <a:p>
            <a:pPr lvl="1"/>
            <a:r>
              <a:rPr lang="en-US" dirty="0"/>
              <a:t>Details on their nonprofit </a:t>
            </a:r>
          </a:p>
          <a:p>
            <a:pPr lvl="1"/>
            <a:r>
              <a:rPr lang="en-US" dirty="0"/>
              <a:t>Why they have passion for their nonprofit</a:t>
            </a:r>
          </a:p>
          <a:p>
            <a:pPr lvl="2"/>
            <a:r>
              <a:rPr lang="en-US" dirty="0"/>
              <a:t>Imposter syndrome, try new skills in a safe environment (not part of your annual work review), increase your visibility</a:t>
            </a:r>
          </a:p>
          <a:p>
            <a:r>
              <a:rPr lang="en-US" dirty="0"/>
              <a:t>Benefits of serving</a:t>
            </a:r>
          </a:p>
          <a:p>
            <a:pPr lvl="1"/>
            <a:r>
              <a:rPr lang="en-US" dirty="0"/>
              <a:t>Personal benefit, e.g. confidence builder, maximizing your impact</a:t>
            </a:r>
          </a:p>
          <a:p>
            <a:pPr lvl="1"/>
            <a:r>
              <a:rPr lang="en-US" dirty="0"/>
              <a:t>Benefit to your Company – community involvement</a:t>
            </a:r>
          </a:p>
        </p:txBody>
      </p:sp>
    </p:spTree>
    <p:extLst>
      <p:ext uri="{BB962C8B-B14F-4D97-AF65-F5344CB8AC3E}">
        <p14:creationId xmlns:p14="http://schemas.microsoft.com/office/powerpoint/2010/main" val="132515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9EFA0-BAB5-496F-8BCA-0F31979863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Links to Share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0BC1F-6015-44D3-AF1D-B3B3AE0D6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Training: </a:t>
            </a:r>
          </a:p>
          <a:p>
            <a:pPr lvl="1"/>
            <a:r>
              <a:rPr lang="en-US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https://uncw.edu/qeno/</a:t>
            </a:r>
            <a:endParaRPr lang="en-US" dirty="0"/>
          </a:p>
          <a:p>
            <a:r>
              <a:rPr lang="en-US" dirty="0"/>
              <a:t>Resources: </a:t>
            </a:r>
          </a:p>
          <a:p>
            <a:pPr lvl="1"/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Board Roles and Responsibilities | National Council of Nonprofits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r>
              <a:rPr lang="en-US" u="sng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Six Ways Serving On A Nonprofit Board Can Impact Your Career (forbes.com)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20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156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Serving on the Board of a Nonprofit</vt:lpstr>
      <vt:lpstr>Session Structure</vt:lpstr>
      <vt:lpstr>Links to Share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Serving on the Board of a Nonprofit</dc:title>
  <dc:creator>Stasko, Maryanne E</dc:creator>
  <cp:lastModifiedBy>Stasko, Maryanne E</cp:lastModifiedBy>
  <cp:revision>4</cp:revision>
  <dcterms:created xsi:type="dcterms:W3CDTF">2022-08-31T13:11:46Z</dcterms:created>
  <dcterms:modified xsi:type="dcterms:W3CDTF">2022-08-31T13:36:22Z</dcterms:modified>
</cp:coreProperties>
</file>