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6" r:id="rId1"/>
  </p:sldMasterIdLst>
  <p:notesMasterIdLst>
    <p:notesMasterId r:id="rId9"/>
  </p:notes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013" autoAdjust="0"/>
    <p:restoredTop sz="94660"/>
  </p:normalViewPr>
  <p:slideViewPr>
    <p:cSldViewPr snapToGrid="0">
      <p:cViewPr varScale="1">
        <p:scale>
          <a:sx n="91" d="100"/>
          <a:sy n="91" d="100"/>
        </p:scale>
        <p:origin x="84" y="294"/>
      </p:cViewPr>
      <p:guideLst/>
    </p:cSldViewPr>
  </p:slideViewPr>
  <p:notesTextViewPr>
    <p:cViewPr>
      <p:scale>
        <a:sx n="1" d="1"/>
        <a:sy n="1" d="1"/>
      </p:scale>
      <p:origin x="0" y="-3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DE59ED1-E141-4BC5-BAC2-17D53944C6AE}" type="datetimeFigureOut">
              <a:rPr lang="en-US" smtClean="0"/>
              <a:t>4/26/2022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3BE2300-2704-4CD9-AAA9-E9851DF55769}" type="slidenum">
              <a:rPr lang="en-US" smtClean="0"/>
              <a:t>‹#›</a:t>
            </a:fld>
            <a:endParaRPr lang="en-US"/>
          </a:p>
        </p:txBody>
      </p:sp>
    </p:spTree>
    <p:extLst>
      <p:ext uri="{BB962C8B-B14F-4D97-AF65-F5344CB8AC3E}">
        <p14:creationId xmlns:p14="http://schemas.microsoft.com/office/powerpoint/2010/main" val="22418421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Imagine if test had been at BOC, more reactivity in the core</a:t>
            </a:r>
          </a:p>
          <a:p>
            <a:r>
              <a:rPr lang="en-US" dirty="0"/>
              <a:t>Less experienced night shift – can we say that about our crews?</a:t>
            </a:r>
          </a:p>
        </p:txBody>
      </p:sp>
      <p:sp>
        <p:nvSpPr>
          <p:cNvPr id="4" name="Slide Number Placeholder 3"/>
          <p:cNvSpPr>
            <a:spLocks noGrp="1"/>
          </p:cNvSpPr>
          <p:nvPr>
            <p:ph type="sldNum" sz="quarter" idx="5"/>
          </p:nvPr>
        </p:nvSpPr>
        <p:spPr/>
        <p:txBody>
          <a:bodyPr/>
          <a:lstStyle/>
          <a:p>
            <a:fld id="{E3BE2300-2704-4CD9-AAA9-E9851DF55769}" type="slidenum">
              <a:rPr lang="en-US" smtClean="0"/>
              <a:t>2</a:t>
            </a:fld>
            <a:endParaRPr lang="en-US"/>
          </a:p>
        </p:txBody>
      </p:sp>
    </p:spTree>
    <p:extLst>
      <p:ext uri="{BB962C8B-B14F-4D97-AF65-F5344CB8AC3E}">
        <p14:creationId xmlns:p14="http://schemas.microsoft.com/office/powerpoint/2010/main" val="19715179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Lower power than what test was planned for – do you think higher power would have made it worse?</a:t>
            </a:r>
          </a:p>
          <a:p>
            <a:r>
              <a:rPr lang="en-US" dirty="0"/>
              <a:t>Shutdown button: AZ-5</a:t>
            </a:r>
          </a:p>
        </p:txBody>
      </p:sp>
      <p:sp>
        <p:nvSpPr>
          <p:cNvPr id="4" name="Slide Number Placeholder 3"/>
          <p:cNvSpPr>
            <a:spLocks noGrp="1"/>
          </p:cNvSpPr>
          <p:nvPr>
            <p:ph type="sldNum" sz="quarter" idx="5"/>
          </p:nvPr>
        </p:nvSpPr>
        <p:spPr/>
        <p:txBody>
          <a:bodyPr/>
          <a:lstStyle/>
          <a:p>
            <a:fld id="{E3BE2300-2704-4CD9-AAA9-E9851DF55769}" type="slidenum">
              <a:rPr lang="en-US" smtClean="0"/>
              <a:t>3</a:t>
            </a:fld>
            <a:endParaRPr lang="en-US"/>
          </a:p>
        </p:txBody>
      </p:sp>
    </p:spTree>
    <p:extLst>
      <p:ext uri="{BB962C8B-B14F-4D97-AF65-F5344CB8AC3E}">
        <p14:creationId xmlns:p14="http://schemas.microsoft.com/office/powerpoint/2010/main" val="28094956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Firefighters – do you think they were even trained for a nuclear plant response?</a:t>
            </a:r>
          </a:p>
        </p:txBody>
      </p:sp>
      <p:sp>
        <p:nvSpPr>
          <p:cNvPr id="4" name="Slide Number Placeholder 3"/>
          <p:cNvSpPr>
            <a:spLocks noGrp="1"/>
          </p:cNvSpPr>
          <p:nvPr>
            <p:ph type="sldNum" sz="quarter" idx="5"/>
          </p:nvPr>
        </p:nvSpPr>
        <p:spPr/>
        <p:txBody>
          <a:bodyPr/>
          <a:lstStyle/>
          <a:p>
            <a:fld id="{E3BE2300-2704-4CD9-AAA9-E9851DF55769}" type="slidenum">
              <a:rPr lang="en-US" smtClean="0"/>
              <a:t>4</a:t>
            </a:fld>
            <a:endParaRPr lang="en-US"/>
          </a:p>
        </p:txBody>
      </p:sp>
    </p:spTree>
    <p:extLst>
      <p:ext uri="{BB962C8B-B14F-4D97-AF65-F5344CB8AC3E}">
        <p14:creationId xmlns:p14="http://schemas.microsoft.com/office/powerpoint/2010/main" val="245491422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Think about our ERO and how communications work for us.</a:t>
            </a:r>
          </a:p>
          <a:p>
            <a:r>
              <a:rPr lang="en-US" dirty="0"/>
              <a:t>Do you think we would have </a:t>
            </a:r>
            <a:r>
              <a:rPr lang="en-US" dirty="0" err="1"/>
              <a:t>SCRAMed</a:t>
            </a:r>
            <a:r>
              <a:rPr lang="en-US" dirty="0"/>
              <a:t> all our reactors after one had such a catastrophic event?</a:t>
            </a:r>
          </a:p>
        </p:txBody>
      </p:sp>
      <p:sp>
        <p:nvSpPr>
          <p:cNvPr id="4" name="Slide Number Placeholder 3"/>
          <p:cNvSpPr>
            <a:spLocks noGrp="1"/>
          </p:cNvSpPr>
          <p:nvPr>
            <p:ph type="sldNum" sz="quarter" idx="5"/>
          </p:nvPr>
        </p:nvSpPr>
        <p:spPr/>
        <p:txBody>
          <a:bodyPr/>
          <a:lstStyle/>
          <a:p>
            <a:fld id="{E3BE2300-2704-4CD9-AAA9-E9851DF55769}" type="slidenum">
              <a:rPr lang="en-US" smtClean="0"/>
              <a:t>5</a:t>
            </a:fld>
            <a:endParaRPr lang="en-US"/>
          </a:p>
        </p:txBody>
      </p:sp>
    </p:spTree>
    <p:extLst>
      <p:ext uri="{BB962C8B-B14F-4D97-AF65-F5344CB8AC3E}">
        <p14:creationId xmlns:p14="http://schemas.microsoft.com/office/powerpoint/2010/main" val="41034986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Graphic 1" descr="Tag=AccentColor&#10;Flavor=Light&#10;Target=Fill">
            <a:extLst>
              <a:ext uri="{FF2B5EF4-FFF2-40B4-BE49-F238E27FC236}">
                <a16:creationId xmlns:a16="http://schemas.microsoft.com/office/drawing/2014/main" id="{0D57E7FA-E8FC-45AC-868F-CDC8144939D6}"/>
              </a:ext>
            </a:extLst>
          </p:cNvPr>
          <p:cNvSpPr/>
          <p:nvPr/>
        </p:nvSpPr>
        <p:spPr>
          <a:xfrm rot="10800000" flipV="1">
            <a:off x="2599854" y="527562"/>
            <a:ext cx="6992292" cy="5102484"/>
          </a:xfrm>
          <a:custGeom>
            <a:avLst/>
            <a:gdLst>
              <a:gd name="connsiteX0" fmla="*/ 5458905 w 6886274"/>
              <a:gd name="connsiteY0" fmla="*/ 754119 h 5025119"/>
              <a:gd name="connsiteX1" fmla="*/ 3455557 w 6886274"/>
              <a:gd name="connsiteY1" fmla="*/ 1027709 h 5025119"/>
              <a:gd name="connsiteX2" fmla="*/ 3338677 w 6886274"/>
              <a:gd name="connsiteY2" fmla="*/ 1021381 h 5025119"/>
              <a:gd name="connsiteX3" fmla="*/ 2518280 w 6886274"/>
              <a:gd name="connsiteY3" fmla="*/ 980435 h 5025119"/>
              <a:gd name="connsiteX4" fmla="*/ 1673687 w 6886274"/>
              <a:gd name="connsiteY4" fmla="*/ 739229 h 5025119"/>
              <a:gd name="connsiteX5" fmla="*/ 1183459 w 6886274"/>
              <a:gd name="connsiteY5" fmla="*/ 397149 h 5025119"/>
              <a:gd name="connsiteX6" fmla="*/ 977987 w 6886274"/>
              <a:gd name="connsiteY6" fmla="*/ 241184 h 5025119"/>
              <a:gd name="connsiteX7" fmla="*/ 788150 w 6886274"/>
              <a:gd name="connsiteY7" fmla="*/ 66980 h 5025119"/>
              <a:gd name="connsiteX8" fmla="*/ 721148 w 6886274"/>
              <a:gd name="connsiteY8" fmla="*/ 31990 h 5025119"/>
              <a:gd name="connsiteX9" fmla="*/ 701792 w 6886274"/>
              <a:gd name="connsiteY9" fmla="*/ 32362 h 5025119"/>
              <a:gd name="connsiteX10" fmla="*/ 686530 w 6886274"/>
              <a:gd name="connsiteY10" fmla="*/ 43157 h 5025119"/>
              <a:gd name="connsiteX11" fmla="*/ 693603 w 6886274"/>
              <a:gd name="connsiteY11" fmla="*/ 58046 h 5025119"/>
              <a:gd name="connsiteX12" fmla="*/ 705886 w 6886274"/>
              <a:gd name="connsiteY12" fmla="*/ 65491 h 5025119"/>
              <a:gd name="connsiteX13" fmla="*/ 762838 w 6886274"/>
              <a:gd name="connsiteY13" fmla="*/ 112764 h 5025119"/>
              <a:gd name="connsiteX14" fmla="*/ 764327 w 6886274"/>
              <a:gd name="connsiteY14" fmla="*/ 140309 h 5025119"/>
              <a:gd name="connsiteX15" fmla="*/ 775121 w 6886274"/>
              <a:gd name="connsiteY15" fmla="*/ 159666 h 5025119"/>
              <a:gd name="connsiteX16" fmla="*/ 823139 w 6886274"/>
              <a:gd name="connsiteY16" fmla="*/ 176416 h 5025119"/>
              <a:gd name="connsiteX17" fmla="*/ 707748 w 6886274"/>
              <a:gd name="connsiteY17" fmla="*/ 109414 h 5025119"/>
              <a:gd name="connsiteX18" fmla="*/ 681319 w 6886274"/>
              <a:gd name="connsiteY18" fmla="*/ 69958 h 5025119"/>
              <a:gd name="connsiteX19" fmla="*/ 640746 w 6886274"/>
              <a:gd name="connsiteY19" fmla="*/ 67352 h 5025119"/>
              <a:gd name="connsiteX20" fmla="*/ 614318 w 6886274"/>
              <a:gd name="connsiteY20" fmla="*/ 61396 h 5025119"/>
              <a:gd name="connsiteX21" fmla="*/ 560716 w 6886274"/>
              <a:gd name="connsiteY21" fmla="*/ 3701 h 5025119"/>
              <a:gd name="connsiteX22" fmla="*/ 540616 w 6886274"/>
              <a:gd name="connsiteY22" fmla="*/ 3701 h 5025119"/>
              <a:gd name="connsiteX23" fmla="*/ 543594 w 6886274"/>
              <a:gd name="connsiteY23" fmla="*/ 21940 h 5025119"/>
              <a:gd name="connsiteX24" fmla="*/ 558855 w 6886274"/>
              <a:gd name="connsiteY24" fmla="*/ 51346 h 5025119"/>
              <a:gd name="connsiteX25" fmla="*/ 557366 w 6886274"/>
              <a:gd name="connsiteY25" fmla="*/ 72563 h 5025119"/>
              <a:gd name="connsiteX26" fmla="*/ 570022 w 6886274"/>
              <a:gd name="connsiteY26" fmla="*/ 120209 h 5025119"/>
              <a:gd name="connsiteX27" fmla="*/ 599801 w 6886274"/>
              <a:gd name="connsiteY27" fmla="*/ 192794 h 5025119"/>
              <a:gd name="connsiteX28" fmla="*/ 614318 w 6886274"/>
              <a:gd name="connsiteY28" fmla="*/ 212150 h 5025119"/>
              <a:gd name="connsiteX29" fmla="*/ 623996 w 6886274"/>
              <a:gd name="connsiteY29" fmla="*/ 220711 h 5025119"/>
              <a:gd name="connsiteX30" fmla="*/ 821278 w 6886274"/>
              <a:gd name="connsiteY30" fmla="*/ 503235 h 5025119"/>
              <a:gd name="connsiteX31" fmla="*/ 1033822 w 6886274"/>
              <a:gd name="connsiteY31" fmla="*/ 694562 h 5025119"/>
              <a:gd name="connsiteX32" fmla="*/ 1039406 w 6886274"/>
              <a:gd name="connsiteY32" fmla="*/ 702378 h 5025119"/>
              <a:gd name="connsiteX33" fmla="*/ 944114 w 6886274"/>
              <a:gd name="connsiteY33" fmla="*/ 662550 h 5025119"/>
              <a:gd name="connsiteX34" fmla="*/ 733432 w 6886274"/>
              <a:gd name="connsiteY34" fmla="*/ 500629 h 5025119"/>
              <a:gd name="connsiteX35" fmla="*/ 606501 w 6886274"/>
              <a:gd name="connsiteY35" fmla="*/ 399755 h 5025119"/>
              <a:gd name="connsiteX36" fmla="*/ 588634 w 6886274"/>
              <a:gd name="connsiteY36" fmla="*/ 381143 h 5025119"/>
              <a:gd name="connsiteX37" fmla="*/ 575978 w 6886274"/>
              <a:gd name="connsiteY37" fmla="*/ 375560 h 5025119"/>
              <a:gd name="connsiteX38" fmla="*/ 567044 w 6886274"/>
              <a:gd name="connsiteY38" fmla="*/ 388588 h 5025119"/>
              <a:gd name="connsiteX39" fmla="*/ 578956 w 6886274"/>
              <a:gd name="connsiteY39" fmla="*/ 437722 h 5025119"/>
              <a:gd name="connsiteX40" fmla="*/ 675736 w 6886274"/>
              <a:gd name="connsiteY40" fmla="*/ 535619 h 5025119"/>
              <a:gd name="connsiteX41" fmla="*/ 811600 w 6886274"/>
              <a:gd name="connsiteY41" fmla="*/ 652872 h 5025119"/>
              <a:gd name="connsiteX42" fmla="*/ 818300 w 6886274"/>
              <a:gd name="connsiteY42" fmla="*/ 666272 h 5025119"/>
              <a:gd name="connsiteX43" fmla="*/ 741621 w 6886274"/>
              <a:gd name="connsiteY43" fmla="*/ 608576 h 5025119"/>
              <a:gd name="connsiteX44" fmla="*/ 666430 w 6886274"/>
              <a:gd name="connsiteY44" fmla="*/ 553114 h 5025119"/>
              <a:gd name="connsiteX45" fmla="*/ 645585 w 6886274"/>
              <a:gd name="connsiteY45" fmla="*/ 547903 h 5025119"/>
              <a:gd name="connsiteX46" fmla="*/ 640002 w 6886274"/>
              <a:gd name="connsiteY46" fmla="*/ 570236 h 5025119"/>
              <a:gd name="connsiteX47" fmla="*/ 675736 w 6886274"/>
              <a:gd name="connsiteY47" fmla="*/ 628677 h 5025119"/>
              <a:gd name="connsiteX48" fmla="*/ 855896 w 6886274"/>
              <a:gd name="connsiteY48" fmla="*/ 786875 h 5025119"/>
              <a:gd name="connsiteX49" fmla="*/ 946348 w 6886274"/>
              <a:gd name="connsiteY49" fmla="*/ 877699 h 5025119"/>
              <a:gd name="connsiteX50" fmla="*/ 950442 w 6886274"/>
              <a:gd name="connsiteY50" fmla="*/ 899661 h 5025119"/>
              <a:gd name="connsiteX51" fmla="*/ 991760 w 6886274"/>
              <a:gd name="connsiteY51" fmla="*/ 937629 h 5025119"/>
              <a:gd name="connsiteX52" fmla="*/ 1018188 w 6886274"/>
              <a:gd name="connsiteY52" fmla="*/ 945445 h 5025119"/>
              <a:gd name="connsiteX53" fmla="*/ 1315601 w 6886274"/>
              <a:gd name="connsiteY53" fmla="*/ 1196329 h 5025119"/>
              <a:gd name="connsiteX54" fmla="*/ 1454443 w 6886274"/>
              <a:gd name="connsiteY54" fmla="*/ 1279709 h 5025119"/>
              <a:gd name="connsiteX55" fmla="*/ 1454443 w 6886274"/>
              <a:gd name="connsiteY55" fmla="*/ 1285665 h 5025119"/>
              <a:gd name="connsiteX56" fmla="*/ 1453327 w 6886274"/>
              <a:gd name="connsiteY56" fmla="*/ 1291993 h 5025119"/>
              <a:gd name="connsiteX57" fmla="*/ 1256416 w 6886274"/>
              <a:gd name="connsiteY57" fmla="*/ 1166923 h 5025119"/>
              <a:gd name="connsiteX58" fmla="*/ 745715 w 6886274"/>
              <a:gd name="connsiteY58" fmla="*/ 798786 h 5025119"/>
              <a:gd name="connsiteX59" fmla="*/ 592356 w 6886274"/>
              <a:gd name="connsiteY59" fmla="*/ 656966 h 5025119"/>
              <a:gd name="connsiteX60" fmla="*/ 485526 w 6886274"/>
              <a:gd name="connsiteY60" fmla="*/ 567259 h 5025119"/>
              <a:gd name="connsiteX61" fmla="*/ 430063 w 6886274"/>
              <a:gd name="connsiteY61" fmla="*/ 550136 h 5025119"/>
              <a:gd name="connsiteX62" fmla="*/ 408846 w 6886274"/>
              <a:gd name="connsiteY62" fmla="*/ 563164 h 5025119"/>
              <a:gd name="connsiteX63" fmla="*/ 421130 w 6886274"/>
              <a:gd name="connsiteY63" fmla="*/ 581403 h 5025119"/>
              <a:gd name="connsiteX64" fmla="*/ 426713 w 6886274"/>
              <a:gd name="connsiteY64" fmla="*/ 584009 h 5025119"/>
              <a:gd name="connsiteX65" fmla="*/ 487015 w 6886274"/>
              <a:gd name="connsiteY65" fmla="*/ 635005 h 5025119"/>
              <a:gd name="connsiteX66" fmla="*/ 487015 w 6886274"/>
              <a:gd name="connsiteY66" fmla="*/ 655105 h 5025119"/>
              <a:gd name="connsiteX67" fmla="*/ 497437 w 6886274"/>
              <a:gd name="connsiteY67" fmla="*/ 678183 h 5025119"/>
              <a:gd name="connsiteX68" fmla="*/ 539871 w 6886274"/>
              <a:gd name="connsiteY68" fmla="*/ 691584 h 5025119"/>
              <a:gd name="connsiteX69" fmla="*/ 485898 w 6886274"/>
              <a:gd name="connsiteY69" fmla="*/ 681906 h 5025119"/>
              <a:gd name="connsiteX70" fmla="*/ 410335 w 6886274"/>
              <a:gd name="connsiteY70" fmla="*/ 600387 h 5025119"/>
              <a:gd name="connsiteX71" fmla="*/ 397307 w 6886274"/>
              <a:gd name="connsiteY71" fmla="*/ 582892 h 5025119"/>
              <a:gd name="connsiteX72" fmla="*/ 363062 w 6886274"/>
              <a:gd name="connsiteY72" fmla="*/ 584009 h 5025119"/>
              <a:gd name="connsiteX73" fmla="*/ 334772 w 6886274"/>
              <a:gd name="connsiteY73" fmla="*/ 578426 h 5025119"/>
              <a:gd name="connsiteX74" fmla="*/ 281915 w 6886274"/>
              <a:gd name="connsiteY74" fmla="*/ 522219 h 5025119"/>
              <a:gd name="connsiteX75" fmla="*/ 263304 w 6886274"/>
              <a:gd name="connsiteY75" fmla="*/ 521846 h 5025119"/>
              <a:gd name="connsiteX76" fmla="*/ 263676 w 6886274"/>
              <a:gd name="connsiteY76" fmla="*/ 538225 h 5025119"/>
              <a:gd name="connsiteX77" fmla="*/ 275215 w 6886274"/>
              <a:gd name="connsiteY77" fmla="*/ 563164 h 5025119"/>
              <a:gd name="connsiteX78" fmla="*/ 271121 w 6886274"/>
              <a:gd name="connsiteY78" fmla="*/ 604854 h 5025119"/>
              <a:gd name="connsiteX79" fmla="*/ 274471 w 6886274"/>
              <a:gd name="connsiteY79" fmla="*/ 627560 h 5025119"/>
              <a:gd name="connsiteX80" fmla="*/ 319138 w 6886274"/>
              <a:gd name="connsiteY80" fmla="*/ 718012 h 5025119"/>
              <a:gd name="connsiteX81" fmla="*/ 326583 w 6886274"/>
              <a:gd name="connsiteY81" fmla="*/ 729551 h 5025119"/>
              <a:gd name="connsiteX82" fmla="*/ 349289 w 6886274"/>
              <a:gd name="connsiteY82" fmla="*/ 748163 h 5025119"/>
              <a:gd name="connsiteX83" fmla="*/ 528332 w 6886274"/>
              <a:gd name="connsiteY83" fmla="*/ 1007608 h 5025119"/>
              <a:gd name="connsiteX84" fmla="*/ 766932 w 6886274"/>
              <a:gd name="connsiteY84" fmla="*/ 1222758 h 5025119"/>
              <a:gd name="connsiteX85" fmla="*/ 681319 w 6886274"/>
              <a:gd name="connsiteY85" fmla="*/ 1190746 h 5025119"/>
              <a:gd name="connsiteX86" fmla="*/ 469520 w 6886274"/>
              <a:gd name="connsiteY86" fmla="*/ 1032920 h 5025119"/>
              <a:gd name="connsiteX87" fmla="*/ 325466 w 6886274"/>
              <a:gd name="connsiteY87" fmla="*/ 917900 h 5025119"/>
              <a:gd name="connsiteX88" fmla="*/ 312066 w 6886274"/>
              <a:gd name="connsiteY88" fmla="*/ 903383 h 5025119"/>
              <a:gd name="connsiteX89" fmla="*/ 296805 w 6886274"/>
              <a:gd name="connsiteY89" fmla="*/ 895566 h 5025119"/>
              <a:gd name="connsiteX90" fmla="*/ 288243 w 6886274"/>
              <a:gd name="connsiteY90" fmla="*/ 910828 h 5025119"/>
              <a:gd name="connsiteX91" fmla="*/ 309460 w 6886274"/>
              <a:gd name="connsiteY91" fmla="*/ 971129 h 5025119"/>
              <a:gd name="connsiteX92" fmla="*/ 407729 w 6886274"/>
              <a:gd name="connsiteY92" fmla="*/ 1062698 h 5025119"/>
              <a:gd name="connsiteX93" fmla="*/ 544338 w 6886274"/>
              <a:gd name="connsiteY93" fmla="*/ 1189257 h 5025119"/>
              <a:gd name="connsiteX94" fmla="*/ 454630 w 6886274"/>
              <a:gd name="connsiteY94" fmla="*/ 1120766 h 5025119"/>
              <a:gd name="connsiteX95" fmla="*/ 385396 w 6886274"/>
              <a:gd name="connsiteY95" fmla="*/ 1070515 h 5025119"/>
              <a:gd name="connsiteX96" fmla="*/ 366040 w 6886274"/>
              <a:gd name="connsiteY96" fmla="*/ 1067537 h 5025119"/>
              <a:gd name="connsiteX97" fmla="*/ 361573 w 6886274"/>
              <a:gd name="connsiteY97" fmla="*/ 1086149 h 5025119"/>
              <a:gd name="connsiteX98" fmla="*/ 402146 w 6886274"/>
              <a:gd name="connsiteY98" fmla="*/ 1152778 h 5025119"/>
              <a:gd name="connsiteX99" fmla="*/ 475475 w 6886274"/>
              <a:gd name="connsiteY99" fmla="*/ 1218663 h 5025119"/>
              <a:gd name="connsiteX100" fmla="*/ 393957 w 6886274"/>
              <a:gd name="connsiteY100" fmla="*/ 1201913 h 5025119"/>
              <a:gd name="connsiteX101" fmla="*/ 460586 w 6886274"/>
              <a:gd name="connsiteY101" fmla="*/ 1260353 h 5025119"/>
              <a:gd name="connsiteX102" fmla="*/ 561089 w 6886274"/>
              <a:gd name="connsiteY102" fmla="*/ 1291993 h 5025119"/>
              <a:gd name="connsiteX103" fmla="*/ 602034 w 6886274"/>
              <a:gd name="connsiteY103" fmla="*/ 1328843 h 5025119"/>
              <a:gd name="connsiteX104" fmla="*/ 641863 w 6886274"/>
              <a:gd name="connsiteY104" fmla="*/ 1368672 h 5025119"/>
              <a:gd name="connsiteX105" fmla="*/ 651541 w 6886274"/>
              <a:gd name="connsiteY105" fmla="*/ 1404406 h 5025119"/>
              <a:gd name="connsiteX106" fmla="*/ 688392 w 6886274"/>
              <a:gd name="connsiteY106" fmla="*/ 1457263 h 5025119"/>
              <a:gd name="connsiteX107" fmla="*/ 692486 w 6886274"/>
              <a:gd name="connsiteY107" fmla="*/ 1458008 h 5025119"/>
              <a:gd name="connsiteX108" fmla="*/ 719287 w 6886274"/>
              <a:gd name="connsiteY108" fmla="*/ 1485181 h 5025119"/>
              <a:gd name="connsiteX109" fmla="*/ 745343 w 6886274"/>
              <a:gd name="connsiteY109" fmla="*/ 1512353 h 5025119"/>
              <a:gd name="connsiteX110" fmla="*/ 750926 w 6886274"/>
              <a:gd name="connsiteY110" fmla="*/ 1516448 h 5025119"/>
              <a:gd name="connsiteX111" fmla="*/ 890141 w 6886274"/>
              <a:gd name="connsiteY111" fmla="*/ 1685813 h 5025119"/>
              <a:gd name="connsiteX112" fmla="*/ 899074 w 6886274"/>
              <a:gd name="connsiteY112" fmla="*/ 1693630 h 5025119"/>
              <a:gd name="connsiteX113" fmla="*/ 605012 w 6886274"/>
              <a:gd name="connsiteY113" fmla="*/ 1669435 h 5025119"/>
              <a:gd name="connsiteX114" fmla="*/ 229431 w 6886274"/>
              <a:gd name="connsiteY114" fmla="*/ 1545110 h 5025119"/>
              <a:gd name="connsiteX115" fmla="*/ 251765 w 6886274"/>
              <a:gd name="connsiteY115" fmla="*/ 1614717 h 5025119"/>
              <a:gd name="connsiteX116" fmla="*/ 237992 w 6886274"/>
              <a:gd name="connsiteY116" fmla="*/ 1675391 h 5025119"/>
              <a:gd name="connsiteX117" fmla="*/ 232781 w 6886274"/>
              <a:gd name="connsiteY117" fmla="*/ 1807160 h 5025119"/>
              <a:gd name="connsiteX118" fmla="*/ 236131 w 6886274"/>
              <a:gd name="connsiteY118" fmla="*/ 1828750 h 5025119"/>
              <a:gd name="connsiteX119" fmla="*/ 152007 w 6886274"/>
              <a:gd name="connsiteY119" fmla="*/ 1842150 h 5025119"/>
              <a:gd name="connsiteX120" fmla="*/ 653030 w 6886274"/>
              <a:gd name="connsiteY120" fmla="*/ 2213265 h 5025119"/>
              <a:gd name="connsiteX121" fmla="*/ 318394 w 6886274"/>
              <a:gd name="connsiteY121" fmla="*/ 2143285 h 5025119"/>
              <a:gd name="connsiteX122" fmla="*/ 272982 w 6886274"/>
              <a:gd name="connsiteY122" fmla="*/ 2258305 h 5025119"/>
              <a:gd name="connsiteX123" fmla="*/ 430435 w 6886274"/>
              <a:gd name="connsiteY123" fmla="*/ 2360668 h 5025119"/>
              <a:gd name="connsiteX124" fmla="*/ 488876 w 6886274"/>
              <a:gd name="connsiteY124" fmla="*/ 2563162 h 5025119"/>
              <a:gd name="connsiteX125" fmla="*/ 460586 w 6886274"/>
              <a:gd name="connsiteY125" fmla="*/ 2748533 h 5025119"/>
              <a:gd name="connsiteX126" fmla="*/ 393212 w 6886274"/>
              <a:gd name="connsiteY126" fmla="*/ 2807345 h 5025119"/>
              <a:gd name="connsiteX127" fmla="*/ 295688 w 6886274"/>
              <a:gd name="connsiteY127" fmla="*/ 2913059 h 5025119"/>
              <a:gd name="connsiteX128" fmla="*/ 235386 w 6886274"/>
              <a:gd name="connsiteY128" fmla="*/ 2978572 h 5025119"/>
              <a:gd name="connsiteX129" fmla="*/ 25448 w 6886274"/>
              <a:gd name="connsiteY129" fmla="*/ 2952888 h 5025119"/>
              <a:gd name="connsiteX130" fmla="*/ 305738 w 6886274"/>
              <a:gd name="connsiteY130" fmla="*/ 3119275 h 5025119"/>
              <a:gd name="connsiteX131" fmla="*/ 79049 w 6886274"/>
              <a:gd name="connsiteY131" fmla="*/ 3098430 h 5025119"/>
              <a:gd name="connsiteX132" fmla="*/ 4975 w 6886274"/>
              <a:gd name="connsiteY132" fmla="*/ 3109969 h 5025119"/>
              <a:gd name="connsiteX133" fmla="*/ 47037 w 6886274"/>
              <a:gd name="connsiteY133" fmla="*/ 3163943 h 5025119"/>
              <a:gd name="connsiteX134" fmla="*/ 213425 w 6886274"/>
              <a:gd name="connsiteY134" fmla="*/ 3255139 h 5025119"/>
              <a:gd name="connsiteX135" fmla="*/ 556622 w 6886274"/>
              <a:gd name="connsiteY135" fmla="*/ 3502301 h 5025119"/>
              <a:gd name="connsiteX136" fmla="*/ 224592 w 6886274"/>
              <a:gd name="connsiteY136" fmla="*/ 3388771 h 5025119"/>
              <a:gd name="connsiteX137" fmla="*/ 574861 w 6886274"/>
              <a:gd name="connsiteY137" fmla="*/ 3643004 h 5025119"/>
              <a:gd name="connsiteX138" fmla="*/ 652657 w 6886274"/>
              <a:gd name="connsiteY138" fmla="*/ 3727501 h 5025119"/>
              <a:gd name="connsiteX139" fmla="*/ 810111 w 6886274"/>
              <a:gd name="connsiteY139" fmla="*/ 3937067 h 5025119"/>
              <a:gd name="connsiteX140" fmla="*/ 802294 w 6886274"/>
              <a:gd name="connsiteY140" fmla="*/ 3960890 h 5025119"/>
              <a:gd name="connsiteX141" fmla="*/ 620646 w 6886274"/>
              <a:gd name="connsiteY141" fmla="*/ 3927017 h 5025119"/>
              <a:gd name="connsiteX142" fmla="*/ 856268 w 6886274"/>
              <a:gd name="connsiteY142" fmla="*/ 4103082 h 5025119"/>
              <a:gd name="connsiteX143" fmla="*/ 1099707 w 6886274"/>
              <a:gd name="connsiteY143" fmla="*/ 4238574 h 5025119"/>
              <a:gd name="connsiteX144" fmla="*/ 926992 w 6886274"/>
              <a:gd name="connsiteY144" fmla="*/ 4218102 h 5025119"/>
              <a:gd name="connsiteX145" fmla="*/ 689508 w 6886274"/>
              <a:gd name="connsiteY145" fmla="*/ 4140677 h 5025119"/>
              <a:gd name="connsiteX146" fmla="*/ 606873 w 6886274"/>
              <a:gd name="connsiteY146" fmla="*/ 4169711 h 5025119"/>
              <a:gd name="connsiteX147" fmla="*/ 831701 w 6886274"/>
              <a:gd name="connsiteY147" fmla="*/ 4297759 h 5025119"/>
              <a:gd name="connsiteX148" fmla="*/ 960493 w 6886274"/>
              <a:gd name="connsiteY148" fmla="*/ 4356944 h 5025119"/>
              <a:gd name="connsiteX149" fmla="*/ 1012233 w 6886274"/>
              <a:gd name="connsiteY149" fmla="*/ 4402356 h 5025119"/>
              <a:gd name="connsiteX150" fmla="*/ 1159636 w 6886274"/>
              <a:gd name="connsiteY150" fmla="*/ 4564276 h 5025119"/>
              <a:gd name="connsiteX151" fmla="*/ 1592169 w 6886274"/>
              <a:gd name="connsiteY151" fmla="*/ 4741458 h 5025119"/>
              <a:gd name="connsiteX152" fmla="*/ 3110499 w 6886274"/>
              <a:gd name="connsiteY152" fmla="*/ 5032171 h 5025119"/>
              <a:gd name="connsiteX153" fmla="*/ 6033630 w 6886274"/>
              <a:gd name="connsiteY153" fmla="*/ 4091915 h 5025119"/>
              <a:gd name="connsiteX154" fmla="*/ 6180661 w 6886274"/>
              <a:gd name="connsiteY154" fmla="*/ 3957912 h 5025119"/>
              <a:gd name="connsiteX155" fmla="*/ 6305359 w 6886274"/>
              <a:gd name="connsiteY155" fmla="*/ 3837309 h 5025119"/>
              <a:gd name="connsiteX156" fmla="*/ 6240218 w 6886274"/>
              <a:gd name="connsiteY156" fmla="*/ 3796364 h 5025119"/>
              <a:gd name="connsiteX157" fmla="*/ 6328437 w 6886274"/>
              <a:gd name="connsiteY157" fmla="*/ 3681344 h 5025119"/>
              <a:gd name="connsiteX158" fmla="*/ 6608355 w 6886274"/>
              <a:gd name="connsiteY158" fmla="*/ 3326236 h 5025119"/>
              <a:gd name="connsiteX159" fmla="*/ 6731191 w 6886274"/>
              <a:gd name="connsiteY159" fmla="*/ 3248067 h 5025119"/>
              <a:gd name="connsiteX160" fmla="*/ 6880456 w 6886274"/>
              <a:gd name="connsiteY160" fmla="*/ 3051529 h 5025119"/>
              <a:gd name="connsiteX161" fmla="*/ 6901673 w 6886274"/>
              <a:gd name="connsiteY161" fmla="*/ 2763795 h 5025119"/>
              <a:gd name="connsiteX162" fmla="*/ 6871150 w 6886274"/>
              <a:gd name="connsiteY162" fmla="*/ 2948421 h 5025119"/>
              <a:gd name="connsiteX163" fmla="*/ 6848444 w 6886274"/>
              <a:gd name="connsiteY163" fmla="*/ 2890353 h 5025119"/>
              <a:gd name="connsiteX164" fmla="*/ 6878223 w 6886274"/>
              <a:gd name="connsiteY164" fmla="*/ 2873230 h 5025119"/>
              <a:gd name="connsiteX165" fmla="*/ 6762459 w 6886274"/>
              <a:gd name="connsiteY165" fmla="*/ 2568745 h 5025119"/>
              <a:gd name="connsiteX166" fmla="*/ 6673123 w 6886274"/>
              <a:gd name="connsiteY166" fmla="*/ 2451493 h 5025119"/>
              <a:gd name="connsiteX167" fmla="*/ 6662700 w 6886274"/>
              <a:gd name="connsiteY167" fmla="*/ 2346896 h 5025119"/>
              <a:gd name="connsiteX168" fmla="*/ 6487752 w 6886274"/>
              <a:gd name="connsiteY168" fmla="*/ 2285105 h 5025119"/>
              <a:gd name="connsiteX169" fmla="*/ 6652278 w 6886274"/>
              <a:gd name="connsiteY169" fmla="*/ 2063628 h 5025119"/>
              <a:gd name="connsiteX170" fmla="*/ 6668656 w 6886274"/>
              <a:gd name="connsiteY170" fmla="*/ 2017843 h 5025119"/>
              <a:gd name="connsiteX171" fmla="*/ 6570015 w 6886274"/>
              <a:gd name="connsiteY171" fmla="*/ 1854062 h 5025119"/>
              <a:gd name="connsiteX172" fmla="*/ 6554009 w 6886274"/>
              <a:gd name="connsiteY172" fmla="*/ 1827633 h 5025119"/>
              <a:gd name="connsiteX173" fmla="*/ 6517531 w 6886274"/>
              <a:gd name="connsiteY173" fmla="*/ 1775149 h 5025119"/>
              <a:gd name="connsiteX174" fmla="*/ 6412934 w 6886274"/>
              <a:gd name="connsiteY174" fmla="*/ 1762493 h 5025119"/>
              <a:gd name="connsiteX175" fmla="*/ 6467279 w 6886274"/>
              <a:gd name="connsiteY175" fmla="*/ 1725642 h 5025119"/>
              <a:gd name="connsiteX176" fmla="*/ 6572621 w 6886274"/>
              <a:gd name="connsiteY176" fmla="*/ 1600200 h 5025119"/>
              <a:gd name="connsiteX177" fmla="*/ 6502641 w 6886274"/>
              <a:gd name="connsiteY177" fmla="*/ 1480341 h 5025119"/>
              <a:gd name="connsiteX178" fmla="*/ 6481796 w 6886274"/>
              <a:gd name="connsiteY178" fmla="*/ 1461358 h 5025119"/>
              <a:gd name="connsiteX179" fmla="*/ 6509713 w 6886274"/>
              <a:gd name="connsiteY179" fmla="*/ 1436418 h 5025119"/>
              <a:gd name="connsiteX180" fmla="*/ 6567037 w 6886274"/>
              <a:gd name="connsiteY180" fmla="*/ 1348199 h 5025119"/>
              <a:gd name="connsiteX181" fmla="*/ 6596816 w 6886274"/>
              <a:gd name="connsiteY181" fmla="*/ 1286781 h 5025119"/>
              <a:gd name="connsiteX182" fmla="*/ 6632178 w 6886274"/>
              <a:gd name="connsiteY182" fmla="*/ 1261842 h 5025119"/>
              <a:gd name="connsiteX183" fmla="*/ 6639994 w 6886274"/>
              <a:gd name="connsiteY183" fmla="*/ 1240625 h 5025119"/>
              <a:gd name="connsiteX184" fmla="*/ 6622127 w 6886274"/>
              <a:gd name="connsiteY184" fmla="*/ 1136400 h 5025119"/>
              <a:gd name="connsiteX185" fmla="*/ 6612077 w 6886274"/>
              <a:gd name="connsiteY185" fmla="*/ 1109599 h 5025119"/>
              <a:gd name="connsiteX186" fmla="*/ 6531675 w 6886274"/>
              <a:gd name="connsiteY186" fmla="*/ 1009469 h 5025119"/>
              <a:gd name="connsiteX187" fmla="*/ 6456113 w 6886274"/>
              <a:gd name="connsiteY187" fmla="*/ 845315 h 5025119"/>
              <a:gd name="connsiteX188" fmla="*/ 6440851 w 6886274"/>
              <a:gd name="connsiteY188" fmla="*/ 739229 h 5025119"/>
              <a:gd name="connsiteX189" fmla="*/ 6434523 w 6886274"/>
              <a:gd name="connsiteY189" fmla="*/ 715034 h 5025119"/>
              <a:gd name="connsiteX190" fmla="*/ 6432290 w 6886274"/>
              <a:gd name="connsiteY190" fmla="*/ 617510 h 5025119"/>
              <a:gd name="connsiteX191" fmla="*/ 6416284 w 6886274"/>
              <a:gd name="connsiteY191" fmla="*/ 595176 h 5025119"/>
              <a:gd name="connsiteX192" fmla="*/ 6267763 w 6886274"/>
              <a:gd name="connsiteY192" fmla="*/ 591826 h 5025119"/>
              <a:gd name="connsiteX193" fmla="*/ 6236496 w 6886274"/>
              <a:gd name="connsiteY193" fmla="*/ 521102 h 5025119"/>
              <a:gd name="connsiteX194" fmla="*/ 6257341 w 6886274"/>
              <a:gd name="connsiteY194" fmla="*/ 487229 h 5025119"/>
              <a:gd name="connsiteX195" fmla="*/ 6248780 w 6886274"/>
              <a:gd name="connsiteY195" fmla="*/ 465267 h 5025119"/>
              <a:gd name="connsiteX196" fmla="*/ 6226818 w 6886274"/>
              <a:gd name="connsiteY196" fmla="*/ 473456 h 5025119"/>
              <a:gd name="connsiteX197" fmla="*/ 6115149 w 6886274"/>
              <a:gd name="connsiteY197" fmla="*/ 551625 h 5025119"/>
              <a:gd name="connsiteX198" fmla="*/ 5951739 w 6886274"/>
              <a:gd name="connsiteY198" fmla="*/ 659944 h 5025119"/>
              <a:gd name="connsiteX199" fmla="*/ 5917122 w 6886274"/>
              <a:gd name="connsiteY199" fmla="*/ 644310 h 5025119"/>
              <a:gd name="connsiteX200" fmla="*/ 5890694 w 6886274"/>
              <a:gd name="connsiteY200" fmla="*/ 630538 h 5025119"/>
              <a:gd name="connsiteX201" fmla="*/ 5837464 w 6886274"/>
              <a:gd name="connsiteY201" fmla="*/ 646916 h 5025119"/>
              <a:gd name="connsiteX202" fmla="*/ 5809175 w 6886274"/>
              <a:gd name="connsiteY202" fmla="*/ 683395 h 5025119"/>
              <a:gd name="connsiteX203" fmla="*/ 5815503 w 6886274"/>
              <a:gd name="connsiteY203" fmla="*/ 698656 h 5025119"/>
              <a:gd name="connsiteX204" fmla="*/ 5746268 w 6886274"/>
              <a:gd name="connsiteY204" fmla="*/ 667389 h 5025119"/>
              <a:gd name="connsiteX205" fmla="*/ 5458905 w 6886274"/>
              <a:gd name="connsiteY205" fmla="*/ 754119 h 5025119"/>
              <a:gd name="connsiteX206" fmla="*/ 885302 w 6886274"/>
              <a:gd name="connsiteY206" fmla="*/ 1333310 h 5025119"/>
              <a:gd name="connsiteX207" fmla="*/ 862596 w 6886274"/>
              <a:gd name="connsiteY207" fmla="*/ 1314326 h 5025119"/>
              <a:gd name="connsiteX208" fmla="*/ 866318 w 6886274"/>
              <a:gd name="connsiteY208" fmla="*/ 1309860 h 5025119"/>
              <a:gd name="connsiteX209" fmla="*/ 912103 w 6886274"/>
              <a:gd name="connsiteY209" fmla="*/ 1341127 h 5025119"/>
              <a:gd name="connsiteX210" fmla="*/ 885302 w 6886274"/>
              <a:gd name="connsiteY210" fmla="*/ 1333310 h 5025119"/>
              <a:gd name="connsiteX211" fmla="*/ 1140280 w 6886274"/>
              <a:gd name="connsiteY211" fmla="*/ 787619 h 5025119"/>
              <a:gd name="connsiteX212" fmla="*/ 1414987 w 6886274"/>
              <a:gd name="connsiteY212" fmla="*/ 975596 h 5025119"/>
              <a:gd name="connsiteX213" fmla="*/ 1410892 w 6886274"/>
              <a:gd name="connsiteY213" fmla="*/ 980063 h 5025119"/>
              <a:gd name="connsiteX214" fmla="*/ 1140280 w 6886274"/>
              <a:gd name="connsiteY214" fmla="*/ 787619 h 50251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Lst>
            <a:rect l="l" t="t" r="r" b="b"/>
            <a:pathLst>
              <a:path w="6886274" h="5025119">
                <a:moveTo>
                  <a:pt x="5458905" y="754119"/>
                </a:moveTo>
                <a:cubicBezTo>
                  <a:pt x="5417216" y="775336"/>
                  <a:pt x="4594585" y="1111088"/>
                  <a:pt x="3455557" y="1027709"/>
                </a:cubicBezTo>
                <a:cubicBezTo>
                  <a:pt x="3415356" y="1024731"/>
                  <a:pt x="3377389" y="1022869"/>
                  <a:pt x="3338677" y="1021381"/>
                </a:cubicBezTo>
                <a:cubicBezTo>
                  <a:pt x="2996224" y="1006119"/>
                  <a:pt x="2660100" y="998674"/>
                  <a:pt x="2518280" y="980435"/>
                </a:cubicBezTo>
                <a:cubicBezTo>
                  <a:pt x="2407355" y="965918"/>
                  <a:pt x="1840075" y="843082"/>
                  <a:pt x="1673687" y="739229"/>
                </a:cubicBezTo>
                <a:cubicBezTo>
                  <a:pt x="1503578" y="632771"/>
                  <a:pt x="1343146" y="515146"/>
                  <a:pt x="1183459" y="397149"/>
                </a:cubicBezTo>
                <a:cubicBezTo>
                  <a:pt x="1114224" y="346153"/>
                  <a:pt x="1040522" y="299624"/>
                  <a:pt x="977987" y="241184"/>
                </a:cubicBezTo>
                <a:cubicBezTo>
                  <a:pt x="915453" y="182372"/>
                  <a:pt x="855896" y="121326"/>
                  <a:pt x="788150" y="66980"/>
                </a:cubicBezTo>
                <a:cubicBezTo>
                  <a:pt x="768794" y="51346"/>
                  <a:pt x="749438" y="34596"/>
                  <a:pt x="721148" y="31990"/>
                </a:cubicBezTo>
                <a:cubicBezTo>
                  <a:pt x="714820" y="31246"/>
                  <a:pt x="708120" y="31618"/>
                  <a:pt x="701792" y="32362"/>
                </a:cubicBezTo>
                <a:cubicBezTo>
                  <a:pt x="694720" y="33107"/>
                  <a:pt x="689136" y="36829"/>
                  <a:pt x="686530" y="43157"/>
                </a:cubicBezTo>
                <a:cubicBezTo>
                  <a:pt x="683925" y="50230"/>
                  <a:pt x="688392" y="54324"/>
                  <a:pt x="693603" y="58046"/>
                </a:cubicBezTo>
                <a:cubicBezTo>
                  <a:pt x="697325" y="60652"/>
                  <a:pt x="701047" y="64747"/>
                  <a:pt x="705886" y="65491"/>
                </a:cubicBezTo>
                <a:cubicBezTo>
                  <a:pt x="736782" y="69958"/>
                  <a:pt x="748321" y="92664"/>
                  <a:pt x="762838" y="112764"/>
                </a:cubicBezTo>
                <a:cubicBezTo>
                  <a:pt x="769166" y="121326"/>
                  <a:pt x="775866" y="128026"/>
                  <a:pt x="764327" y="140309"/>
                </a:cubicBezTo>
                <a:cubicBezTo>
                  <a:pt x="754277" y="151104"/>
                  <a:pt x="764699" y="156688"/>
                  <a:pt x="775121" y="159666"/>
                </a:cubicBezTo>
                <a:cubicBezTo>
                  <a:pt x="789638" y="163760"/>
                  <a:pt x="806761" y="163016"/>
                  <a:pt x="823139" y="176416"/>
                </a:cubicBezTo>
                <a:cubicBezTo>
                  <a:pt x="761721" y="177533"/>
                  <a:pt x="735665" y="142171"/>
                  <a:pt x="707748" y="109414"/>
                </a:cubicBezTo>
                <a:cubicBezTo>
                  <a:pt x="697325" y="97503"/>
                  <a:pt x="690253" y="83358"/>
                  <a:pt x="681319" y="69958"/>
                </a:cubicBezTo>
                <a:cubicBezTo>
                  <a:pt x="670152" y="53580"/>
                  <a:pt x="657124" y="52835"/>
                  <a:pt x="640746" y="67352"/>
                </a:cubicBezTo>
                <a:cubicBezTo>
                  <a:pt x="626229" y="80380"/>
                  <a:pt x="619157" y="79264"/>
                  <a:pt x="614318" y="61396"/>
                </a:cubicBezTo>
                <a:cubicBezTo>
                  <a:pt x="606873" y="33479"/>
                  <a:pt x="589750" y="13751"/>
                  <a:pt x="560716" y="3701"/>
                </a:cubicBezTo>
                <a:cubicBezTo>
                  <a:pt x="554388" y="1467"/>
                  <a:pt x="546572" y="-3372"/>
                  <a:pt x="540616" y="3701"/>
                </a:cubicBezTo>
                <a:cubicBezTo>
                  <a:pt x="535405" y="9656"/>
                  <a:pt x="539871" y="16729"/>
                  <a:pt x="543594" y="21940"/>
                </a:cubicBezTo>
                <a:cubicBezTo>
                  <a:pt x="550294" y="31246"/>
                  <a:pt x="556250" y="40179"/>
                  <a:pt x="558855" y="51346"/>
                </a:cubicBezTo>
                <a:cubicBezTo>
                  <a:pt x="560716" y="58791"/>
                  <a:pt x="562578" y="66980"/>
                  <a:pt x="557366" y="72563"/>
                </a:cubicBezTo>
                <a:cubicBezTo>
                  <a:pt x="535777" y="96386"/>
                  <a:pt x="551411" y="107553"/>
                  <a:pt x="570022" y="120209"/>
                </a:cubicBezTo>
                <a:cubicBezTo>
                  <a:pt x="595706" y="137332"/>
                  <a:pt x="605756" y="162643"/>
                  <a:pt x="599801" y="192794"/>
                </a:cubicBezTo>
                <a:cubicBezTo>
                  <a:pt x="597567" y="205078"/>
                  <a:pt x="599056" y="212522"/>
                  <a:pt x="614318" y="212150"/>
                </a:cubicBezTo>
                <a:cubicBezTo>
                  <a:pt x="620273" y="212150"/>
                  <a:pt x="621762" y="216245"/>
                  <a:pt x="623996" y="220711"/>
                </a:cubicBezTo>
                <a:cubicBezTo>
                  <a:pt x="671641" y="326053"/>
                  <a:pt x="740504" y="418366"/>
                  <a:pt x="821278" y="503235"/>
                </a:cubicBezTo>
                <a:cubicBezTo>
                  <a:pt x="886791" y="572098"/>
                  <a:pt x="959004" y="634260"/>
                  <a:pt x="1033822" y="694562"/>
                </a:cubicBezTo>
                <a:cubicBezTo>
                  <a:pt x="1036055" y="696423"/>
                  <a:pt x="1038289" y="698656"/>
                  <a:pt x="1039406" y="702378"/>
                </a:cubicBezTo>
                <a:cubicBezTo>
                  <a:pt x="1004044" y="694934"/>
                  <a:pt x="973521" y="679672"/>
                  <a:pt x="944114" y="662550"/>
                </a:cubicBezTo>
                <a:cubicBezTo>
                  <a:pt x="865946" y="617138"/>
                  <a:pt x="800061" y="558325"/>
                  <a:pt x="733432" y="500629"/>
                </a:cubicBezTo>
                <a:cubicBezTo>
                  <a:pt x="692858" y="465267"/>
                  <a:pt x="651169" y="431022"/>
                  <a:pt x="606501" y="399755"/>
                </a:cubicBezTo>
                <a:cubicBezTo>
                  <a:pt x="599056" y="394543"/>
                  <a:pt x="593845" y="387843"/>
                  <a:pt x="588634" y="381143"/>
                </a:cubicBezTo>
                <a:cubicBezTo>
                  <a:pt x="585656" y="377421"/>
                  <a:pt x="581934" y="374071"/>
                  <a:pt x="575978" y="375560"/>
                </a:cubicBezTo>
                <a:cubicBezTo>
                  <a:pt x="568533" y="377421"/>
                  <a:pt x="567789" y="383004"/>
                  <a:pt x="567044" y="388588"/>
                </a:cubicBezTo>
                <a:cubicBezTo>
                  <a:pt x="564811" y="406455"/>
                  <a:pt x="569650" y="422461"/>
                  <a:pt x="578956" y="437722"/>
                </a:cubicBezTo>
                <a:cubicBezTo>
                  <a:pt x="603151" y="476806"/>
                  <a:pt x="638885" y="506957"/>
                  <a:pt x="675736" y="535619"/>
                </a:cubicBezTo>
                <a:cubicBezTo>
                  <a:pt x="723381" y="572470"/>
                  <a:pt x="769538" y="610810"/>
                  <a:pt x="811600" y="652872"/>
                </a:cubicBezTo>
                <a:cubicBezTo>
                  <a:pt x="814578" y="655850"/>
                  <a:pt x="820161" y="657711"/>
                  <a:pt x="818300" y="666272"/>
                </a:cubicBezTo>
                <a:cubicBezTo>
                  <a:pt x="791872" y="646544"/>
                  <a:pt x="766932" y="627188"/>
                  <a:pt x="741621" y="608576"/>
                </a:cubicBezTo>
                <a:cubicBezTo>
                  <a:pt x="716681" y="589965"/>
                  <a:pt x="691369" y="571353"/>
                  <a:pt x="666430" y="553114"/>
                </a:cubicBezTo>
                <a:cubicBezTo>
                  <a:pt x="660474" y="548647"/>
                  <a:pt x="654146" y="542319"/>
                  <a:pt x="645585" y="547903"/>
                </a:cubicBezTo>
                <a:cubicBezTo>
                  <a:pt x="636652" y="553486"/>
                  <a:pt x="637768" y="562792"/>
                  <a:pt x="640002" y="570236"/>
                </a:cubicBezTo>
                <a:cubicBezTo>
                  <a:pt x="647074" y="592198"/>
                  <a:pt x="659358" y="611554"/>
                  <a:pt x="675736" y="628677"/>
                </a:cubicBezTo>
                <a:cubicBezTo>
                  <a:pt x="731570" y="685256"/>
                  <a:pt x="795966" y="734018"/>
                  <a:pt x="855896" y="786875"/>
                </a:cubicBezTo>
                <a:cubicBezTo>
                  <a:pt x="888280" y="815537"/>
                  <a:pt x="918058" y="846060"/>
                  <a:pt x="946348" y="877699"/>
                </a:cubicBezTo>
                <a:cubicBezTo>
                  <a:pt x="952676" y="884772"/>
                  <a:pt x="952303" y="891472"/>
                  <a:pt x="950442" y="899661"/>
                </a:cubicBezTo>
                <a:cubicBezTo>
                  <a:pt x="942998" y="932790"/>
                  <a:pt x="954537" y="943957"/>
                  <a:pt x="991760" y="937629"/>
                </a:cubicBezTo>
                <a:cubicBezTo>
                  <a:pt x="1003299" y="935767"/>
                  <a:pt x="1011116" y="937629"/>
                  <a:pt x="1018188" y="945445"/>
                </a:cubicBezTo>
                <a:cubicBezTo>
                  <a:pt x="1103802" y="1042225"/>
                  <a:pt x="1205048" y="1123744"/>
                  <a:pt x="1315601" y="1196329"/>
                </a:cubicBezTo>
                <a:cubicBezTo>
                  <a:pt x="1360641" y="1225735"/>
                  <a:pt x="1407170" y="1253653"/>
                  <a:pt x="1454443" y="1279709"/>
                </a:cubicBezTo>
                <a:cubicBezTo>
                  <a:pt x="1454443" y="1281570"/>
                  <a:pt x="1454443" y="1283804"/>
                  <a:pt x="1454443" y="1285665"/>
                </a:cubicBezTo>
                <a:cubicBezTo>
                  <a:pt x="1454071" y="1288270"/>
                  <a:pt x="1453699" y="1289759"/>
                  <a:pt x="1453327" y="1291993"/>
                </a:cubicBezTo>
                <a:cubicBezTo>
                  <a:pt x="1386697" y="1251792"/>
                  <a:pt x="1320812" y="1210474"/>
                  <a:pt x="1256416" y="1166923"/>
                </a:cubicBezTo>
                <a:cubicBezTo>
                  <a:pt x="1081840" y="1048926"/>
                  <a:pt x="915080" y="922367"/>
                  <a:pt x="745715" y="798786"/>
                </a:cubicBezTo>
                <a:cubicBezTo>
                  <a:pt x="688764" y="757096"/>
                  <a:pt x="643724" y="703867"/>
                  <a:pt x="592356" y="656966"/>
                </a:cubicBezTo>
                <a:cubicBezTo>
                  <a:pt x="558111" y="625699"/>
                  <a:pt x="525354" y="592943"/>
                  <a:pt x="485526" y="567259"/>
                </a:cubicBezTo>
                <a:cubicBezTo>
                  <a:pt x="469148" y="556836"/>
                  <a:pt x="452025" y="547530"/>
                  <a:pt x="430063" y="550136"/>
                </a:cubicBezTo>
                <a:cubicBezTo>
                  <a:pt x="421502" y="551253"/>
                  <a:pt x="411824" y="553486"/>
                  <a:pt x="408846" y="563164"/>
                </a:cubicBezTo>
                <a:cubicBezTo>
                  <a:pt x="406240" y="572842"/>
                  <a:pt x="414057" y="577309"/>
                  <a:pt x="421130" y="581403"/>
                </a:cubicBezTo>
                <a:cubicBezTo>
                  <a:pt x="422991" y="582520"/>
                  <a:pt x="424852" y="584009"/>
                  <a:pt x="426713" y="584009"/>
                </a:cubicBezTo>
                <a:cubicBezTo>
                  <a:pt x="462075" y="586242"/>
                  <a:pt x="470264" y="614532"/>
                  <a:pt x="487015" y="635005"/>
                </a:cubicBezTo>
                <a:cubicBezTo>
                  <a:pt x="492226" y="641333"/>
                  <a:pt x="492598" y="647661"/>
                  <a:pt x="487015" y="655105"/>
                </a:cubicBezTo>
                <a:cubicBezTo>
                  <a:pt x="476964" y="668505"/>
                  <a:pt x="484037" y="674461"/>
                  <a:pt x="497437" y="678183"/>
                </a:cubicBezTo>
                <a:cubicBezTo>
                  <a:pt x="510837" y="681906"/>
                  <a:pt x="525354" y="683022"/>
                  <a:pt x="539871" y="691584"/>
                </a:cubicBezTo>
                <a:cubicBezTo>
                  <a:pt x="516793" y="698656"/>
                  <a:pt x="500787" y="691212"/>
                  <a:pt x="485898" y="681906"/>
                </a:cubicBezTo>
                <a:cubicBezTo>
                  <a:pt x="452397" y="661433"/>
                  <a:pt x="430808" y="631282"/>
                  <a:pt x="410335" y="600387"/>
                </a:cubicBezTo>
                <a:cubicBezTo>
                  <a:pt x="406240" y="594431"/>
                  <a:pt x="402890" y="587731"/>
                  <a:pt x="397307" y="582892"/>
                </a:cubicBezTo>
                <a:cubicBezTo>
                  <a:pt x="386884" y="573214"/>
                  <a:pt x="375717" y="572098"/>
                  <a:pt x="363062" y="584009"/>
                </a:cubicBezTo>
                <a:cubicBezTo>
                  <a:pt x="346311" y="599643"/>
                  <a:pt x="340356" y="598526"/>
                  <a:pt x="334772" y="578426"/>
                </a:cubicBezTo>
                <a:cubicBezTo>
                  <a:pt x="327327" y="551253"/>
                  <a:pt x="310577" y="532269"/>
                  <a:pt x="281915" y="522219"/>
                </a:cubicBezTo>
                <a:cubicBezTo>
                  <a:pt x="275960" y="519985"/>
                  <a:pt x="269632" y="517007"/>
                  <a:pt x="263304" y="521846"/>
                </a:cubicBezTo>
                <a:cubicBezTo>
                  <a:pt x="256604" y="527430"/>
                  <a:pt x="261070" y="533013"/>
                  <a:pt x="263676" y="538225"/>
                </a:cubicBezTo>
                <a:cubicBezTo>
                  <a:pt x="267398" y="546414"/>
                  <a:pt x="271865" y="554603"/>
                  <a:pt x="275215" y="563164"/>
                </a:cubicBezTo>
                <a:cubicBezTo>
                  <a:pt x="281171" y="576937"/>
                  <a:pt x="282288" y="591454"/>
                  <a:pt x="271121" y="604854"/>
                </a:cubicBezTo>
                <a:cubicBezTo>
                  <a:pt x="262931" y="614532"/>
                  <a:pt x="263676" y="620860"/>
                  <a:pt x="274471" y="627560"/>
                </a:cubicBezTo>
                <a:cubicBezTo>
                  <a:pt x="309088" y="648405"/>
                  <a:pt x="331050" y="675578"/>
                  <a:pt x="319138" y="718012"/>
                </a:cubicBezTo>
                <a:cubicBezTo>
                  <a:pt x="317277" y="723968"/>
                  <a:pt x="319511" y="729924"/>
                  <a:pt x="326583" y="729551"/>
                </a:cubicBezTo>
                <a:cubicBezTo>
                  <a:pt x="342217" y="728435"/>
                  <a:pt x="344822" y="738113"/>
                  <a:pt x="349289" y="748163"/>
                </a:cubicBezTo>
                <a:cubicBezTo>
                  <a:pt x="392840" y="844571"/>
                  <a:pt x="455747" y="928695"/>
                  <a:pt x="528332" y="1007608"/>
                </a:cubicBezTo>
                <a:cubicBezTo>
                  <a:pt x="600173" y="1085777"/>
                  <a:pt x="680947" y="1155756"/>
                  <a:pt x="766932" y="1222758"/>
                </a:cubicBezTo>
                <a:cubicBezTo>
                  <a:pt x="742737" y="1220524"/>
                  <a:pt x="711470" y="1206752"/>
                  <a:pt x="681319" y="1190746"/>
                </a:cubicBezTo>
                <a:cubicBezTo>
                  <a:pt x="601662" y="1147939"/>
                  <a:pt x="536149" y="1089871"/>
                  <a:pt x="469520" y="1032920"/>
                </a:cubicBezTo>
                <a:cubicBezTo>
                  <a:pt x="422991" y="993091"/>
                  <a:pt x="377579" y="952146"/>
                  <a:pt x="325466" y="917900"/>
                </a:cubicBezTo>
                <a:cubicBezTo>
                  <a:pt x="319511" y="914178"/>
                  <a:pt x="315416" y="909339"/>
                  <a:pt x="312066" y="903383"/>
                </a:cubicBezTo>
                <a:cubicBezTo>
                  <a:pt x="309088" y="898172"/>
                  <a:pt x="304621" y="893333"/>
                  <a:pt x="296805" y="895566"/>
                </a:cubicBezTo>
                <a:cubicBezTo>
                  <a:pt x="288988" y="898172"/>
                  <a:pt x="288243" y="904872"/>
                  <a:pt x="288243" y="910828"/>
                </a:cubicBezTo>
                <a:cubicBezTo>
                  <a:pt x="289360" y="933162"/>
                  <a:pt x="295688" y="953262"/>
                  <a:pt x="309460" y="971129"/>
                </a:cubicBezTo>
                <a:cubicBezTo>
                  <a:pt x="336261" y="1006864"/>
                  <a:pt x="371995" y="1034781"/>
                  <a:pt x="407729" y="1062698"/>
                </a:cubicBezTo>
                <a:cubicBezTo>
                  <a:pt x="457236" y="1101038"/>
                  <a:pt x="503021" y="1142728"/>
                  <a:pt x="544338" y="1189257"/>
                </a:cubicBezTo>
                <a:cubicBezTo>
                  <a:pt x="514560" y="1166551"/>
                  <a:pt x="484781" y="1143472"/>
                  <a:pt x="454630" y="1120766"/>
                </a:cubicBezTo>
                <a:cubicBezTo>
                  <a:pt x="431924" y="1103644"/>
                  <a:pt x="408474" y="1087265"/>
                  <a:pt x="385396" y="1070515"/>
                </a:cubicBezTo>
                <a:cubicBezTo>
                  <a:pt x="379812" y="1066421"/>
                  <a:pt x="373856" y="1061954"/>
                  <a:pt x="366040" y="1067537"/>
                </a:cubicBezTo>
                <a:cubicBezTo>
                  <a:pt x="358967" y="1072376"/>
                  <a:pt x="360084" y="1079449"/>
                  <a:pt x="361573" y="1086149"/>
                </a:cubicBezTo>
                <a:cubicBezTo>
                  <a:pt x="367156" y="1112577"/>
                  <a:pt x="382790" y="1133794"/>
                  <a:pt x="402146" y="1152778"/>
                </a:cubicBezTo>
                <a:cubicBezTo>
                  <a:pt x="425596" y="1175484"/>
                  <a:pt x="450164" y="1197074"/>
                  <a:pt x="475475" y="1218663"/>
                </a:cubicBezTo>
                <a:cubicBezTo>
                  <a:pt x="448303" y="1212707"/>
                  <a:pt x="421130" y="1206752"/>
                  <a:pt x="393957" y="1201913"/>
                </a:cubicBezTo>
                <a:cubicBezTo>
                  <a:pt x="406240" y="1245091"/>
                  <a:pt x="434902" y="1253653"/>
                  <a:pt x="460586" y="1260353"/>
                </a:cubicBezTo>
                <a:cubicBezTo>
                  <a:pt x="495204" y="1268914"/>
                  <a:pt x="528332" y="1279709"/>
                  <a:pt x="561089" y="1291993"/>
                </a:cubicBezTo>
                <a:cubicBezTo>
                  <a:pt x="574861" y="1304276"/>
                  <a:pt x="588634" y="1316188"/>
                  <a:pt x="602034" y="1328843"/>
                </a:cubicBezTo>
                <a:cubicBezTo>
                  <a:pt x="615807" y="1341872"/>
                  <a:pt x="628835" y="1354900"/>
                  <a:pt x="641863" y="1368672"/>
                </a:cubicBezTo>
                <a:cubicBezTo>
                  <a:pt x="651169" y="1378722"/>
                  <a:pt x="662335" y="1387284"/>
                  <a:pt x="651541" y="1404406"/>
                </a:cubicBezTo>
                <a:cubicBezTo>
                  <a:pt x="646702" y="1412223"/>
                  <a:pt x="678341" y="1454658"/>
                  <a:pt x="688392" y="1457263"/>
                </a:cubicBezTo>
                <a:cubicBezTo>
                  <a:pt x="689881" y="1457635"/>
                  <a:pt x="691369" y="1458008"/>
                  <a:pt x="692486" y="1458008"/>
                </a:cubicBezTo>
                <a:cubicBezTo>
                  <a:pt x="714076" y="1456519"/>
                  <a:pt x="718915" y="1469175"/>
                  <a:pt x="719287" y="1485181"/>
                </a:cubicBezTo>
                <a:cubicBezTo>
                  <a:pt x="719659" y="1500814"/>
                  <a:pt x="715937" y="1520170"/>
                  <a:pt x="745343" y="1512353"/>
                </a:cubicBezTo>
                <a:cubicBezTo>
                  <a:pt x="748693" y="1511609"/>
                  <a:pt x="749438" y="1513842"/>
                  <a:pt x="750926" y="1516448"/>
                </a:cubicBezTo>
                <a:cubicBezTo>
                  <a:pt x="782938" y="1583077"/>
                  <a:pt x="836912" y="1634445"/>
                  <a:pt x="890141" y="1685813"/>
                </a:cubicBezTo>
                <a:cubicBezTo>
                  <a:pt x="893119" y="1688419"/>
                  <a:pt x="896097" y="1691024"/>
                  <a:pt x="899074" y="1693630"/>
                </a:cubicBezTo>
                <a:cubicBezTo>
                  <a:pt x="843240" y="1680602"/>
                  <a:pt x="658985" y="1663851"/>
                  <a:pt x="605012" y="1669435"/>
                </a:cubicBezTo>
                <a:cubicBezTo>
                  <a:pt x="556994" y="1674274"/>
                  <a:pt x="285638" y="1593128"/>
                  <a:pt x="229431" y="1545110"/>
                </a:cubicBezTo>
                <a:cubicBezTo>
                  <a:pt x="221614" y="1582705"/>
                  <a:pt x="238364" y="1597594"/>
                  <a:pt x="251765" y="1614717"/>
                </a:cubicBezTo>
                <a:cubicBezTo>
                  <a:pt x="270748" y="1638912"/>
                  <a:pt x="273726" y="1656035"/>
                  <a:pt x="237992" y="1675391"/>
                </a:cubicBezTo>
                <a:cubicBezTo>
                  <a:pt x="135628" y="1730481"/>
                  <a:pt x="136745" y="1732342"/>
                  <a:pt x="232781" y="1807160"/>
                </a:cubicBezTo>
                <a:cubicBezTo>
                  <a:pt x="237248" y="1810511"/>
                  <a:pt x="235014" y="1821305"/>
                  <a:pt x="236131" y="1828750"/>
                </a:cubicBezTo>
                <a:cubicBezTo>
                  <a:pt x="211191" y="1839917"/>
                  <a:pt x="181785" y="1810883"/>
                  <a:pt x="152007" y="1842150"/>
                </a:cubicBezTo>
                <a:cubicBezTo>
                  <a:pt x="280426" y="1979503"/>
                  <a:pt x="475848" y="2110157"/>
                  <a:pt x="653030" y="2213265"/>
                </a:cubicBezTo>
                <a:cubicBezTo>
                  <a:pt x="509721" y="2247138"/>
                  <a:pt x="423735" y="2128024"/>
                  <a:pt x="318394" y="2143285"/>
                </a:cubicBezTo>
                <a:cubicBezTo>
                  <a:pt x="265909" y="2180508"/>
                  <a:pt x="422246" y="2240810"/>
                  <a:pt x="272982" y="2258305"/>
                </a:cubicBezTo>
                <a:cubicBezTo>
                  <a:pt x="337750" y="2291061"/>
                  <a:pt x="385768" y="2323073"/>
                  <a:pt x="430435" y="2360668"/>
                </a:cubicBezTo>
                <a:cubicBezTo>
                  <a:pt x="509721" y="2428042"/>
                  <a:pt x="525354" y="2472710"/>
                  <a:pt x="488876" y="2563162"/>
                </a:cubicBezTo>
                <a:cubicBezTo>
                  <a:pt x="464681" y="2622719"/>
                  <a:pt x="429691" y="2677437"/>
                  <a:pt x="460586" y="2748533"/>
                </a:cubicBezTo>
                <a:cubicBezTo>
                  <a:pt x="481803" y="2797295"/>
                  <a:pt x="473614" y="2829307"/>
                  <a:pt x="393212" y="2807345"/>
                </a:cubicBezTo>
                <a:cubicBezTo>
                  <a:pt x="306483" y="2783895"/>
                  <a:pt x="273726" y="2827818"/>
                  <a:pt x="295688" y="2913059"/>
                </a:cubicBezTo>
                <a:cubicBezTo>
                  <a:pt x="309833" y="2967777"/>
                  <a:pt x="294943" y="2984900"/>
                  <a:pt x="235386" y="2978572"/>
                </a:cubicBezTo>
                <a:cubicBezTo>
                  <a:pt x="169501" y="2971499"/>
                  <a:pt x="106967" y="2935765"/>
                  <a:pt x="25448" y="2952888"/>
                </a:cubicBezTo>
                <a:cubicBezTo>
                  <a:pt x="90588" y="3052646"/>
                  <a:pt x="229803" y="3024356"/>
                  <a:pt x="305738" y="3119275"/>
                </a:cubicBezTo>
                <a:cubicBezTo>
                  <a:pt x="215286" y="3119647"/>
                  <a:pt x="146051" y="3119275"/>
                  <a:pt x="79049" y="3098430"/>
                </a:cubicBezTo>
                <a:cubicBezTo>
                  <a:pt x="51132" y="3089869"/>
                  <a:pt x="20609" y="3081308"/>
                  <a:pt x="4975" y="3109969"/>
                </a:cubicBezTo>
                <a:cubicBezTo>
                  <a:pt x="-13636" y="3144587"/>
                  <a:pt x="24331" y="3157615"/>
                  <a:pt x="47037" y="3163943"/>
                </a:cubicBezTo>
                <a:cubicBezTo>
                  <a:pt x="111061" y="3181438"/>
                  <a:pt x="160196" y="3222755"/>
                  <a:pt x="213425" y="3255139"/>
                </a:cubicBezTo>
                <a:cubicBezTo>
                  <a:pt x="329933" y="3326236"/>
                  <a:pt x="457981" y="3385420"/>
                  <a:pt x="556622" y="3502301"/>
                </a:cubicBezTo>
                <a:cubicBezTo>
                  <a:pt x="432669" y="3472523"/>
                  <a:pt x="339983" y="3402915"/>
                  <a:pt x="224592" y="3388771"/>
                </a:cubicBezTo>
                <a:cubicBezTo>
                  <a:pt x="324722" y="3495601"/>
                  <a:pt x="453142" y="3565208"/>
                  <a:pt x="574861" y="3643004"/>
                </a:cubicBezTo>
                <a:cubicBezTo>
                  <a:pt x="609479" y="3664966"/>
                  <a:pt x="644841" y="3679855"/>
                  <a:pt x="652657" y="3727501"/>
                </a:cubicBezTo>
                <a:cubicBezTo>
                  <a:pt x="667919" y="3819814"/>
                  <a:pt x="712959" y="3896494"/>
                  <a:pt x="810111" y="3937067"/>
                </a:cubicBezTo>
                <a:cubicBezTo>
                  <a:pt x="810856" y="3937439"/>
                  <a:pt x="805644" y="3951212"/>
                  <a:pt x="802294" y="3960890"/>
                </a:cubicBezTo>
                <a:cubicBezTo>
                  <a:pt x="743110" y="3963868"/>
                  <a:pt x="696581" y="3909149"/>
                  <a:pt x="620646" y="3927017"/>
                </a:cubicBezTo>
                <a:cubicBezTo>
                  <a:pt x="692858" y="4001091"/>
                  <a:pt x="753532" y="4067720"/>
                  <a:pt x="856268" y="4103082"/>
                </a:cubicBezTo>
                <a:cubicBezTo>
                  <a:pt x="938531" y="4131372"/>
                  <a:pt x="1040150" y="4147377"/>
                  <a:pt x="1099707" y="4238574"/>
                </a:cubicBezTo>
                <a:cubicBezTo>
                  <a:pt x="1030472" y="4256441"/>
                  <a:pt x="978732" y="4234107"/>
                  <a:pt x="926992" y="4218102"/>
                </a:cubicBezTo>
                <a:cubicBezTo>
                  <a:pt x="847334" y="4193534"/>
                  <a:pt x="769166" y="4165617"/>
                  <a:pt x="689508" y="4140677"/>
                </a:cubicBezTo>
                <a:cubicBezTo>
                  <a:pt x="659358" y="4131372"/>
                  <a:pt x="626229" y="4124299"/>
                  <a:pt x="606873" y="4169711"/>
                </a:cubicBezTo>
                <a:cubicBezTo>
                  <a:pt x="707748" y="4179389"/>
                  <a:pt x="768421" y="4240435"/>
                  <a:pt x="831701" y="4297759"/>
                </a:cubicBezTo>
                <a:cubicBezTo>
                  <a:pt x="867435" y="4330143"/>
                  <a:pt x="896469" y="4373322"/>
                  <a:pt x="960493" y="4356944"/>
                </a:cubicBezTo>
                <a:cubicBezTo>
                  <a:pt x="994366" y="4348382"/>
                  <a:pt x="1015955" y="4372578"/>
                  <a:pt x="1012233" y="4402356"/>
                </a:cubicBezTo>
                <a:cubicBezTo>
                  <a:pt x="999577" y="4507325"/>
                  <a:pt x="1078118" y="4544176"/>
                  <a:pt x="1159636" y="4564276"/>
                </a:cubicBezTo>
                <a:cubicBezTo>
                  <a:pt x="1313740" y="4602616"/>
                  <a:pt x="1442160" y="4692324"/>
                  <a:pt x="1592169" y="4741458"/>
                </a:cubicBezTo>
                <a:cubicBezTo>
                  <a:pt x="1738083" y="4789104"/>
                  <a:pt x="2833187" y="5010209"/>
                  <a:pt x="3110499" y="5032171"/>
                </a:cubicBezTo>
                <a:cubicBezTo>
                  <a:pt x="4807501" y="5166546"/>
                  <a:pt x="6028047" y="4106432"/>
                  <a:pt x="6033630" y="4091915"/>
                </a:cubicBezTo>
                <a:cubicBezTo>
                  <a:pt x="6059314" y="4023797"/>
                  <a:pt x="6122965" y="3994390"/>
                  <a:pt x="6180661" y="3957912"/>
                </a:cubicBezTo>
                <a:cubicBezTo>
                  <a:pt x="6230913" y="3925900"/>
                  <a:pt x="6284514" y="3892027"/>
                  <a:pt x="6305359" y="3837309"/>
                </a:cubicBezTo>
                <a:cubicBezTo>
                  <a:pt x="6332904" y="3764724"/>
                  <a:pt x="6254735" y="3824281"/>
                  <a:pt x="6240218" y="3796364"/>
                </a:cubicBezTo>
                <a:cubicBezTo>
                  <a:pt x="6269997" y="3758768"/>
                  <a:pt x="6316153" y="3724151"/>
                  <a:pt x="6328437" y="3681344"/>
                </a:cubicBezTo>
                <a:cubicBezTo>
                  <a:pt x="6372361" y="3526496"/>
                  <a:pt x="6466907" y="3413710"/>
                  <a:pt x="6608355" y="3326236"/>
                </a:cubicBezTo>
                <a:cubicBezTo>
                  <a:pt x="6648928" y="3300924"/>
                  <a:pt x="6675729" y="3255512"/>
                  <a:pt x="6731191" y="3248067"/>
                </a:cubicBezTo>
                <a:cubicBezTo>
                  <a:pt x="6854400" y="3232061"/>
                  <a:pt x="6815315" y="3106992"/>
                  <a:pt x="6880456" y="3051529"/>
                </a:cubicBezTo>
                <a:cubicBezTo>
                  <a:pt x="6892739" y="3041107"/>
                  <a:pt x="6903907" y="2777939"/>
                  <a:pt x="6901673" y="2763795"/>
                </a:cubicBezTo>
                <a:cubicBezTo>
                  <a:pt x="6898323" y="2743322"/>
                  <a:pt x="6883806" y="2966288"/>
                  <a:pt x="6871150" y="2948421"/>
                </a:cubicBezTo>
                <a:cubicBezTo>
                  <a:pt x="6858494" y="2930182"/>
                  <a:pt x="6839138" y="2914176"/>
                  <a:pt x="6848444" y="2890353"/>
                </a:cubicBezTo>
                <a:cubicBezTo>
                  <a:pt x="6852166" y="2880303"/>
                  <a:pt x="6849561" y="2846058"/>
                  <a:pt x="6878223" y="2873230"/>
                </a:cubicBezTo>
                <a:cubicBezTo>
                  <a:pt x="6956763" y="2946932"/>
                  <a:pt x="6870778" y="2578051"/>
                  <a:pt x="6762459" y="2568745"/>
                </a:cubicBezTo>
                <a:cubicBezTo>
                  <a:pt x="6801915" y="2465637"/>
                  <a:pt x="6801915" y="2465637"/>
                  <a:pt x="6673123" y="2451493"/>
                </a:cubicBezTo>
                <a:cubicBezTo>
                  <a:pt x="6722630" y="2385980"/>
                  <a:pt x="6722630" y="2369229"/>
                  <a:pt x="6662700" y="2346896"/>
                </a:cubicBezTo>
                <a:cubicBezTo>
                  <a:pt x="6605005" y="2325306"/>
                  <a:pt x="6540981" y="2318234"/>
                  <a:pt x="6487752" y="2285105"/>
                </a:cubicBezTo>
                <a:cubicBezTo>
                  <a:pt x="6536887" y="2201353"/>
                  <a:pt x="6550659" y="2104573"/>
                  <a:pt x="6652278" y="2063628"/>
                </a:cubicBezTo>
                <a:cubicBezTo>
                  <a:pt x="6668284" y="2057300"/>
                  <a:pt x="6679079" y="2031988"/>
                  <a:pt x="6668656" y="2017843"/>
                </a:cubicBezTo>
                <a:cubicBezTo>
                  <a:pt x="6631805" y="1965359"/>
                  <a:pt x="6684662" y="1864856"/>
                  <a:pt x="6570015" y="1854062"/>
                </a:cubicBezTo>
                <a:cubicBezTo>
                  <a:pt x="6555870" y="1852573"/>
                  <a:pt x="6542842" y="1842150"/>
                  <a:pt x="6554009" y="1827633"/>
                </a:cubicBezTo>
                <a:cubicBezTo>
                  <a:pt x="6592349" y="1778126"/>
                  <a:pt x="6545820" y="1781476"/>
                  <a:pt x="6517531" y="1775149"/>
                </a:cubicBezTo>
                <a:cubicBezTo>
                  <a:pt x="6483285" y="1767704"/>
                  <a:pt x="6444573" y="1789293"/>
                  <a:pt x="6412934" y="1762493"/>
                </a:cubicBezTo>
                <a:cubicBezTo>
                  <a:pt x="6420378" y="1734203"/>
                  <a:pt x="6447923" y="1734575"/>
                  <a:pt x="6467279" y="1725642"/>
                </a:cubicBezTo>
                <a:cubicBezTo>
                  <a:pt x="6523858" y="1699213"/>
                  <a:pt x="6570015" y="1667946"/>
                  <a:pt x="6572621" y="1600200"/>
                </a:cubicBezTo>
                <a:cubicBezTo>
                  <a:pt x="6574854" y="1545482"/>
                  <a:pt x="6580810" y="1497092"/>
                  <a:pt x="6502641" y="1480341"/>
                </a:cubicBezTo>
                <a:cubicBezTo>
                  <a:pt x="6490358" y="1477736"/>
                  <a:pt x="6484030" y="1470664"/>
                  <a:pt x="6481796" y="1461358"/>
                </a:cubicBezTo>
                <a:cubicBezTo>
                  <a:pt x="6490730" y="1452424"/>
                  <a:pt x="6499291" y="1443118"/>
                  <a:pt x="6509713" y="1436418"/>
                </a:cubicBezTo>
                <a:cubicBezTo>
                  <a:pt x="6544703" y="1414457"/>
                  <a:pt x="6556615" y="1382072"/>
                  <a:pt x="6567037" y="1348199"/>
                </a:cubicBezTo>
                <a:cubicBezTo>
                  <a:pt x="6573737" y="1326610"/>
                  <a:pt x="6581554" y="1305393"/>
                  <a:pt x="6596816" y="1286781"/>
                </a:cubicBezTo>
                <a:cubicBezTo>
                  <a:pt x="6606122" y="1275242"/>
                  <a:pt x="6617661" y="1266681"/>
                  <a:pt x="6632178" y="1261842"/>
                </a:cubicBezTo>
                <a:cubicBezTo>
                  <a:pt x="6644833" y="1257375"/>
                  <a:pt x="6648556" y="1251419"/>
                  <a:pt x="6639994" y="1240625"/>
                </a:cubicBezTo>
                <a:cubicBezTo>
                  <a:pt x="6615799" y="1209729"/>
                  <a:pt x="6606122" y="1175856"/>
                  <a:pt x="6622127" y="1136400"/>
                </a:cubicBezTo>
                <a:cubicBezTo>
                  <a:pt x="6626967" y="1124489"/>
                  <a:pt x="6623617" y="1114066"/>
                  <a:pt x="6612077" y="1109599"/>
                </a:cubicBezTo>
                <a:cubicBezTo>
                  <a:pt x="6564059" y="1090616"/>
                  <a:pt x="6552148" y="1046692"/>
                  <a:pt x="6531675" y="1009469"/>
                </a:cubicBezTo>
                <a:cubicBezTo>
                  <a:pt x="6502641" y="956612"/>
                  <a:pt x="6476213" y="902639"/>
                  <a:pt x="6456113" y="845315"/>
                </a:cubicBezTo>
                <a:cubicBezTo>
                  <a:pt x="6444201" y="811070"/>
                  <a:pt x="6432662" y="777197"/>
                  <a:pt x="6440851" y="739229"/>
                </a:cubicBezTo>
                <a:cubicBezTo>
                  <a:pt x="6442712" y="729924"/>
                  <a:pt x="6439362" y="722107"/>
                  <a:pt x="6434523" y="715034"/>
                </a:cubicBezTo>
                <a:cubicBezTo>
                  <a:pt x="6414050" y="684139"/>
                  <a:pt x="6416656" y="651383"/>
                  <a:pt x="6432290" y="617510"/>
                </a:cubicBezTo>
                <a:cubicBezTo>
                  <a:pt x="6441968" y="597037"/>
                  <a:pt x="6440851" y="594431"/>
                  <a:pt x="6416284" y="595176"/>
                </a:cubicBezTo>
                <a:cubicBezTo>
                  <a:pt x="6366405" y="596293"/>
                  <a:pt x="6316898" y="598154"/>
                  <a:pt x="6267763" y="591826"/>
                </a:cubicBezTo>
                <a:cubicBezTo>
                  <a:pt x="6212673" y="584753"/>
                  <a:pt x="6194806" y="568375"/>
                  <a:pt x="6236496" y="521102"/>
                </a:cubicBezTo>
                <a:cubicBezTo>
                  <a:pt x="6245430" y="511052"/>
                  <a:pt x="6253246" y="499885"/>
                  <a:pt x="6257341" y="487229"/>
                </a:cubicBezTo>
                <a:cubicBezTo>
                  <a:pt x="6260319" y="477179"/>
                  <a:pt x="6257713" y="470106"/>
                  <a:pt x="6248780" y="465267"/>
                </a:cubicBezTo>
                <a:cubicBezTo>
                  <a:pt x="6238357" y="459312"/>
                  <a:pt x="6232774" y="467501"/>
                  <a:pt x="6226818" y="473456"/>
                </a:cubicBezTo>
                <a:cubicBezTo>
                  <a:pt x="6194434" y="505468"/>
                  <a:pt x="6153861" y="527430"/>
                  <a:pt x="6115149" y="551625"/>
                </a:cubicBezTo>
                <a:cubicBezTo>
                  <a:pt x="6059686" y="586615"/>
                  <a:pt x="6001246" y="617510"/>
                  <a:pt x="5951739" y="659944"/>
                </a:cubicBezTo>
                <a:cubicBezTo>
                  <a:pt x="5939084" y="670739"/>
                  <a:pt x="5918611" y="662550"/>
                  <a:pt x="5917122" y="644310"/>
                </a:cubicBezTo>
                <a:cubicBezTo>
                  <a:pt x="5915633" y="626071"/>
                  <a:pt x="5905583" y="626071"/>
                  <a:pt x="5890694" y="630538"/>
                </a:cubicBezTo>
                <a:cubicBezTo>
                  <a:pt x="5872826" y="635749"/>
                  <a:pt x="5854959" y="640960"/>
                  <a:pt x="5837464" y="646916"/>
                </a:cubicBezTo>
                <a:cubicBezTo>
                  <a:pt x="5819225" y="653244"/>
                  <a:pt x="5811036" y="666644"/>
                  <a:pt x="5809175" y="683395"/>
                </a:cubicBezTo>
                <a:cubicBezTo>
                  <a:pt x="5808430" y="689723"/>
                  <a:pt x="5808803" y="697539"/>
                  <a:pt x="5815503" y="698656"/>
                </a:cubicBezTo>
                <a:cubicBezTo>
                  <a:pt x="5843048" y="703495"/>
                  <a:pt x="5755201" y="682278"/>
                  <a:pt x="5746268" y="667389"/>
                </a:cubicBezTo>
                <a:cubicBezTo>
                  <a:pt x="5745896" y="666644"/>
                  <a:pt x="5525907" y="720246"/>
                  <a:pt x="5458905" y="754119"/>
                </a:cubicBezTo>
                <a:close/>
                <a:moveTo>
                  <a:pt x="885302" y="1333310"/>
                </a:moveTo>
                <a:cubicBezTo>
                  <a:pt x="877857" y="1326982"/>
                  <a:pt x="870040" y="1321027"/>
                  <a:pt x="862596" y="1314326"/>
                </a:cubicBezTo>
                <a:cubicBezTo>
                  <a:pt x="863712" y="1312837"/>
                  <a:pt x="865201" y="1311349"/>
                  <a:pt x="866318" y="1309860"/>
                </a:cubicBezTo>
                <a:cubicBezTo>
                  <a:pt x="881580" y="1320282"/>
                  <a:pt x="896841" y="1330705"/>
                  <a:pt x="912103" y="1341127"/>
                </a:cubicBezTo>
                <a:cubicBezTo>
                  <a:pt x="903541" y="1338522"/>
                  <a:pt x="894235" y="1335916"/>
                  <a:pt x="885302" y="1333310"/>
                </a:cubicBezTo>
                <a:close/>
                <a:moveTo>
                  <a:pt x="1140280" y="787619"/>
                </a:moveTo>
                <a:cubicBezTo>
                  <a:pt x="1231849" y="850154"/>
                  <a:pt x="1323418" y="913061"/>
                  <a:pt x="1414987" y="975596"/>
                </a:cubicBezTo>
                <a:cubicBezTo>
                  <a:pt x="1413498" y="977085"/>
                  <a:pt x="1412381" y="978574"/>
                  <a:pt x="1410892" y="980063"/>
                </a:cubicBezTo>
                <a:cubicBezTo>
                  <a:pt x="1310390" y="927206"/>
                  <a:pt x="1215471" y="868394"/>
                  <a:pt x="1140280" y="787619"/>
                </a:cubicBezTo>
                <a:close/>
              </a:path>
            </a:pathLst>
          </a:custGeom>
          <a:solidFill>
            <a:schemeClr val="accent1">
              <a:alpha val="20000"/>
            </a:schemeClr>
          </a:solidFill>
          <a:ln w="32707" cap="flat">
            <a:noFill/>
            <a:prstDash val="solid"/>
            <a:miter/>
          </a:ln>
        </p:spPr>
        <p:txBody>
          <a:bodyPr rtlCol="0" anchor="ctr"/>
          <a:lstStyle/>
          <a:p>
            <a:endParaRPr lang="en-US" dirty="0"/>
          </a:p>
        </p:txBody>
      </p:sp>
      <p:sp>
        <p:nvSpPr>
          <p:cNvPr id="2" name="Title 1">
            <a:extLst>
              <a:ext uri="{FF2B5EF4-FFF2-40B4-BE49-F238E27FC236}">
                <a16:creationId xmlns:a16="http://schemas.microsoft.com/office/drawing/2014/main" id="{807094A5-EB6F-441D-88F8-CD7A30C84707}"/>
              </a:ext>
            </a:extLst>
          </p:cNvPr>
          <p:cNvSpPr>
            <a:spLocks noGrp="1"/>
          </p:cNvSpPr>
          <p:nvPr>
            <p:ph type="ctrTitle"/>
          </p:nvPr>
        </p:nvSpPr>
        <p:spPr>
          <a:xfrm>
            <a:off x="1508760" y="1591056"/>
            <a:ext cx="5705856" cy="3264408"/>
          </a:xfrm>
        </p:spPr>
        <p:txBody>
          <a:bodyPr anchor="b">
            <a:normAutofit/>
          </a:bodyPr>
          <a:lstStyle>
            <a:lvl1pPr algn="l">
              <a:defRPr sz="48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1C7CE1E3-3929-42A6-81B7-056BD88EF353}"/>
              </a:ext>
            </a:extLst>
          </p:cNvPr>
          <p:cNvSpPr>
            <a:spLocks noGrp="1"/>
          </p:cNvSpPr>
          <p:nvPr>
            <p:ph type="subTitle" idx="1"/>
          </p:nvPr>
        </p:nvSpPr>
        <p:spPr>
          <a:xfrm>
            <a:off x="1524000" y="4928616"/>
            <a:ext cx="5705856" cy="996696"/>
          </a:xfrm>
        </p:spPr>
        <p:txBody>
          <a:bodyPr/>
          <a:lstStyle>
            <a:lvl1pPr marL="0" indent="0" algn="l">
              <a:buNone/>
              <a:defRPr sz="2400" cap="all"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5CE951E3-0794-422C-AF76-0AD4A7FB19EB}"/>
              </a:ext>
            </a:extLst>
          </p:cNvPr>
          <p:cNvSpPr>
            <a:spLocks noGrp="1"/>
          </p:cNvSpPr>
          <p:nvPr>
            <p:ph type="dt" sz="half" idx="10"/>
          </p:nvPr>
        </p:nvSpPr>
        <p:spPr/>
        <p:txBody>
          <a:bodyPr/>
          <a:lstStyle/>
          <a:p>
            <a:fld id="{3C04E684-10F4-4CC3-A0B9-F03AA7BE37CF}" type="datetimeFigureOut">
              <a:rPr lang="en-US" smtClean="0"/>
              <a:t>4/26/2022</a:t>
            </a:fld>
            <a:endParaRPr lang="en-US"/>
          </a:p>
        </p:txBody>
      </p:sp>
      <p:sp>
        <p:nvSpPr>
          <p:cNvPr id="5" name="Footer Placeholder 4">
            <a:extLst>
              <a:ext uri="{FF2B5EF4-FFF2-40B4-BE49-F238E27FC236}">
                <a16:creationId xmlns:a16="http://schemas.microsoft.com/office/drawing/2014/main" id="{114EBFA8-0291-4D77-A9D9-B17FC2382A8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57AC4D4-C4EE-4624-A329-C608A1D5AFE1}"/>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40771668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Graphic 1" descr="Tag=AccentColor&#10;Flavor=Light&#10;Target=Fill">
            <a:extLst>
              <a:ext uri="{FF2B5EF4-FFF2-40B4-BE49-F238E27FC236}">
                <a16:creationId xmlns:a16="http://schemas.microsoft.com/office/drawing/2014/main" id="{0EE21C0F-70D8-4F3C-9392-07559C90EE6E}"/>
              </a:ext>
            </a:extLst>
          </p:cNvPr>
          <p:cNvSpPr/>
          <p:nvPr/>
        </p:nvSpPr>
        <p:spPr>
          <a:xfrm rot="10800000" flipH="1" flipV="1">
            <a:off x="684965" y="1332237"/>
            <a:ext cx="5263732" cy="3841102"/>
          </a:xfrm>
          <a:custGeom>
            <a:avLst/>
            <a:gdLst>
              <a:gd name="connsiteX0" fmla="*/ 5458905 w 6886274"/>
              <a:gd name="connsiteY0" fmla="*/ 754119 h 5025119"/>
              <a:gd name="connsiteX1" fmla="*/ 3455557 w 6886274"/>
              <a:gd name="connsiteY1" fmla="*/ 1027709 h 5025119"/>
              <a:gd name="connsiteX2" fmla="*/ 3338677 w 6886274"/>
              <a:gd name="connsiteY2" fmla="*/ 1021381 h 5025119"/>
              <a:gd name="connsiteX3" fmla="*/ 2518280 w 6886274"/>
              <a:gd name="connsiteY3" fmla="*/ 980435 h 5025119"/>
              <a:gd name="connsiteX4" fmla="*/ 1673687 w 6886274"/>
              <a:gd name="connsiteY4" fmla="*/ 739229 h 5025119"/>
              <a:gd name="connsiteX5" fmla="*/ 1183459 w 6886274"/>
              <a:gd name="connsiteY5" fmla="*/ 397149 h 5025119"/>
              <a:gd name="connsiteX6" fmla="*/ 977987 w 6886274"/>
              <a:gd name="connsiteY6" fmla="*/ 241184 h 5025119"/>
              <a:gd name="connsiteX7" fmla="*/ 788150 w 6886274"/>
              <a:gd name="connsiteY7" fmla="*/ 66980 h 5025119"/>
              <a:gd name="connsiteX8" fmla="*/ 721148 w 6886274"/>
              <a:gd name="connsiteY8" fmla="*/ 31990 h 5025119"/>
              <a:gd name="connsiteX9" fmla="*/ 701792 w 6886274"/>
              <a:gd name="connsiteY9" fmla="*/ 32362 h 5025119"/>
              <a:gd name="connsiteX10" fmla="*/ 686530 w 6886274"/>
              <a:gd name="connsiteY10" fmla="*/ 43157 h 5025119"/>
              <a:gd name="connsiteX11" fmla="*/ 693603 w 6886274"/>
              <a:gd name="connsiteY11" fmla="*/ 58046 h 5025119"/>
              <a:gd name="connsiteX12" fmla="*/ 705886 w 6886274"/>
              <a:gd name="connsiteY12" fmla="*/ 65491 h 5025119"/>
              <a:gd name="connsiteX13" fmla="*/ 762838 w 6886274"/>
              <a:gd name="connsiteY13" fmla="*/ 112764 h 5025119"/>
              <a:gd name="connsiteX14" fmla="*/ 764327 w 6886274"/>
              <a:gd name="connsiteY14" fmla="*/ 140309 h 5025119"/>
              <a:gd name="connsiteX15" fmla="*/ 775121 w 6886274"/>
              <a:gd name="connsiteY15" fmla="*/ 159666 h 5025119"/>
              <a:gd name="connsiteX16" fmla="*/ 823139 w 6886274"/>
              <a:gd name="connsiteY16" fmla="*/ 176416 h 5025119"/>
              <a:gd name="connsiteX17" fmla="*/ 707748 w 6886274"/>
              <a:gd name="connsiteY17" fmla="*/ 109414 h 5025119"/>
              <a:gd name="connsiteX18" fmla="*/ 681319 w 6886274"/>
              <a:gd name="connsiteY18" fmla="*/ 69958 h 5025119"/>
              <a:gd name="connsiteX19" fmla="*/ 640746 w 6886274"/>
              <a:gd name="connsiteY19" fmla="*/ 67352 h 5025119"/>
              <a:gd name="connsiteX20" fmla="*/ 614318 w 6886274"/>
              <a:gd name="connsiteY20" fmla="*/ 61396 h 5025119"/>
              <a:gd name="connsiteX21" fmla="*/ 560716 w 6886274"/>
              <a:gd name="connsiteY21" fmla="*/ 3701 h 5025119"/>
              <a:gd name="connsiteX22" fmla="*/ 540616 w 6886274"/>
              <a:gd name="connsiteY22" fmla="*/ 3701 h 5025119"/>
              <a:gd name="connsiteX23" fmla="*/ 543594 w 6886274"/>
              <a:gd name="connsiteY23" fmla="*/ 21940 h 5025119"/>
              <a:gd name="connsiteX24" fmla="*/ 558855 w 6886274"/>
              <a:gd name="connsiteY24" fmla="*/ 51346 h 5025119"/>
              <a:gd name="connsiteX25" fmla="*/ 557366 w 6886274"/>
              <a:gd name="connsiteY25" fmla="*/ 72563 h 5025119"/>
              <a:gd name="connsiteX26" fmla="*/ 570022 w 6886274"/>
              <a:gd name="connsiteY26" fmla="*/ 120209 h 5025119"/>
              <a:gd name="connsiteX27" fmla="*/ 599801 w 6886274"/>
              <a:gd name="connsiteY27" fmla="*/ 192794 h 5025119"/>
              <a:gd name="connsiteX28" fmla="*/ 614318 w 6886274"/>
              <a:gd name="connsiteY28" fmla="*/ 212150 h 5025119"/>
              <a:gd name="connsiteX29" fmla="*/ 623996 w 6886274"/>
              <a:gd name="connsiteY29" fmla="*/ 220711 h 5025119"/>
              <a:gd name="connsiteX30" fmla="*/ 821278 w 6886274"/>
              <a:gd name="connsiteY30" fmla="*/ 503235 h 5025119"/>
              <a:gd name="connsiteX31" fmla="*/ 1033822 w 6886274"/>
              <a:gd name="connsiteY31" fmla="*/ 694562 h 5025119"/>
              <a:gd name="connsiteX32" fmla="*/ 1039406 w 6886274"/>
              <a:gd name="connsiteY32" fmla="*/ 702378 h 5025119"/>
              <a:gd name="connsiteX33" fmla="*/ 944114 w 6886274"/>
              <a:gd name="connsiteY33" fmla="*/ 662550 h 5025119"/>
              <a:gd name="connsiteX34" fmla="*/ 733432 w 6886274"/>
              <a:gd name="connsiteY34" fmla="*/ 500629 h 5025119"/>
              <a:gd name="connsiteX35" fmla="*/ 606501 w 6886274"/>
              <a:gd name="connsiteY35" fmla="*/ 399755 h 5025119"/>
              <a:gd name="connsiteX36" fmla="*/ 588634 w 6886274"/>
              <a:gd name="connsiteY36" fmla="*/ 381143 h 5025119"/>
              <a:gd name="connsiteX37" fmla="*/ 575978 w 6886274"/>
              <a:gd name="connsiteY37" fmla="*/ 375560 h 5025119"/>
              <a:gd name="connsiteX38" fmla="*/ 567044 w 6886274"/>
              <a:gd name="connsiteY38" fmla="*/ 388588 h 5025119"/>
              <a:gd name="connsiteX39" fmla="*/ 578956 w 6886274"/>
              <a:gd name="connsiteY39" fmla="*/ 437722 h 5025119"/>
              <a:gd name="connsiteX40" fmla="*/ 675736 w 6886274"/>
              <a:gd name="connsiteY40" fmla="*/ 535619 h 5025119"/>
              <a:gd name="connsiteX41" fmla="*/ 811600 w 6886274"/>
              <a:gd name="connsiteY41" fmla="*/ 652872 h 5025119"/>
              <a:gd name="connsiteX42" fmla="*/ 818300 w 6886274"/>
              <a:gd name="connsiteY42" fmla="*/ 666272 h 5025119"/>
              <a:gd name="connsiteX43" fmla="*/ 741621 w 6886274"/>
              <a:gd name="connsiteY43" fmla="*/ 608576 h 5025119"/>
              <a:gd name="connsiteX44" fmla="*/ 666430 w 6886274"/>
              <a:gd name="connsiteY44" fmla="*/ 553114 h 5025119"/>
              <a:gd name="connsiteX45" fmla="*/ 645585 w 6886274"/>
              <a:gd name="connsiteY45" fmla="*/ 547903 h 5025119"/>
              <a:gd name="connsiteX46" fmla="*/ 640002 w 6886274"/>
              <a:gd name="connsiteY46" fmla="*/ 570236 h 5025119"/>
              <a:gd name="connsiteX47" fmla="*/ 675736 w 6886274"/>
              <a:gd name="connsiteY47" fmla="*/ 628677 h 5025119"/>
              <a:gd name="connsiteX48" fmla="*/ 855896 w 6886274"/>
              <a:gd name="connsiteY48" fmla="*/ 786875 h 5025119"/>
              <a:gd name="connsiteX49" fmla="*/ 946348 w 6886274"/>
              <a:gd name="connsiteY49" fmla="*/ 877699 h 5025119"/>
              <a:gd name="connsiteX50" fmla="*/ 950442 w 6886274"/>
              <a:gd name="connsiteY50" fmla="*/ 899661 h 5025119"/>
              <a:gd name="connsiteX51" fmla="*/ 991760 w 6886274"/>
              <a:gd name="connsiteY51" fmla="*/ 937629 h 5025119"/>
              <a:gd name="connsiteX52" fmla="*/ 1018188 w 6886274"/>
              <a:gd name="connsiteY52" fmla="*/ 945445 h 5025119"/>
              <a:gd name="connsiteX53" fmla="*/ 1315601 w 6886274"/>
              <a:gd name="connsiteY53" fmla="*/ 1196329 h 5025119"/>
              <a:gd name="connsiteX54" fmla="*/ 1454443 w 6886274"/>
              <a:gd name="connsiteY54" fmla="*/ 1279709 h 5025119"/>
              <a:gd name="connsiteX55" fmla="*/ 1454443 w 6886274"/>
              <a:gd name="connsiteY55" fmla="*/ 1285665 h 5025119"/>
              <a:gd name="connsiteX56" fmla="*/ 1453327 w 6886274"/>
              <a:gd name="connsiteY56" fmla="*/ 1291993 h 5025119"/>
              <a:gd name="connsiteX57" fmla="*/ 1256416 w 6886274"/>
              <a:gd name="connsiteY57" fmla="*/ 1166923 h 5025119"/>
              <a:gd name="connsiteX58" fmla="*/ 745715 w 6886274"/>
              <a:gd name="connsiteY58" fmla="*/ 798786 h 5025119"/>
              <a:gd name="connsiteX59" fmla="*/ 592356 w 6886274"/>
              <a:gd name="connsiteY59" fmla="*/ 656966 h 5025119"/>
              <a:gd name="connsiteX60" fmla="*/ 485526 w 6886274"/>
              <a:gd name="connsiteY60" fmla="*/ 567259 h 5025119"/>
              <a:gd name="connsiteX61" fmla="*/ 430063 w 6886274"/>
              <a:gd name="connsiteY61" fmla="*/ 550136 h 5025119"/>
              <a:gd name="connsiteX62" fmla="*/ 408846 w 6886274"/>
              <a:gd name="connsiteY62" fmla="*/ 563164 h 5025119"/>
              <a:gd name="connsiteX63" fmla="*/ 421130 w 6886274"/>
              <a:gd name="connsiteY63" fmla="*/ 581403 h 5025119"/>
              <a:gd name="connsiteX64" fmla="*/ 426713 w 6886274"/>
              <a:gd name="connsiteY64" fmla="*/ 584009 h 5025119"/>
              <a:gd name="connsiteX65" fmla="*/ 487015 w 6886274"/>
              <a:gd name="connsiteY65" fmla="*/ 635005 h 5025119"/>
              <a:gd name="connsiteX66" fmla="*/ 487015 w 6886274"/>
              <a:gd name="connsiteY66" fmla="*/ 655105 h 5025119"/>
              <a:gd name="connsiteX67" fmla="*/ 497437 w 6886274"/>
              <a:gd name="connsiteY67" fmla="*/ 678183 h 5025119"/>
              <a:gd name="connsiteX68" fmla="*/ 539871 w 6886274"/>
              <a:gd name="connsiteY68" fmla="*/ 691584 h 5025119"/>
              <a:gd name="connsiteX69" fmla="*/ 485898 w 6886274"/>
              <a:gd name="connsiteY69" fmla="*/ 681906 h 5025119"/>
              <a:gd name="connsiteX70" fmla="*/ 410335 w 6886274"/>
              <a:gd name="connsiteY70" fmla="*/ 600387 h 5025119"/>
              <a:gd name="connsiteX71" fmla="*/ 397307 w 6886274"/>
              <a:gd name="connsiteY71" fmla="*/ 582892 h 5025119"/>
              <a:gd name="connsiteX72" fmla="*/ 363062 w 6886274"/>
              <a:gd name="connsiteY72" fmla="*/ 584009 h 5025119"/>
              <a:gd name="connsiteX73" fmla="*/ 334772 w 6886274"/>
              <a:gd name="connsiteY73" fmla="*/ 578426 h 5025119"/>
              <a:gd name="connsiteX74" fmla="*/ 281915 w 6886274"/>
              <a:gd name="connsiteY74" fmla="*/ 522219 h 5025119"/>
              <a:gd name="connsiteX75" fmla="*/ 263304 w 6886274"/>
              <a:gd name="connsiteY75" fmla="*/ 521846 h 5025119"/>
              <a:gd name="connsiteX76" fmla="*/ 263676 w 6886274"/>
              <a:gd name="connsiteY76" fmla="*/ 538225 h 5025119"/>
              <a:gd name="connsiteX77" fmla="*/ 275215 w 6886274"/>
              <a:gd name="connsiteY77" fmla="*/ 563164 h 5025119"/>
              <a:gd name="connsiteX78" fmla="*/ 271121 w 6886274"/>
              <a:gd name="connsiteY78" fmla="*/ 604854 h 5025119"/>
              <a:gd name="connsiteX79" fmla="*/ 274471 w 6886274"/>
              <a:gd name="connsiteY79" fmla="*/ 627560 h 5025119"/>
              <a:gd name="connsiteX80" fmla="*/ 319138 w 6886274"/>
              <a:gd name="connsiteY80" fmla="*/ 718012 h 5025119"/>
              <a:gd name="connsiteX81" fmla="*/ 326583 w 6886274"/>
              <a:gd name="connsiteY81" fmla="*/ 729551 h 5025119"/>
              <a:gd name="connsiteX82" fmla="*/ 349289 w 6886274"/>
              <a:gd name="connsiteY82" fmla="*/ 748163 h 5025119"/>
              <a:gd name="connsiteX83" fmla="*/ 528332 w 6886274"/>
              <a:gd name="connsiteY83" fmla="*/ 1007608 h 5025119"/>
              <a:gd name="connsiteX84" fmla="*/ 766932 w 6886274"/>
              <a:gd name="connsiteY84" fmla="*/ 1222758 h 5025119"/>
              <a:gd name="connsiteX85" fmla="*/ 681319 w 6886274"/>
              <a:gd name="connsiteY85" fmla="*/ 1190746 h 5025119"/>
              <a:gd name="connsiteX86" fmla="*/ 469520 w 6886274"/>
              <a:gd name="connsiteY86" fmla="*/ 1032920 h 5025119"/>
              <a:gd name="connsiteX87" fmla="*/ 325466 w 6886274"/>
              <a:gd name="connsiteY87" fmla="*/ 917900 h 5025119"/>
              <a:gd name="connsiteX88" fmla="*/ 312066 w 6886274"/>
              <a:gd name="connsiteY88" fmla="*/ 903383 h 5025119"/>
              <a:gd name="connsiteX89" fmla="*/ 296805 w 6886274"/>
              <a:gd name="connsiteY89" fmla="*/ 895566 h 5025119"/>
              <a:gd name="connsiteX90" fmla="*/ 288243 w 6886274"/>
              <a:gd name="connsiteY90" fmla="*/ 910828 h 5025119"/>
              <a:gd name="connsiteX91" fmla="*/ 309460 w 6886274"/>
              <a:gd name="connsiteY91" fmla="*/ 971129 h 5025119"/>
              <a:gd name="connsiteX92" fmla="*/ 407729 w 6886274"/>
              <a:gd name="connsiteY92" fmla="*/ 1062698 h 5025119"/>
              <a:gd name="connsiteX93" fmla="*/ 544338 w 6886274"/>
              <a:gd name="connsiteY93" fmla="*/ 1189257 h 5025119"/>
              <a:gd name="connsiteX94" fmla="*/ 454630 w 6886274"/>
              <a:gd name="connsiteY94" fmla="*/ 1120766 h 5025119"/>
              <a:gd name="connsiteX95" fmla="*/ 385396 w 6886274"/>
              <a:gd name="connsiteY95" fmla="*/ 1070515 h 5025119"/>
              <a:gd name="connsiteX96" fmla="*/ 366040 w 6886274"/>
              <a:gd name="connsiteY96" fmla="*/ 1067537 h 5025119"/>
              <a:gd name="connsiteX97" fmla="*/ 361573 w 6886274"/>
              <a:gd name="connsiteY97" fmla="*/ 1086149 h 5025119"/>
              <a:gd name="connsiteX98" fmla="*/ 402146 w 6886274"/>
              <a:gd name="connsiteY98" fmla="*/ 1152778 h 5025119"/>
              <a:gd name="connsiteX99" fmla="*/ 475475 w 6886274"/>
              <a:gd name="connsiteY99" fmla="*/ 1218663 h 5025119"/>
              <a:gd name="connsiteX100" fmla="*/ 393957 w 6886274"/>
              <a:gd name="connsiteY100" fmla="*/ 1201913 h 5025119"/>
              <a:gd name="connsiteX101" fmla="*/ 460586 w 6886274"/>
              <a:gd name="connsiteY101" fmla="*/ 1260353 h 5025119"/>
              <a:gd name="connsiteX102" fmla="*/ 561089 w 6886274"/>
              <a:gd name="connsiteY102" fmla="*/ 1291993 h 5025119"/>
              <a:gd name="connsiteX103" fmla="*/ 602034 w 6886274"/>
              <a:gd name="connsiteY103" fmla="*/ 1328843 h 5025119"/>
              <a:gd name="connsiteX104" fmla="*/ 641863 w 6886274"/>
              <a:gd name="connsiteY104" fmla="*/ 1368672 h 5025119"/>
              <a:gd name="connsiteX105" fmla="*/ 651541 w 6886274"/>
              <a:gd name="connsiteY105" fmla="*/ 1404406 h 5025119"/>
              <a:gd name="connsiteX106" fmla="*/ 688392 w 6886274"/>
              <a:gd name="connsiteY106" fmla="*/ 1457263 h 5025119"/>
              <a:gd name="connsiteX107" fmla="*/ 692486 w 6886274"/>
              <a:gd name="connsiteY107" fmla="*/ 1458008 h 5025119"/>
              <a:gd name="connsiteX108" fmla="*/ 719287 w 6886274"/>
              <a:gd name="connsiteY108" fmla="*/ 1485181 h 5025119"/>
              <a:gd name="connsiteX109" fmla="*/ 745343 w 6886274"/>
              <a:gd name="connsiteY109" fmla="*/ 1512353 h 5025119"/>
              <a:gd name="connsiteX110" fmla="*/ 750926 w 6886274"/>
              <a:gd name="connsiteY110" fmla="*/ 1516448 h 5025119"/>
              <a:gd name="connsiteX111" fmla="*/ 890141 w 6886274"/>
              <a:gd name="connsiteY111" fmla="*/ 1685813 h 5025119"/>
              <a:gd name="connsiteX112" fmla="*/ 899074 w 6886274"/>
              <a:gd name="connsiteY112" fmla="*/ 1693630 h 5025119"/>
              <a:gd name="connsiteX113" fmla="*/ 605012 w 6886274"/>
              <a:gd name="connsiteY113" fmla="*/ 1669435 h 5025119"/>
              <a:gd name="connsiteX114" fmla="*/ 229431 w 6886274"/>
              <a:gd name="connsiteY114" fmla="*/ 1545110 h 5025119"/>
              <a:gd name="connsiteX115" fmla="*/ 251765 w 6886274"/>
              <a:gd name="connsiteY115" fmla="*/ 1614717 h 5025119"/>
              <a:gd name="connsiteX116" fmla="*/ 237992 w 6886274"/>
              <a:gd name="connsiteY116" fmla="*/ 1675391 h 5025119"/>
              <a:gd name="connsiteX117" fmla="*/ 232781 w 6886274"/>
              <a:gd name="connsiteY117" fmla="*/ 1807160 h 5025119"/>
              <a:gd name="connsiteX118" fmla="*/ 236131 w 6886274"/>
              <a:gd name="connsiteY118" fmla="*/ 1828750 h 5025119"/>
              <a:gd name="connsiteX119" fmla="*/ 152007 w 6886274"/>
              <a:gd name="connsiteY119" fmla="*/ 1842150 h 5025119"/>
              <a:gd name="connsiteX120" fmla="*/ 653030 w 6886274"/>
              <a:gd name="connsiteY120" fmla="*/ 2213265 h 5025119"/>
              <a:gd name="connsiteX121" fmla="*/ 318394 w 6886274"/>
              <a:gd name="connsiteY121" fmla="*/ 2143285 h 5025119"/>
              <a:gd name="connsiteX122" fmla="*/ 272982 w 6886274"/>
              <a:gd name="connsiteY122" fmla="*/ 2258305 h 5025119"/>
              <a:gd name="connsiteX123" fmla="*/ 430435 w 6886274"/>
              <a:gd name="connsiteY123" fmla="*/ 2360668 h 5025119"/>
              <a:gd name="connsiteX124" fmla="*/ 488876 w 6886274"/>
              <a:gd name="connsiteY124" fmla="*/ 2563162 h 5025119"/>
              <a:gd name="connsiteX125" fmla="*/ 460586 w 6886274"/>
              <a:gd name="connsiteY125" fmla="*/ 2748533 h 5025119"/>
              <a:gd name="connsiteX126" fmla="*/ 393212 w 6886274"/>
              <a:gd name="connsiteY126" fmla="*/ 2807345 h 5025119"/>
              <a:gd name="connsiteX127" fmla="*/ 295688 w 6886274"/>
              <a:gd name="connsiteY127" fmla="*/ 2913059 h 5025119"/>
              <a:gd name="connsiteX128" fmla="*/ 235386 w 6886274"/>
              <a:gd name="connsiteY128" fmla="*/ 2978572 h 5025119"/>
              <a:gd name="connsiteX129" fmla="*/ 25448 w 6886274"/>
              <a:gd name="connsiteY129" fmla="*/ 2952888 h 5025119"/>
              <a:gd name="connsiteX130" fmla="*/ 305738 w 6886274"/>
              <a:gd name="connsiteY130" fmla="*/ 3119275 h 5025119"/>
              <a:gd name="connsiteX131" fmla="*/ 79049 w 6886274"/>
              <a:gd name="connsiteY131" fmla="*/ 3098430 h 5025119"/>
              <a:gd name="connsiteX132" fmla="*/ 4975 w 6886274"/>
              <a:gd name="connsiteY132" fmla="*/ 3109969 h 5025119"/>
              <a:gd name="connsiteX133" fmla="*/ 47037 w 6886274"/>
              <a:gd name="connsiteY133" fmla="*/ 3163943 h 5025119"/>
              <a:gd name="connsiteX134" fmla="*/ 213425 w 6886274"/>
              <a:gd name="connsiteY134" fmla="*/ 3255139 h 5025119"/>
              <a:gd name="connsiteX135" fmla="*/ 556622 w 6886274"/>
              <a:gd name="connsiteY135" fmla="*/ 3502301 h 5025119"/>
              <a:gd name="connsiteX136" fmla="*/ 224592 w 6886274"/>
              <a:gd name="connsiteY136" fmla="*/ 3388771 h 5025119"/>
              <a:gd name="connsiteX137" fmla="*/ 574861 w 6886274"/>
              <a:gd name="connsiteY137" fmla="*/ 3643004 h 5025119"/>
              <a:gd name="connsiteX138" fmla="*/ 652657 w 6886274"/>
              <a:gd name="connsiteY138" fmla="*/ 3727501 h 5025119"/>
              <a:gd name="connsiteX139" fmla="*/ 810111 w 6886274"/>
              <a:gd name="connsiteY139" fmla="*/ 3937067 h 5025119"/>
              <a:gd name="connsiteX140" fmla="*/ 802294 w 6886274"/>
              <a:gd name="connsiteY140" fmla="*/ 3960890 h 5025119"/>
              <a:gd name="connsiteX141" fmla="*/ 620646 w 6886274"/>
              <a:gd name="connsiteY141" fmla="*/ 3927017 h 5025119"/>
              <a:gd name="connsiteX142" fmla="*/ 856268 w 6886274"/>
              <a:gd name="connsiteY142" fmla="*/ 4103082 h 5025119"/>
              <a:gd name="connsiteX143" fmla="*/ 1099707 w 6886274"/>
              <a:gd name="connsiteY143" fmla="*/ 4238574 h 5025119"/>
              <a:gd name="connsiteX144" fmla="*/ 926992 w 6886274"/>
              <a:gd name="connsiteY144" fmla="*/ 4218102 h 5025119"/>
              <a:gd name="connsiteX145" fmla="*/ 689508 w 6886274"/>
              <a:gd name="connsiteY145" fmla="*/ 4140677 h 5025119"/>
              <a:gd name="connsiteX146" fmla="*/ 606873 w 6886274"/>
              <a:gd name="connsiteY146" fmla="*/ 4169711 h 5025119"/>
              <a:gd name="connsiteX147" fmla="*/ 831701 w 6886274"/>
              <a:gd name="connsiteY147" fmla="*/ 4297759 h 5025119"/>
              <a:gd name="connsiteX148" fmla="*/ 960493 w 6886274"/>
              <a:gd name="connsiteY148" fmla="*/ 4356944 h 5025119"/>
              <a:gd name="connsiteX149" fmla="*/ 1012233 w 6886274"/>
              <a:gd name="connsiteY149" fmla="*/ 4402356 h 5025119"/>
              <a:gd name="connsiteX150" fmla="*/ 1159636 w 6886274"/>
              <a:gd name="connsiteY150" fmla="*/ 4564276 h 5025119"/>
              <a:gd name="connsiteX151" fmla="*/ 1592169 w 6886274"/>
              <a:gd name="connsiteY151" fmla="*/ 4741458 h 5025119"/>
              <a:gd name="connsiteX152" fmla="*/ 3110499 w 6886274"/>
              <a:gd name="connsiteY152" fmla="*/ 5032171 h 5025119"/>
              <a:gd name="connsiteX153" fmla="*/ 6033630 w 6886274"/>
              <a:gd name="connsiteY153" fmla="*/ 4091915 h 5025119"/>
              <a:gd name="connsiteX154" fmla="*/ 6180661 w 6886274"/>
              <a:gd name="connsiteY154" fmla="*/ 3957912 h 5025119"/>
              <a:gd name="connsiteX155" fmla="*/ 6305359 w 6886274"/>
              <a:gd name="connsiteY155" fmla="*/ 3837309 h 5025119"/>
              <a:gd name="connsiteX156" fmla="*/ 6240218 w 6886274"/>
              <a:gd name="connsiteY156" fmla="*/ 3796364 h 5025119"/>
              <a:gd name="connsiteX157" fmla="*/ 6328437 w 6886274"/>
              <a:gd name="connsiteY157" fmla="*/ 3681344 h 5025119"/>
              <a:gd name="connsiteX158" fmla="*/ 6608355 w 6886274"/>
              <a:gd name="connsiteY158" fmla="*/ 3326236 h 5025119"/>
              <a:gd name="connsiteX159" fmla="*/ 6731191 w 6886274"/>
              <a:gd name="connsiteY159" fmla="*/ 3248067 h 5025119"/>
              <a:gd name="connsiteX160" fmla="*/ 6880456 w 6886274"/>
              <a:gd name="connsiteY160" fmla="*/ 3051529 h 5025119"/>
              <a:gd name="connsiteX161" fmla="*/ 6901673 w 6886274"/>
              <a:gd name="connsiteY161" fmla="*/ 2763795 h 5025119"/>
              <a:gd name="connsiteX162" fmla="*/ 6871150 w 6886274"/>
              <a:gd name="connsiteY162" fmla="*/ 2948421 h 5025119"/>
              <a:gd name="connsiteX163" fmla="*/ 6848444 w 6886274"/>
              <a:gd name="connsiteY163" fmla="*/ 2890353 h 5025119"/>
              <a:gd name="connsiteX164" fmla="*/ 6878223 w 6886274"/>
              <a:gd name="connsiteY164" fmla="*/ 2873230 h 5025119"/>
              <a:gd name="connsiteX165" fmla="*/ 6762459 w 6886274"/>
              <a:gd name="connsiteY165" fmla="*/ 2568745 h 5025119"/>
              <a:gd name="connsiteX166" fmla="*/ 6673123 w 6886274"/>
              <a:gd name="connsiteY166" fmla="*/ 2451493 h 5025119"/>
              <a:gd name="connsiteX167" fmla="*/ 6662700 w 6886274"/>
              <a:gd name="connsiteY167" fmla="*/ 2346896 h 5025119"/>
              <a:gd name="connsiteX168" fmla="*/ 6487752 w 6886274"/>
              <a:gd name="connsiteY168" fmla="*/ 2285105 h 5025119"/>
              <a:gd name="connsiteX169" fmla="*/ 6652278 w 6886274"/>
              <a:gd name="connsiteY169" fmla="*/ 2063628 h 5025119"/>
              <a:gd name="connsiteX170" fmla="*/ 6668656 w 6886274"/>
              <a:gd name="connsiteY170" fmla="*/ 2017843 h 5025119"/>
              <a:gd name="connsiteX171" fmla="*/ 6570015 w 6886274"/>
              <a:gd name="connsiteY171" fmla="*/ 1854062 h 5025119"/>
              <a:gd name="connsiteX172" fmla="*/ 6554009 w 6886274"/>
              <a:gd name="connsiteY172" fmla="*/ 1827633 h 5025119"/>
              <a:gd name="connsiteX173" fmla="*/ 6517531 w 6886274"/>
              <a:gd name="connsiteY173" fmla="*/ 1775149 h 5025119"/>
              <a:gd name="connsiteX174" fmla="*/ 6412934 w 6886274"/>
              <a:gd name="connsiteY174" fmla="*/ 1762493 h 5025119"/>
              <a:gd name="connsiteX175" fmla="*/ 6467279 w 6886274"/>
              <a:gd name="connsiteY175" fmla="*/ 1725642 h 5025119"/>
              <a:gd name="connsiteX176" fmla="*/ 6572621 w 6886274"/>
              <a:gd name="connsiteY176" fmla="*/ 1600200 h 5025119"/>
              <a:gd name="connsiteX177" fmla="*/ 6502641 w 6886274"/>
              <a:gd name="connsiteY177" fmla="*/ 1480341 h 5025119"/>
              <a:gd name="connsiteX178" fmla="*/ 6481796 w 6886274"/>
              <a:gd name="connsiteY178" fmla="*/ 1461358 h 5025119"/>
              <a:gd name="connsiteX179" fmla="*/ 6509713 w 6886274"/>
              <a:gd name="connsiteY179" fmla="*/ 1436418 h 5025119"/>
              <a:gd name="connsiteX180" fmla="*/ 6567037 w 6886274"/>
              <a:gd name="connsiteY180" fmla="*/ 1348199 h 5025119"/>
              <a:gd name="connsiteX181" fmla="*/ 6596816 w 6886274"/>
              <a:gd name="connsiteY181" fmla="*/ 1286781 h 5025119"/>
              <a:gd name="connsiteX182" fmla="*/ 6632178 w 6886274"/>
              <a:gd name="connsiteY182" fmla="*/ 1261842 h 5025119"/>
              <a:gd name="connsiteX183" fmla="*/ 6639994 w 6886274"/>
              <a:gd name="connsiteY183" fmla="*/ 1240625 h 5025119"/>
              <a:gd name="connsiteX184" fmla="*/ 6622127 w 6886274"/>
              <a:gd name="connsiteY184" fmla="*/ 1136400 h 5025119"/>
              <a:gd name="connsiteX185" fmla="*/ 6612077 w 6886274"/>
              <a:gd name="connsiteY185" fmla="*/ 1109599 h 5025119"/>
              <a:gd name="connsiteX186" fmla="*/ 6531675 w 6886274"/>
              <a:gd name="connsiteY186" fmla="*/ 1009469 h 5025119"/>
              <a:gd name="connsiteX187" fmla="*/ 6456113 w 6886274"/>
              <a:gd name="connsiteY187" fmla="*/ 845315 h 5025119"/>
              <a:gd name="connsiteX188" fmla="*/ 6440851 w 6886274"/>
              <a:gd name="connsiteY188" fmla="*/ 739229 h 5025119"/>
              <a:gd name="connsiteX189" fmla="*/ 6434523 w 6886274"/>
              <a:gd name="connsiteY189" fmla="*/ 715034 h 5025119"/>
              <a:gd name="connsiteX190" fmla="*/ 6432290 w 6886274"/>
              <a:gd name="connsiteY190" fmla="*/ 617510 h 5025119"/>
              <a:gd name="connsiteX191" fmla="*/ 6416284 w 6886274"/>
              <a:gd name="connsiteY191" fmla="*/ 595176 h 5025119"/>
              <a:gd name="connsiteX192" fmla="*/ 6267763 w 6886274"/>
              <a:gd name="connsiteY192" fmla="*/ 591826 h 5025119"/>
              <a:gd name="connsiteX193" fmla="*/ 6236496 w 6886274"/>
              <a:gd name="connsiteY193" fmla="*/ 521102 h 5025119"/>
              <a:gd name="connsiteX194" fmla="*/ 6257341 w 6886274"/>
              <a:gd name="connsiteY194" fmla="*/ 487229 h 5025119"/>
              <a:gd name="connsiteX195" fmla="*/ 6248780 w 6886274"/>
              <a:gd name="connsiteY195" fmla="*/ 465267 h 5025119"/>
              <a:gd name="connsiteX196" fmla="*/ 6226818 w 6886274"/>
              <a:gd name="connsiteY196" fmla="*/ 473456 h 5025119"/>
              <a:gd name="connsiteX197" fmla="*/ 6115149 w 6886274"/>
              <a:gd name="connsiteY197" fmla="*/ 551625 h 5025119"/>
              <a:gd name="connsiteX198" fmla="*/ 5951739 w 6886274"/>
              <a:gd name="connsiteY198" fmla="*/ 659944 h 5025119"/>
              <a:gd name="connsiteX199" fmla="*/ 5917122 w 6886274"/>
              <a:gd name="connsiteY199" fmla="*/ 644310 h 5025119"/>
              <a:gd name="connsiteX200" fmla="*/ 5890694 w 6886274"/>
              <a:gd name="connsiteY200" fmla="*/ 630538 h 5025119"/>
              <a:gd name="connsiteX201" fmla="*/ 5837464 w 6886274"/>
              <a:gd name="connsiteY201" fmla="*/ 646916 h 5025119"/>
              <a:gd name="connsiteX202" fmla="*/ 5809175 w 6886274"/>
              <a:gd name="connsiteY202" fmla="*/ 683395 h 5025119"/>
              <a:gd name="connsiteX203" fmla="*/ 5815503 w 6886274"/>
              <a:gd name="connsiteY203" fmla="*/ 698656 h 5025119"/>
              <a:gd name="connsiteX204" fmla="*/ 5746268 w 6886274"/>
              <a:gd name="connsiteY204" fmla="*/ 667389 h 5025119"/>
              <a:gd name="connsiteX205" fmla="*/ 5458905 w 6886274"/>
              <a:gd name="connsiteY205" fmla="*/ 754119 h 5025119"/>
              <a:gd name="connsiteX206" fmla="*/ 885302 w 6886274"/>
              <a:gd name="connsiteY206" fmla="*/ 1333310 h 5025119"/>
              <a:gd name="connsiteX207" fmla="*/ 862596 w 6886274"/>
              <a:gd name="connsiteY207" fmla="*/ 1314326 h 5025119"/>
              <a:gd name="connsiteX208" fmla="*/ 866318 w 6886274"/>
              <a:gd name="connsiteY208" fmla="*/ 1309860 h 5025119"/>
              <a:gd name="connsiteX209" fmla="*/ 912103 w 6886274"/>
              <a:gd name="connsiteY209" fmla="*/ 1341127 h 5025119"/>
              <a:gd name="connsiteX210" fmla="*/ 885302 w 6886274"/>
              <a:gd name="connsiteY210" fmla="*/ 1333310 h 5025119"/>
              <a:gd name="connsiteX211" fmla="*/ 1140280 w 6886274"/>
              <a:gd name="connsiteY211" fmla="*/ 787619 h 5025119"/>
              <a:gd name="connsiteX212" fmla="*/ 1414987 w 6886274"/>
              <a:gd name="connsiteY212" fmla="*/ 975596 h 5025119"/>
              <a:gd name="connsiteX213" fmla="*/ 1410892 w 6886274"/>
              <a:gd name="connsiteY213" fmla="*/ 980063 h 5025119"/>
              <a:gd name="connsiteX214" fmla="*/ 1140280 w 6886274"/>
              <a:gd name="connsiteY214" fmla="*/ 787619 h 50251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Lst>
            <a:rect l="l" t="t" r="r" b="b"/>
            <a:pathLst>
              <a:path w="6886274" h="5025119">
                <a:moveTo>
                  <a:pt x="5458905" y="754119"/>
                </a:moveTo>
                <a:cubicBezTo>
                  <a:pt x="5417216" y="775336"/>
                  <a:pt x="4594585" y="1111088"/>
                  <a:pt x="3455557" y="1027709"/>
                </a:cubicBezTo>
                <a:cubicBezTo>
                  <a:pt x="3415356" y="1024731"/>
                  <a:pt x="3377389" y="1022869"/>
                  <a:pt x="3338677" y="1021381"/>
                </a:cubicBezTo>
                <a:cubicBezTo>
                  <a:pt x="2996224" y="1006119"/>
                  <a:pt x="2660100" y="998674"/>
                  <a:pt x="2518280" y="980435"/>
                </a:cubicBezTo>
                <a:cubicBezTo>
                  <a:pt x="2407355" y="965918"/>
                  <a:pt x="1840075" y="843082"/>
                  <a:pt x="1673687" y="739229"/>
                </a:cubicBezTo>
                <a:cubicBezTo>
                  <a:pt x="1503578" y="632771"/>
                  <a:pt x="1343146" y="515146"/>
                  <a:pt x="1183459" y="397149"/>
                </a:cubicBezTo>
                <a:cubicBezTo>
                  <a:pt x="1114224" y="346153"/>
                  <a:pt x="1040522" y="299624"/>
                  <a:pt x="977987" y="241184"/>
                </a:cubicBezTo>
                <a:cubicBezTo>
                  <a:pt x="915453" y="182372"/>
                  <a:pt x="855896" y="121326"/>
                  <a:pt x="788150" y="66980"/>
                </a:cubicBezTo>
                <a:cubicBezTo>
                  <a:pt x="768794" y="51346"/>
                  <a:pt x="749438" y="34596"/>
                  <a:pt x="721148" y="31990"/>
                </a:cubicBezTo>
                <a:cubicBezTo>
                  <a:pt x="714820" y="31246"/>
                  <a:pt x="708120" y="31618"/>
                  <a:pt x="701792" y="32362"/>
                </a:cubicBezTo>
                <a:cubicBezTo>
                  <a:pt x="694720" y="33107"/>
                  <a:pt x="689136" y="36829"/>
                  <a:pt x="686530" y="43157"/>
                </a:cubicBezTo>
                <a:cubicBezTo>
                  <a:pt x="683925" y="50230"/>
                  <a:pt x="688392" y="54324"/>
                  <a:pt x="693603" y="58046"/>
                </a:cubicBezTo>
                <a:cubicBezTo>
                  <a:pt x="697325" y="60652"/>
                  <a:pt x="701047" y="64747"/>
                  <a:pt x="705886" y="65491"/>
                </a:cubicBezTo>
                <a:cubicBezTo>
                  <a:pt x="736782" y="69958"/>
                  <a:pt x="748321" y="92664"/>
                  <a:pt x="762838" y="112764"/>
                </a:cubicBezTo>
                <a:cubicBezTo>
                  <a:pt x="769166" y="121326"/>
                  <a:pt x="775866" y="128026"/>
                  <a:pt x="764327" y="140309"/>
                </a:cubicBezTo>
                <a:cubicBezTo>
                  <a:pt x="754277" y="151104"/>
                  <a:pt x="764699" y="156688"/>
                  <a:pt x="775121" y="159666"/>
                </a:cubicBezTo>
                <a:cubicBezTo>
                  <a:pt x="789638" y="163760"/>
                  <a:pt x="806761" y="163016"/>
                  <a:pt x="823139" y="176416"/>
                </a:cubicBezTo>
                <a:cubicBezTo>
                  <a:pt x="761721" y="177533"/>
                  <a:pt x="735665" y="142171"/>
                  <a:pt x="707748" y="109414"/>
                </a:cubicBezTo>
                <a:cubicBezTo>
                  <a:pt x="697325" y="97503"/>
                  <a:pt x="690253" y="83358"/>
                  <a:pt x="681319" y="69958"/>
                </a:cubicBezTo>
                <a:cubicBezTo>
                  <a:pt x="670152" y="53580"/>
                  <a:pt x="657124" y="52835"/>
                  <a:pt x="640746" y="67352"/>
                </a:cubicBezTo>
                <a:cubicBezTo>
                  <a:pt x="626229" y="80380"/>
                  <a:pt x="619157" y="79264"/>
                  <a:pt x="614318" y="61396"/>
                </a:cubicBezTo>
                <a:cubicBezTo>
                  <a:pt x="606873" y="33479"/>
                  <a:pt x="589750" y="13751"/>
                  <a:pt x="560716" y="3701"/>
                </a:cubicBezTo>
                <a:cubicBezTo>
                  <a:pt x="554388" y="1467"/>
                  <a:pt x="546572" y="-3372"/>
                  <a:pt x="540616" y="3701"/>
                </a:cubicBezTo>
                <a:cubicBezTo>
                  <a:pt x="535405" y="9656"/>
                  <a:pt x="539871" y="16729"/>
                  <a:pt x="543594" y="21940"/>
                </a:cubicBezTo>
                <a:cubicBezTo>
                  <a:pt x="550294" y="31246"/>
                  <a:pt x="556250" y="40179"/>
                  <a:pt x="558855" y="51346"/>
                </a:cubicBezTo>
                <a:cubicBezTo>
                  <a:pt x="560716" y="58791"/>
                  <a:pt x="562578" y="66980"/>
                  <a:pt x="557366" y="72563"/>
                </a:cubicBezTo>
                <a:cubicBezTo>
                  <a:pt x="535777" y="96386"/>
                  <a:pt x="551411" y="107553"/>
                  <a:pt x="570022" y="120209"/>
                </a:cubicBezTo>
                <a:cubicBezTo>
                  <a:pt x="595706" y="137332"/>
                  <a:pt x="605756" y="162643"/>
                  <a:pt x="599801" y="192794"/>
                </a:cubicBezTo>
                <a:cubicBezTo>
                  <a:pt x="597567" y="205078"/>
                  <a:pt x="599056" y="212522"/>
                  <a:pt x="614318" y="212150"/>
                </a:cubicBezTo>
                <a:cubicBezTo>
                  <a:pt x="620273" y="212150"/>
                  <a:pt x="621762" y="216245"/>
                  <a:pt x="623996" y="220711"/>
                </a:cubicBezTo>
                <a:cubicBezTo>
                  <a:pt x="671641" y="326053"/>
                  <a:pt x="740504" y="418366"/>
                  <a:pt x="821278" y="503235"/>
                </a:cubicBezTo>
                <a:cubicBezTo>
                  <a:pt x="886791" y="572098"/>
                  <a:pt x="959004" y="634260"/>
                  <a:pt x="1033822" y="694562"/>
                </a:cubicBezTo>
                <a:cubicBezTo>
                  <a:pt x="1036055" y="696423"/>
                  <a:pt x="1038289" y="698656"/>
                  <a:pt x="1039406" y="702378"/>
                </a:cubicBezTo>
                <a:cubicBezTo>
                  <a:pt x="1004044" y="694934"/>
                  <a:pt x="973521" y="679672"/>
                  <a:pt x="944114" y="662550"/>
                </a:cubicBezTo>
                <a:cubicBezTo>
                  <a:pt x="865946" y="617138"/>
                  <a:pt x="800061" y="558325"/>
                  <a:pt x="733432" y="500629"/>
                </a:cubicBezTo>
                <a:cubicBezTo>
                  <a:pt x="692858" y="465267"/>
                  <a:pt x="651169" y="431022"/>
                  <a:pt x="606501" y="399755"/>
                </a:cubicBezTo>
                <a:cubicBezTo>
                  <a:pt x="599056" y="394543"/>
                  <a:pt x="593845" y="387843"/>
                  <a:pt x="588634" y="381143"/>
                </a:cubicBezTo>
                <a:cubicBezTo>
                  <a:pt x="585656" y="377421"/>
                  <a:pt x="581934" y="374071"/>
                  <a:pt x="575978" y="375560"/>
                </a:cubicBezTo>
                <a:cubicBezTo>
                  <a:pt x="568533" y="377421"/>
                  <a:pt x="567789" y="383004"/>
                  <a:pt x="567044" y="388588"/>
                </a:cubicBezTo>
                <a:cubicBezTo>
                  <a:pt x="564811" y="406455"/>
                  <a:pt x="569650" y="422461"/>
                  <a:pt x="578956" y="437722"/>
                </a:cubicBezTo>
                <a:cubicBezTo>
                  <a:pt x="603151" y="476806"/>
                  <a:pt x="638885" y="506957"/>
                  <a:pt x="675736" y="535619"/>
                </a:cubicBezTo>
                <a:cubicBezTo>
                  <a:pt x="723381" y="572470"/>
                  <a:pt x="769538" y="610810"/>
                  <a:pt x="811600" y="652872"/>
                </a:cubicBezTo>
                <a:cubicBezTo>
                  <a:pt x="814578" y="655850"/>
                  <a:pt x="820161" y="657711"/>
                  <a:pt x="818300" y="666272"/>
                </a:cubicBezTo>
                <a:cubicBezTo>
                  <a:pt x="791872" y="646544"/>
                  <a:pt x="766932" y="627188"/>
                  <a:pt x="741621" y="608576"/>
                </a:cubicBezTo>
                <a:cubicBezTo>
                  <a:pt x="716681" y="589965"/>
                  <a:pt x="691369" y="571353"/>
                  <a:pt x="666430" y="553114"/>
                </a:cubicBezTo>
                <a:cubicBezTo>
                  <a:pt x="660474" y="548647"/>
                  <a:pt x="654146" y="542319"/>
                  <a:pt x="645585" y="547903"/>
                </a:cubicBezTo>
                <a:cubicBezTo>
                  <a:pt x="636652" y="553486"/>
                  <a:pt x="637768" y="562792"/>
                  <a:pt x="640002" y="570236"/>
                </a:cubicBezTo>
                <a:cubicBezTo>
                  <a:pt x="647074" y="592198"/>
                  <a:pt x="659358" y="611554"/>
                  <a:pt x="675736" y="628677"/>
                </a:cubicBezTo>
                <a:cubicBezTo>
                  <a:pt x="731570" y="685256"/>
                  <a:pt x="795966" y="734018"/>
                  <a:pt x="855896" y="786875"/>
                </a:cubicBezTo>
                <a:cubicBezTo>
                  <a:pt x="888280" y="815537"/>
                  <a:pt x="918058" y="846060"/>
                  <a:pt x="946348" y="877699"/>
                </a:cubicBezTo>
                <a:cubicBezTo>
                  <a:pt x="952676" y="884772"/>
                  <a:pt x="952303" y="891472"/>
                  <a:pt x="950442" y="899661"/>
                </a:cubicBezTo>
                <a:cubicBezTo>
                  <a:pt x="942998" y="932790"/>
                  <a:pt x="954537" y="943957"/>
                  <a:pt x="991760" y="937629"/>
                </a:cubicBezTo>
                <a:cubicBezTo>
                  <a:pt x="1003299" y="935767"/>
                  <a:pt x="1011116" y="937629"/>
                  <a:pt x="1018188" y="945445"/>
                </a:cubicBezTo>
                <a:cubicBezTo>
                  <a:pt x="1103802" y="1042225"/>
                  <a:pt x="1205048" y="1123744"/>
                  <a:pt x="1315601" y="1196329"/>
                </a:cubicBezTo>
                <a:cubicBezTo>
                  <a:pt x="1360641" y="1225735"/>
                  <a:pt x="1407170" y="1253653"/>
                  <a:pt x="1454443" y="1279709"/>
                </a:cubicBezTo>
                <a:cubicBezTo>
                  <a:pt x="1454443" y="1281570"/>
                  <a:pt x="1454443" y="1283804"/>
                  <a:pt x="1454443" y="1285665"/>
                </a:cubicBezTo>
                <a:cubicBezTo>
                  <a:pt x="1454071" y="1288270"/>
                  <a:pt x="1453699" y="1289759"/>
                  <a:pt x="1453327" y="1291993"/>
                </a:cubicBezTo>
                <a:cubicBezTo>
                  <a:pt x="1386697" y="1251792"/>
                  <a:pt x="1320812" y="1210474"/>
                  <a:pt x="1256416" y="1166923"/>
                </a:cubicBezTo>
                <a:cubicBezTo>
                  <a:pt x="1081840" y="1048926"/>
                  <a:pt x="915080" y="922367"/>
                  <a:pt x="745715" y="798786"/>
                </a:cubicBezTo>
                <a:cubicBezTo>
                  <a:pt x="688764" y="757096"/>
                  <a:pt x="643724" y="703867"/>
                  <a:pt x="592356" y="656966"/>
                </a:cubicBezTo>
                <a:cubicBezTo>
                  <a:pt x="558111" y="625699"/>
                  <a:pt x="525354" y="592943"/>
                  <a:pt x="485526" y="567259"/>
                </a:cubicBezTo>
                <a:cubicBezTo>
                  <a:pt x="469148" y="556836"/>
                  <a:pt x="452025" y="547530"/>
                  <a:pt x="430063" y="550136"/>
                </a:cubicBezTo>
                <a:cubicBezTo>
                  <a:pt x="421502" y="551253"/>
                  <a:pt x="411824" y="553486"/>
                  <a:pt x="408846" y="563164"/>
                </a:cubicBezTo>
                <a:cubicBezTo>
                  <a:pt x="406240" y="572842"/>
                  <a:pt x="414057" y="577309"/>
                  <a:pt x="421130" y="581403"/>
                </a:cubicBezTo>
                <a:cubicBezTo>
                  <a:pt x="422991" y="582520"/>
                  <a:pt x="424852" y="584009"/>
                  <a:pt x="426713" y="584009"/>
                </a:cubicBezTo>
                <a:cubicBezTo>
                  <a:pt x="462075" y="586242"/>
                  <a:pt x="470264" y="614532"/>
                  <a:pt x="487015" y="635005"/>
                </a:cubicBezTo>
                <a:cubicBezTo>
                  <a:pt x="492226" y="641333"/>
                  <a:pt x="492598" y="647661"/>
                  <a:pt x="487015" y="655105"/>
                </a:cubicBezTo>
                <a:cubicBezTo>
                  <a:pt x="476964" y="668505"/>
                  <a:pt x="484037" y="674461"/>
                  <a:pt x="497437" y="678183"/>
                </a:cubicBezTo>
                <a:cubicBezTo>
                  <a:pt x="510837" y="681906"/>
                  <a:pt x="525354" y="683022"/>
                  <a:pt x="539871" y="691584"/>
                </a:cubicBezTo>
                <a:cubicBezTo>
                  <a:pt x="516793" y="698656"/>
                  <a:pt x="500787" y="691212"/>
                  <a:pt x="485898" y="681906"/>
                </a:cubicBezTo>
                <a:cubicBezTo>
                  <a:pt x="452397" y="661433"/>
                  <a:pt x="430808" y="631282"/>
                  <a:pt x="410335" y="600387"/>
                </a:cubicBezTo>
                <a:cubicBezTo>
                  <a:pt x="406240" y="594431"/>
                  <a:pt x="402890" y="587731"/>
                  <a:pt x="397307" y="582892"/>
                </a:cubicBezTo>
                <a:cubicBezTo>
                  <a:pt x="386884" y="573214"/>
                  <a:pt x="375717" y="572098"/>
                  <a:pt x="363062" y="584009"/>
                </a:cubicBezTo>
                <a:cubicBezTo>
                  <a:pt x="346311" y="599643"/>
                  <a:pt x="340356" y="598526"/>
                  <a:pt x="334772" y="578426"/>
                </a:cubicBezTo>
                <a:cubicBezTo>
                  <a:pt x="327327" y="551253"/>
                  <a:pt x="310577" y="532269"/>
                  <a:pt x="281915" y="522219"/>
                </a:cubicBezTo>
                <a:cubicBezTo>
                  <a:pt x="275960" y="519985"/>
                  <a:pt x="269632" y="517007"/>
                  <a:pt x="263304" y="521846"/>
                </a:cubicBezTo>
                <a:cubicBezTo>
                  <a:pt x="256604" y="527430"/>
                  <a:pt x="261070" y="533013"/>
                  <a:pt x="263676" y="538225"/>
                </a:cubicBezTo>
                <a:cubicBezTo>
                  <a:pt x="267398" y="546414"/>
                  <a:pt x="271865" y="554603"/>
                  <a:pt x="275215" y="563164"/>
                </a:cubicBezTo>
                <a:cubicBezTo>
                  <a:pt x="281171" y="576937"/>
                  <a:pt x="282288" y="591454"/>
                  <a:pt x="271121" y="604854"/>
                </a:cubicBezTo>
                <a:cubicBezTo>
                  <a:pt x="262931" y="614532"/>
                  <a:pt x="263676" y="620860"/>
                  <a:pt x="274471" y="627560"/>
                </a:cubicBezTo>
                <a:cubicBezTo>
                  <a:pt x="309088" y="648405"/>
                  <a:pt x="331050" y="675578"/>
                  <a:pt x="319138" y="718012"/>
                </a:cubicBezTo>
                <a:cubicBezTo>
                  <a:pt x="317277" y="723968"/>
                  <a:pt x="319511" y="729924"/>
                  <a:pt x="326583" y="729551"/>
                </a:cubicBezTo>
                <a:cubicBezTo>
                  <a:pt x="342217" y="728435"/>
                  <a:pt x="344822" y="738113"/>
                  <a:pt x="349289" y="748163"/>
                </a:cubicBezTo>
                <a:cubicBezTo>
                  <a:pt x="392840" y="844571"/>
                  <a:pt x="455747" y="928695"/>
                  <a:pt x="528332" y="1007608"/>
                </a:cubicBezTo>
                <a:cubicBezTo>
                  <a:pt x="600173" y="1085777"/>
                  <a:pt x="680947" y="1155756"/>
                  <a:pt x="766932" y="1222758"/>
                </a:cubicBezTo>
                <a:cubicBezTo>
                  <a:pt x="742737" y="1220524"/>
                  <a:pt x="711470" y="1206752"/>
                  <a:pt x="681319" y="1190746"/>
                </a:cubicBezTo>
                <a:cubicBezTo>
                  <a:pt x="601662" y="1147939"/>
                  <a:pt x="536149" y="1089871"/>
                  <a:pt x="469520" y="1032920"/>
                </a:cubicBezTo>
                <a:cubicBezTo>
                  <a:pt x="422991" y="993091"/>
                  <a:pt x="377579" y="952146"/>
                  <a:pt x="325466" y="917900"/>
                </a:cubicBezTo>
                <a:cubicBezTo>
                  <a:pt x="319511" y="914178"/>
                  <a:pt x="315416" y="909339"/>
                  <a:pt x="312066" y="903383"/>
                </a:cubicBezTo>
                <a:cubicBezTo>
                  <a:pt x="309088" y="898172"/>
                  <a:pt x="304621" y="893333"/>
                  <a:pt x="296805" y="895566"/>
                </a:cubicBezTo>
                <a:cubicBezTo>
                  <a:pt x="288988" y="898172"/>
                  <a:pt x="288243" y="904872"/>
                  <a:pt x="288243" y="910828"/>
                </a:cubicBezTo>
                <a:cubicBezTo>
                  <a:pt x="289360" y="933162"/>
                  <a:pt x="295688" y="953262"/>
                  <a:pt x="309460" y="971129"/>
                </a:cubicBezTo>
                <a:cubicBezTo>
                  <a:pt x="336261" y="1006864"/>
                  <a:pt x="371995" y="1034781"/>
                  <a:pt x="407729" y="1062698"/>
                </a:cubicBezTo>
                <a:cubicBezTo>
                  <a:pt x="457236" y="1101038"/>
                  <a:pt x="503021" y="1142728"/>
                  <a:pt x="544338" y="1189257"/>
                </a:cubicBezTo>
                <a:cubicBezTo>
                  <a:pt x="514560" y="1166551"/>
                  <a:pt x="484781" y="1143472"/>
                  <a:pt x="454630" y="1120766"/>
                </a:cubicBezTo>
                <a:cubicBezTo>
                  <a:pt x="431924" y="1103644"/>
                  <a:pt x="408474" y="1087265"/>
                  <a:pt x="385396" y="1070515"/>
                </a:cubicBezTo>
                <a:cubicBezTo>
                  <a:pt x="379812" y="1066421"/>
                  <a:pt x="373856" y="1061954"/>
                  <a:pt x="366040" y="1067537"/>
                </a:cubicBezTo>
                <a:cubicBezTo>
                  <a:pt x="358967" y="1072376"/>
                  <a:pt x="360084" y="1079449"/>
                  <a:pt x="361573" y="1086149"/>
                </a:cubicBezTo>
                <a:cubicBezTo>
                  <a:pt x="367156" y="1112577"/>
                  <a:pt x="382790" y="1133794"/>
                  <a:pt x="402146" y="1152778"/>
                </a:cubicBezTo>
                <a:cubicBezTo>
                  <a:pt x="425596" y="1175484"/>
                  <a:pt x="450164" y="1197074"/>
                  <a:pt x="475475" y="1218663"/>
                </a:cubicBezTo>
                <a:cubicBezTo>
                  <a:pt x="448303" y="1212707"/>
                  <a:pt x="421130" y="1206752"/>
                  <a:pt x="393957" y="1201913"/>
                </a:cubicBezTo>
                <a:cubicBezTo>
                  <a:pt x="406240" y="1245091"/>
                  <a:pt x="434902" y="1253653"/>
                  <a:pt x="460586" y="1260353"/>
                </a:cubicBezTo>
                <a:cubicBezTo>
                  <a:pt x="495204" y="1268914"/>
                  <a:pt x="528332" y="1279709"/>
                  <a:pt x="561089" y="1291993"/>
                </a:cubicBezTo>
                <a:cubicBezTo>
                  <a:pt x="574861" y="1304276"/>
                  <a:pt x="588634" y="1316188"/>
                  <a:pt x="602034" y="1328843"/>
                </a:cubicBezTo>
                <a:cubicBezTo>
                  <a:pt x="615807" y="1341872"/>
                  <a:pt x="628835" y="1354900"/>
                  <a:pt x="641863" y="1368672"/>
                </a:cubicBezTo>
                <a:cubicBezTo>
                  <a:pt x="651169" y="1378722"/>
                  <a:pt x="662335" y="1387284"/>
                  <a:pt x="651541" y="1404406"/>
                </a:cubicBezTo>
                <a:cubicBezTo>
                  <a:pt x="646702" y="1412223"/>
                  <a:pt x="678341" y="1454658"/>
                  <a:pt x="688392" y="1457263"/>
                </a:cubicBezTo>
                <a:cubicBezTo>
                  <a:pt x="689881" y="1457635"/>
                  <a:pt x="691369" y="1458008"/>
                  <a:pt x="692486" y="1458008"/>
                </a:cubicBezTo>
                <a:cubicBezTo>
                  <a:pt x="714076" y="1456519"/>
                  <a:pt x="718915" y="1469175"/>
                  <a:pt x="719287" y="1485181"/>
                </a:cubicBezTo>
                <a:cubicBezTo>
                  <a:pt x="719659" y="1500814"/>
                  <a:pt x="715937" y="1520170"/>
                  <a:pt x="745343" y="1512353"/>
                </a:cubicBezTo>
                <a:cubicBezTo>
                  <a:pt x="748693" y="1511609"/>
                  <a:pt x="749438" y="1513842"/>
                  <a:pt x="750926" y="1516448"/>
                </a:cubicBezTo>
                <a:cubicBezTo>
                  <a:pt x="782938" y="1583077"/>
                  <a:pt x="836912" y="1634445"/>
                  <a:pt x="890141" y="1685813"/>
                </a:cubicBezTo>
                <a:cubicBezTo>
                  <a:pt x="893119" y="1688419"/>
                  <a:pt x="896097" y="1691024"/>
                  <a:pt x="899074" y="1693630"/>
                </a:cubicBezTo>
                <a:cubicBezTo>
                  <a:pt x="843240" y="1680602"/>
                  <a:pt x="658985" y="1663851"/>
                  <a:pt x="605012" y="1669435"/>
                </a:cubicBezTo>
                <a:cubicBezTo>
                  <a:pt x="556994" y="1674274"/>
                  <a:pt x="285638" y="1593128"/>
                  <a:pt x="229431" y="1545110"/>
                </a:cubicBezTo>
                <a:cubicBezTo>
                  <a:pt x="221614" y="1582705"/>
                  <a:pt x="238364" y="1597594"/>
                  <a:pt x="251765" y="1614717"/>
                </a:cubicBezTo>
                <a:cubicBezTo>
                  <a:pt x="270748" y="1638912"/>
                  <a:pt x="273726" y="1656035"/>
                  <a:pt x="237992" y="1675391"/>
                </a:cubicBezTo>
                <a:cubicBezTo>
                  <a:pt x="135628" y="1730481"/>
                  <a:pt x="136745" y="1732342"/>
                  <a:pt x="232781" y="1807160"/>
                </a:cubicBezTo>
                <a:cubicBezTo>
                  <a:pt x="237248" y="1810511"/>
                  <a:pt x="235014" y="1821305"/>
                  <a:pt x="236131" y="1828750"/>
                </a:cubicBezTo>
                <a:cubicBezTo>
                  <a:pt x="211191" y="1839917"/>
                  <a:pt x="181785" y="1810883"/>
                  <a:pt x="152007" y="1842150"/>
                </a:cubicBezTo>
                <a:cubicBezTo>
                  <a:pt x="280426" y="1979503"/>
                  <a:pt x="475848" y="2110157"/>
                  <a:pt x="653030" y="2213265"/>
                </a:cubicBezTo>
                <a:cubicBezTo>
                  <a:pt x="509721" y="2247138"/>
                  <a:pt x="423735" y="2128024"/>
                  <a:pt x="318394" y="2143285"/>
                </a:cubicBezTo>
                <a:cubicBezTo>
                  <a:pt x="265909" y="2180508"/>
                  <a:pt x="422246" y="2240810"/>
                  <a:pt x="272982" y="2258305"/>
                </a:cubicBezTo>
                <a:cubicBezTo>
                  <a:pt x="337750" y="2291061"/>
                  <a:pt x="385768" y="2323073"/>
                  <a:pt x="430435" y="2360668"/>
                </a:cubicBezTo>
                <a:cubicBezTo>
                  <a:pt x="509721" y="2428042"/>
                  <a:pt x="525354" y="2472710"/>
                  <a:pt x="488876" y="2563162"/>
                </a:cubicBezTo>
                <a:cubicBezTo>
                  <a:pt x="464681" y="2622719"/>
                  <a:pt x="429691" y="2677437"/>
                  <a:pt x="460586" y="2748533"/>
                </a:cubicBezTo>
                <a:cubicBezTo>
                  <a:pt x="481803" y="2797295"/>
                  <a:pt x="473614" y="2829307"/>
                  <a:pt x="393212" y="2807345"/>
                </a:cubicBezTo>
                <a:cubicBezTo>
                  <a:pt x="306483" y="2783895"/>
                  <a:pt x="273726" y="2827818"/>
                  <a:pt x="295688" y="2913059"/>
                </a:cubicBezTo>
                <a:cubicBezTo>
                  <a:pt x="309833" y="2967777"/>
                  <a:pt x="294943" y="2984900"/>
                  <a:pt x="235386" y="2978572"/>
                </a:cubicBezTo>
                <a:cubicBezTo>
                  <a:pt x="169501" y="2971499"/>
                  <a:pt x="106967" y="2935765"/>
                  <a:pt x="25448" y="2952888"/>
                </a:cubicBezTo>
                <a:cubicBezTo>
                  <a:pt x="90588" y="3052646"/>
                  <a:pt x="229803" y="3024356"/>
                  <a:pt x="305738" y="3119275"/>
                </a:cubicBezTo>
                <a:cubicBezTo>
                  <a:pt x="215286" y="3119647"/>
                  <a:pt x="146051" y="3119275"/>
                  <a:pt x="79049" y="3098430"/>
                </a:cubicBezTo>
                <a:cubicBezTo>
                  <a:pt x="51132" y="3089869"/>
                  <a:pt x="20609" y="3081308"/>
                  <a:pt x="4975" y="3109969"/>
                </a:cubicBezTo>
                <a:cubicBezTo>
                  <a:pt x="-13636" y="3144587"/>
                  <a:pt x="24331" y="3157615"/>
                  <a:pt x="47037" y="3163943"/>
                </a:cubicBezTo>
                <a:cubicBezTo>
                  <a:pt x="111061" y="3181438"/>
                  <a:pt x="160196" y="3222755"/>
                  <a:pt x="213425" y="3255139"/>
                </a:cubicBezTo>
                <a:cubicBezTo>
                  <a:pt x="329933" y="3326236"/>
                  <a:pt x="457981" y="3385420"/>
                  <a:pt x="556622" y="3502301"/>
                </a:cubicBezTo>
                <a:cubicBezTo>
                  <a:pt x="432669" y="3472523"/>
                  <a:pt x="339983" y="3402915"/>
                  <a:pt x="224592" y="3388771"/>
                </a:cubicBezTo>
                <a:cubicBezTo>
                  <a:pt x="324722" y="3495601"/>
                  <a:pt x="453142" y="3565208"/>
                  <a:pt x="574861" y="3643004"/>
                </a:cubicBezTo>
                <a:cubicBezTo>
                  <a:pt x="609479" y="3664966"/>
                  <a:pt x="644841" y="3679855"/>
                  <a:pt x="652657" y="3727501"/>
                </a:cubicBezTo>
                <a:cubicBezTo>
                  <a:pt x="667919" y="3819814"/>
                  <a:pt x="712959" y="3896494"/>
                  <a:pt x="810111" y="3937067"/>
                </a:cubicBezTo>
                <a:cubicBezTo>
                  <a:pt x="810856" y="3937439"/>
                  <a:pt x="805644" y="3951212"/>
                  <a:pt x="802294" y="3960890"/>
                </a:cubicBezTo>
                <a:cubicBezTo>
                  <a:pt x="743110" y="3963868"/>
                  <a:pt x="696581" y="3909149"/>
                  <a:pt x="620646" y="3927017"/>
                </a:cubicBezTo>
                <a:cubicBezTo>
                  <a:pt x="692858" y="4001091"/>
                  <a:pt x="753532" y="4067720"/>
                  <a:pt x="856268" y="4103082"/>
                </a:cubicBezTo>
                <a:cubicBezTo>
                  <a:pt x="938531" y="4131372"/>
                  <a:pt x="1040150" y="4147377"/>
                  <a:pt x="1099707" y="4238574"/>
                </a:cubicBezTo>
                <a:cubicBezTo>
                  <a:pt x="1030472" y="4256441"/>
                  <a:pt x="978732" y="4234107"/>
                  <a:pt x="926992" y="4218102"/>
                </a:cubicBezTo>
                <a:cubicBezTo>
                  <a:pt x="847334" y="4193534"/>
                  <a:pt x="769166" y="4165617"/>
                  <a:pt x="689508" y="4140677"/>
                </a:cubicBezTo>
                <a:cubicBezTo>
                  <a:pt x="659358" y="4131372"/>
                  <a:pt x="626229" y="4124299"/>
                  <a:pt x="606873" y="4169711"/>
                </a:cubicBezTo>
                <a:cubicBezTo>
                  <a:pt x="707748" y="4179389"/>
                  <a:pt x="768421" y="4240435"/>
                  <a:pt x="831701" y="4297759"/>
                </a:cubicBezTo>
                <a:cubicBezTo>
                  <a:pt x="867435" y="4330143"/>
                  <a:pt x="896469" y="4373322"/>
                  <a:pt x="960493" y="4356944"/>
                </a:cubicBezTo>
                <a:cubicBezTo>
                  <a:pt x="994366" y="4348382"/>
                  <a:pt x="1015955" y="4372578"/>
                  <a:pt x="1012233" y="4402356"/>
                </a:cubicBezTo>
                <a:cubicBezTo>
                  <a:pt x="999577" y="4507325"/>
                  <a:pt x="1078118" y="4544176"/>
                  <a:pt x="1159636" y="4564276"/>
                </a:cubicBezTo>
                <a:cubicBezTo>
                  <a:pt x="1313740" y="4602616"/>
                  <a:pt x="1442160" y="4692324"/>
                  <a:pt x="1592169" y="4741458"/>
                </a:cubicBezTo>
                <a:cubicBezTo>
                  <a:pt x="1738083" y="4789104"/>
                  <a:pt x="2833187" y="5010209"/>
                  <a:pt x="3110499" y="5032171"/>
                </a:cubicBezTo>
                <a:cubicBezTo>
                  <a:pt x="4807501" y="5166546"/>
                  <a:pt x="6028047" y="4106432"/>
                  <a:pt x="6033630" y="4091915"/>
                </a:cubicBezTo>
                <a:cubicBezTo>
                  <a:pt x="6059314" y="4023797"/>
                  <a:pt x="6122965" y="3994390"/>
                  <a:pt x="6180661" y="3957912"/>
                </a:cubicBezTo>
                <a:cubicBezTo>
                  <a:pt x="6230913" y="3925900"/>
                  <a:pt x="6284514" y="3892027"/>
                  <a:pt x="6305359" y="3837309"/>
                </a:cubicBezTo>
                <a:cubicBezTo>
                  <a:pt x="6332904" y="3764724"/>
                  <a:pt x="6254735" y="3824281"/>
                  <a:pt x="6240218" y="3796364"/>
                </a:cubicBezTo>
                <a:cubicBezTo>
                  <a:pt x="6269997" y="3758768"/>
                  <a:pt x="6316153" y="3724151"/>
                  <a:pt x="6328437" y="3681344"/>
                </a:cubicBezTo>
                <a:cubicBezTo>
                  <a:pt x="6372361" y="3526496"/>
                  <a:pt x="6466907" y="3413710"/>
                  <a:pt x="6608355" y="3326236"/>
                </a:cubicBezTo>
                <a:cubicBezTo>
                  <a:pt x="6648928" y="3300924"/>
                  <a:pt x="6675729" y="3255512"/>
                  <a:pt x="6731191" y="3248067"/>
                </a:cubicBezTo>
                <a:cubicBezTo>
                  <a:pt x="6854400" y="3232061"/>
                  <a:pt x="6815315" y="3106992"/>
                  <a:pt x="6880456" y="3051529"/>
                </a:cubicBezTo>
                <a:cubicBezTo>
                  <a:pt x="6892739" y="3041107"/>
                  <a:pt x="6903907" y="2777939"/>
                  <a:pt x="6901673" y="2763795"/>
                </a:cubicBezTo>
                <a:cubicBezTo>
                  <a:pt x="6898323" y="2743322"/>
                  <a:pt x="6883806" y="2966288"/>
                  <a:pt x="6871150" y="2948421"/>
                </a:cubicBezTo>
                <a:cubicBezTo>
                  <a:pt x="6858494" y="2930182"/>
                  <a:pt x="6839138" y="2914176"/>
                  <a:pt x="6848444" y="2890353"/>
                </a:cubicBezTo>
                <a:cubicBezTo>
                  <a:pt x="6852166" y="2880303"/>
                  <a:pt x="6849561" y="2846058"/>
                  <a:pt x="6878223" y="2873230"/>
                </a:cubicBezTo>
                <a:cubicBezTo>
                  <a:pt x="6956763" y="2946932"/>
                  <a:pt x="6870778" y="2578051"/>
                  <a:pt x="6762459" y="2568745"/>
                </a:cubicBezTo>
                <a:cubicBezTo>
                  <a:pt x="6801915" y="2465637"/>
                  <a:pt x="6801915" y="2465637"/>
                  <a:pt x="6673123" y="2451493"/>
                </a:cubicBezTo>
                <a:cubicBezTo>
                  <a:pt x="6722630" y="2385980"/>
                  <a:pt x="6722630" y="2369229"/>
                  <a:pt x="6662700" y="2346896"/>
                </a:cubicBezTo>
                <a:cubicBezTo>
                  <a:pt x="6605005" y="2325306"/>
                  <a:pt x="6540981" y="2318234"/>
                  <a:pt x="6487752" y="2285105"/>
                </a:cubicBezTo>
                <a:cubicBezTo>
                  <a:pt x="6536887" y="2201353"/>
                  <a:pt x="6550659" y="2104573"/>
                  <a:pt x="6652278" y="2063628"/>
                </a:cubicBezTo>
                <a:cubicBezTo>
                  <a:pt x="6668284" y="2057300"/>
                  <a:pt x="6679079" y="2031988"/>
                  <a:pt x="6668656" y="2017843"/>
                </a:cubicBezTo>
                <a:cubicBezTo>
                  <a:pt x="6631805" y="1965359"/>
                  <a:pt x="6684662" y="1864856"/>
                  <a:pt x="6570015" y="1854062"/>
                </a:cubicBezTo>
                <a:cubicBezTo>
                  <a:pt x="6555870" y="1852573"/>
                  <a:pt x="6542842" y="1842150"/>
                  <a:pt x="6554009" y="1827633"/>
                </a:cubicBezTo>
                <a:cubicBezTo>
                  <a:pt x="6592349" y="1778126"/>
                  <a:pt x="6545820" y="1781476"/>
                  <a:pt x="6517531" y="1775149"/>
                </a:cubicBezTo>
                <a:cubicBezTo>
                  <a:pt x="6483285" y="1767704"/>
                  <a:pt x="6444573" y="1789293"/>
                  <a:pt x="6412934" y="1762493"/>
                </a:cubicBezTo>
                <a:cubicBezTo>
                  <a:pt x="6420378" y="1734203"/>
                  <a:pt x="6447923" y="1734575"/>
                  <a:pt x="6467279" y="1725642"/>
                </a:cubicBezTo>
                <a:cubicBezTo>
                  <a:pt x="6523858" y="1699213"/>
                  <a:pt x="6570015" y="1667946"/>
                  <a:pt x="6572621" y="1600200"/>
                </a:cubicBezTo>
                <a:cubicBezTo>
                  <a:pt x="6574854" y="1545482"/>
                  <a:pt x="6580810" y="1497092"/>
                  <a:pt x="6502641" y="1480341"/>
                </a:cubicBezTo>
                <a:cubicBezTo>
                  <a:pt x="6490358" y="1477736"/>
                  <a:pt x="6484030" y="1470664"/>
                  <a:pt x="6481796" y="1461358"/>
                </a:cubicBezTo>
                <a:cubicBezTo>
                  <a:pt x="6490730" y="1452424"/>
                  <a:pt x="6499291" y="1443118"/>
                  <a:pt x="6509713" y="1436418"/>
                </a:cubicBezTo>
                <a:cubicBezTo>
                  <a:pt x="6544703" y="1414457"/>
                  <a:pt x="6556615" y="1382072"/>
                  <a:pt x="6567037" y="1348199"/>
                </a:cubicBezTo>
                <a:cubicBezTo>
                  <a:pt x="6573737" y="1326610"/>
                  <a:pt x="6581554" y="1305393"/>
                  <a:pt x="6596816" y="1286781"/>
                </a:cubicBezTo>
                <a:cubicBezTo>
                  <a:pt x="6606122" y="1275242"/>
                  <a:pt x="6617661" y="1266681"/>
                  <a:pt x="6632178" y="1261842"/>
                </a:cubicBezTo>
                <a:cubicBezTo>
                  <a:pt x="6644833" y="1257375"/>
                  <a:pt x="6648556" y="1251419"/>
                  <a:pt x="6639994" y="1240625"/>
                </a:cubicBezTo>
                <a:cubicBezTo>
                  <a:pt x="6615799" y="1209729"/>
                  <a:pt x="6606122" y="1175856"/>
                  <a:pt x="6622127" y="1136400"/>
                </a:cubicBezTo>
                <a:cubicBezTo>
                  <a:pt x="6626967" y="1124489"/>
                  <a:pt x="6623617" y="1114066"/>
                  <a:pt x="6612077" y="1109599"/>
                </a:cubicBezTo>
                <a:cubicBezTo>
                  <a:pt x="6564059" y="1090616"/>
                  <a:pt x="6552148" y="1046692"/>
                  <a:pt x="6531675" y="1009469"/>
                </a:cubicBezTo>
                <a:cubicBezTo>
                  <a:pt x="6502641" y="956612"/>
                  <a:pt x="6476213" y="902639"/>
                  <a:pt x="6456113" y="845315"/>
                </a:cubicBezTo>
                <a:cubicBezTo>
                  <a:pt x="6444201" y="811070"/>
                  <a:pt x="6432662" y="777197"/>
                  <a:pt x="6440851" y="739229"/>
                </a:cubicBezTo>
                <a:cubicBezTo>
                  <a:pt x="6442712" y="729924"/>
                  <a:pt x="6439362" y="722107"/>
                  <a:pt x="6434523" y="715034"/>
                </a:cubicBezTo>
                <a:cubicBezTo>
                  <a:pt x="6414050" y="684139"/>
                  <a:pt x="6416656" y="651383"/>
                  <a:pt x="6432290" y="617510"/>
                </a:cubicBezTo>
                <a:cubicBezTo>
                  <a:pt x="6441968" y="597037"/>
                  <a:pt x="6440851" y="594431"/>
                  <a:pt x="6416284" y="595176"/>
                </a:cubicBezTo>
                <a:cubicBezTo>
                  <a:pt x="6366405" y="596293"/>
                  <a:pt x="6316898" y="598154"/>
                  <a:pt x="6267763" y="591826"/>
                </a:cubicBezTo>
                <a:cubicBezTo>
                  <a:pt x="6212673" y="584753"/>
                  <a:pt x="6194806" y="568375"/>
                  <a:pt x="6236496" y="521102"/>
                </a:cubicBezTo>
                <a:cubicBezTo>
                  <a:pt x="6245430" y="511052"/>
                  <a:pt x="6253246" y="499885"/>
                  <a:pt x="6257341" y="487229"/>
                </a:cubicBezTo>
                <a:cubicBezTo>
                  <a:pt x="6260319" y="477179"/>
                  <a:pt x="6257713" y="470106"/>
                  <a:pt x="6248780" y="465267"/>
                </a:cubicBezTo>
                <a:cubicBezTo>
                  <a:pt x="6238357" y="459312"/>
                  <a:pt x="6232774" y="467501"/>
                  <a:pt x="6226818" y="473456"/>
                </a:cubicBezTo>
                <a:cubicBezTo>
                  <a:pt x="6194434" y="505468"/>
                  <a:pt x="6153861" y="527430"/>
                  <a:pt x="6115149" y="551625"/>
                </a:cubicBezTo>
                <a:cubicBezTo>
                  <a:pt x="6059686" y="586615"/>
                  <a:pt x="6001246" y="617510"/>
                  <a:pt x="5951739" y="659944"/>
                </a:cubicBezTo>
                <a:cubicBezTo>
                  <a:pt x="5939084" y="670739"/>
                  <a:pt x="5918611" y="662550"/>
                  <a:pt x="5917122" y="644310"/>
                </a:cubicBezTo>
                <a:cubicBezTo>
                  <a:pt x="5915633" y="626071"/>
                  <a:pt x="5905583" y="626071"/>
                  <a:pt x="5890694" y="630538"/>
                </a:cubicBezTo>
                <a:cubicBezTo>
                  <a:pt x="5872826" y="635749"/>
                  <a:pt x="5854959" y="640960"/>
                  <a:pt x="5837464" y="646916"/>
                </a:cubicBezTo>
                <a:cubicBezTo>
                  <a:pt x="5819225" y="653244"/>
                  <a:pt x="5811036" y="666644"/>
                  <a:pt x="5809175" y="683395"/>
                </a:cubicBezTo>
                <a:cubicBezTo>
                  <a:pt x="5808430" y="689723"/>
                  <a:pt x="5808803" y="697539"/>
                  <a:pt x="5815503" y="698656"/>
                </a:cubicBezTo>
                <a:cubicBezTo>
                  <a:pt x="5843048" y="703495"/>
                  <a:pt x="5755201" y="682278"/>
                  <a:pt x="5746268" y="667389"/>
                </a:cubicBezTo>
                <a:cubicBezTo>
                  <a:pt x="5745896" y="666644"/>
                  <a:pt x="5525907" y="720246"/>
                  <a:pt x="5458905" y="754119"/>
                </a:cubicBezTo>
                <a:close/>
                <a:moveTo>
                  <a:pt x="885302" y="1333310"/>
                </a:moveTo>
                <a:cubicBezTo>
                  <a:pt x="877857" y="1326982"/>
                  <a:pt x="870040" y="1321027"/>
                  <a:pt x="862596" y="1314326"/>
                </a:cubicBezTo>
                <a:cubicBezTo>
                  <a:pt x="863712" y="1312837"/>
                  <a:pt x="865201" y="1311349"/>
                  <a:pt x="866318" y="1309860"/>
                </a:cubicBezTo>
                <a:cubicBezTo>
                  <a:pt x="881580" y="1320282"/>
                  <a:pt x="896841" y="1330705"/>
                  <a:pt x="912103" y="1341127"/>
                </a:cubicBezTo>
                <a:cubicBezTo>
                  <a:pt x="903541" y="1338522"/>
                  <a:pt x="894235" y="1335916"/>
                  <a:pt x="885302" y="1333310"/>
                </a:cubicBezTo>
                <a:close/>
                <a:moveTo>
                  <a:pt x="1140280" y="787619"/>
                </a:moveTo>
                <a:cubicBezTo>
                  <a:pt x="1231849" y="850154"/>
                  <a:pt x="1323418" y="913061"/>
                  <a:pt x="1414987" y="975596"/>
                </a:cubicBezTo>
                <a:cubicBezTo>
                  <a:pt x="1413498" y="977085"/>
                  <a:pt x="1412381" y="978574"/>
                  <a:pt x="1410892" y="980063"/>
                </a:cubicBezTo>
                <a:cubicBezTo>
                  <a:pt x="1310390" y="927206"/>
                  <a:pt x="1215471" y="868394"/>
                  <a:pt x="1140280" y="787619"/>
                </a:cubicBezTo>
                <a:close/>
              </a:path>
            </a:pathLst>
          </a:custGeom>
          <a:solidFill>
            <a:schemeClr val="accent1">
              <a:alpha val="20000"/>
            </a:schemeClr>
          </a:solidFill>
          <a:ln w="32707" cap="flat">
            <a:noFill/>
            <a:prstDash val="solid"/>
            <a:miter/>
          </a:ln>
        </p:spPr>
        <p:txBody>
          <a:bodyPr rtlCol="0" anchor="ctr"/>
          <a:lstStyle/>
          <a:p>
            <a:endParaRPr lang="en-US" dirty="0"/>
          </a:p>
        </p:txBody>
      </p:sp>
      <p:sp>
        <p:nvSpPr>
          <p:cNvPr id="2" name="Title 1">
            <a:extLst>
              <a:ext uri="{FF2B5EF4-FFF2-40B4-BE49-F238E27FC236}">
                <a16:creationId xmlns:a16="http://schemas.microsoft.com/office/drawing/2014/main" id="{48DB1DFE-8154-440D-93CF-FEF7860E897F}"/>
              </a:ext>
            </a:extLst>
          </p:cNvPr>
          <p:cNvSpPr>
            <a:spLocks noGrp="1"/>
          </p:cNvSpPr>
          <p:nvPr>
            <p:ph type="title"/>
          </p:nvPr>
        </p:nvSpPr>
        <p:spPr>
          <a:xfrm>
            <a:off x="1399032" y="2523744"/>
            <a:ext cx="3831336" cy="1453896"/>
          </a:xfrm>
        </p:spPr>
        <p:txBody>
          <a:bodyPr anchor="b"/>
          <a:lstStyle>
            <a:lvl1pPr algn="ctr">
              <a:defRPr sz="3200"/>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9CD9D1F5-05CC-48F3-A314-315EF1703043}"/>
              </a:ext>
            </a:extLst>
          </p:cNvPr>
          <p:cNvSpPr>
            <a:spLocks noGrp="1"/>
          </p:cNvSpPr>
          <p:nvPr>
            <p:ph type="pic" idx="1"/>
          </p:nvPr>
        </p:nvSpPr>
        <p:spPr>
          <a:xfrm>
            <a:off x="6711696" y="640079"/>
            <a:ext cx="4837176" cy="5568696"/>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211807DE-1178-4BBB-89D8-9046239C2DE9}"/>
              </a:ext>
            </a:extLst>
          </p:cNvPr>
          <p:cNvSpPr>
            <a:spLocks noGrp="1"/>
          </p:cNvSpPr>
          <p:nvPr>
            <p:ph type="body" sz="half" idx="2"/>
          </p:nvPr>
        </p:nvSpPr>
        <p:spPr>
          <a:xfrm>
            <a:off x="1655064" y="4087368"/>
            <a:ext cx="3319272" cy="649224"/>
          </a:xfrm>
        </p:spPr>
        <p:txBody>
          <a:bodyPr>
            <a:noAutofit/>
          </a:bodyPr>
          <a:lstStyle>
            <a:lvl1pPr marL="0" indent="0" algn="ctr">
              <a:buNone/>
              <a:defRPr sz="2000" cap="all" baseline="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D48EA59-A1BC-48B7-9495-6D5C6035B14B}"/>
              </a:ext>
            </a:extLst>
          </p:cNvPr>
          <p:cNvSpPr>
            <a:spLocks noGrp="1"/>
          </p:cNvSpPr>
          <p:nvPr>
            <p:ph type="dt" sz="half" idx="10"/>
          </p:nvPr>
        </p:nvSpPr>
        <p:spPr/>
        <p:txBody>
          <a:bodyPr/>
          <a:lstStyle/>
          <a:p>
            <a:fld id="{3C04E684-10F4-4CC3-A0B9-F03AA7BE37CF}" type="datetimeFigureOut">
              <a:rPr lang="en-US" smtClean="0"/>
              <a:t>4/26/2022</a:t>
            </a:fld>
            <a:endParaRPr lang="en-US"/>
          </a:p>
        </p:txBody>
      </p:sp>
      <p:sp>
        <p:nvSpPr>
          <p:cNvPr id="6" name="Footer Placeholder 5">
            <a:extLst>
              <a:ext uri="{FF2B5EF4-FFF2-40B4-BE49-F238E27FC236}">
                <a16:creationId xmlns:a16="http://schemas.microsoft.com/office/drawing/2014/main" id="{49F85A72-B50F-440E-AAD3-53C099F6D9B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2C2D00B-4207-4720-8C68-605CAFDD5CA2}"/>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36066582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1C888B-58B8-4428-8B1D-4E26FC5DD59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314F67B-D516-42FA-A2CA-2DCD37CFE8D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82BA5FF-4919-4FF8-9C04-06CE156B762F}"/>
              </a:ext>
            </a:extLst>
          </p:cNvPr>
          <p:cNvSpPr>
            <a:spLocks noGrp="1"/>
          </p:cNvSpPr>
          <p:nvPr>
            <p:ph type="dt" sz="half" idx="10"/>
          </p:nvPr>
        </p:nvSpPr>
        <p:spPr/>
        <p:txBody>
          <a:bodyPr/>
          <a:lstStyle/>
          <a:p>
            <a:fld id="{3C04E684-10F4-4CC3-A0B9-F03AA7BE37CF}" type="datetimeFigureOut">
              <a:rPr lang="en-US" smtClean="0"/>
              <a:t>4/26/2022</a:t>
            </a:fld>
            <a:endParaRPr lang="en-US"/>
          </a:p>
        </p:txBody>
      </p:sp>
      <p:sp>
        <p:nvSpPr>
          <p:cNvPr id="5" name="Footer Placeholder 4">
            <a:extLst>
              <a:ext uri="{FF2B5EF4-FFF2-40B4-BE49-F238E27FC236}">
                <a16:creationId xmlns:a16="http://schemas.microsoft.com/office/drawing/2014/main" id="{CBEDA970-128E-4150-8E5A-A1B056E8350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AEC6CD1-EE5E-42EF-B76D-BB803BA6AB5E}"/>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205840067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50C2A1B-34CA-4877-9435-D77DF325757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F255E5E-4A81-44CC-8D99-F56E625D463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19CEECF-A221-4ECC-AD9C-E197D516D24C}"/>
              </a:ext>
            </a:extLst>
          </p:cNvPr>
          <p:cNvSpPr>
            <a:spLocks noGrp="1"/>
          </p:cNvSpPr>
          <p:nvPr>
            <p:ph type="dt" sz="half" idx="10"/>
          </p:nvPr>
        </p:nvSpPr>
        <p:spPr/>
        <p:txBody>
          <a:bodyPr/>
          <a:lstStyle/>
          <a:p>
            <a:fld id="{3C04E684-10F4-4CC3-A0B9-F03AA7BE37CF}" type="datetimeFigureOut">
              <a:rPr lang="en-US" smtClean="0"/>
              <a:t>4/26/2022</a:t>
            </a:fld>
            <a:endParaRPr lang="en-US"/>
          </a:p>
        </p:txBody>
      </p:sp>
      <p:sp>
        <p:nvSpPr>
          <p:cNvPr id="5" name="Footer Placeholder 4">
            <a:extLst>
              <a:ext uri="{FF2B5EF4-FFF2-40B4-BE49-F238E27FC236}">
                <a16:creationId xmlns:a16="http://schemas.microsoft.com/office/drawing/2014/main" id="{018F41AE-0DDE-49ED-9F0C-E0E16F599A0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7B47FB7-77F0-4C43-B81E-D04B31C953DA}"/>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6746190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Freeform: Shape 6" descr="Tag=AccentColor&#10;Flavor=Light&#10;Target=Fill">
            <a:extLst>
              <a:ext uri="{FF2B5EF4-FFF2-40B4-BE49-F238E27FC236}">
                <a16:creationId xmlns:a16="http://schemas.microsoft.com/office/drawing/2014/main" id="{13B7BB51-92B8-4089-8DAB-1202A4D1C6A3}"/>
              </a:ext>
            </a:extLst>
          </p:cNvPr>
          <p:cNvSpPr/>
          <p:nvPr/>
        </p:nvSpPr>
        <p:spPr>
          <a:xfrm flipH="1">
            <a:off x="1" y="315111"/>
            <a:ext cx="3021543" cy="1435442"/>
          </a:xfrm>
          <a:custGeom>
            <a:avLst/>
            <a:gdLst>
              <a:gd name="connsiteX0" fmla="*/ 3021543 w 3021543"/>
              <a:gd name="connsiteY0" fmla="*/ 0 h 1435442"/>
              <a:gd name="connsiteX1" fmla="*/ 2963800 w 3021543"/>
              <a:gd name="connsiteY1" fmla="*/ 7242 h 1435442"/>
              <a:gd name="connsiteX2" fmla="*/ 2793803 w 3021543"/>
              <a:gd name="connsiteY2" fmla="*/ 24082 h 1435442"/>
              <a:gd name="connsiteX3" fmla="*/ 2414348 w 3021543"/>
              <a:gd name="connsiteY3" fmla="*/ 29696 h 1435442"/>
              <a:gd name="connsiteX4" fmla="*/ 2091558 w 3021543"/>
              <a:gd name="connsiteY4" fmla="*/ 27450 h 1435442"/>
              <a:gd name="connsiteX5" fmla="*/ 1645319 w 3021543"/>
              <a:gd name="connsiteY5" fmla="*/ 28573 h 1435442"/>
              <a:gd name="connsiteX6" fmla="*/ 1243602 w 3021543"/>
              <a:gd name="connsiteY6" fmla="*/ 60008 h 1435442"/>
              <a:gd name="connsiteX7" fmla="*/ 753851 w 3021543"/>
              <a:gd name="connsiteY7" fmla="*/ 57763 h 1435442"/>
              <a:gd name="connsiteX8" fmla="*/ 465465 w 3021543"/>
              <a:gd name="connsiteY8" fmla="*/ 116142 h 1435442"/>
              <a:gd name="connsiteX9" fmla="*/ 546416 w 3021543"/>
              <a:gd name="connsiteY9" fmla="*/ 136351 h 1435442"/>
              <a:gd name="connsiteX10" fmla="*/ 689091 w 3021543"/>
              <a:gd name="connsiteY10" fmla="*/ 180136 h 1435442"/>
              <a:gd name="connsiteX11" fmla="*/ 704269 w 3021543"/>
              <a:gd name="connsiteY11" fmla="*/ 208203 h 1435442"/>
              <a:gd name="connsiteX12" fmla="*/ 683020 w 3021543"/>
              <a:gd name="connsiteY12" fmla="*/ 221675 h 1435442"/>
              <a:gd name="connsiteX13" fmla="*/ 621295 w 3021543"/>
              <a:gd name="connsiteY13" fmla="*/ 247496 h 1435442"/>
              <a:gd name="connsiteX14" fmla="*/ 848968 w 3021543"/>
              <a:gd name="connsiteY14" fmla="*/ 285668 h 1435442"/>
              <a:gd name="connsiteX15" fmla="*/ 768018 w 3021543"/>
              <a:gd name="connsiteY15" fmla="*/ 309244 h 1435442"/>
              <a:gd name="connsiteX16" fmla="*/ 684032 w 3021543"/>
              <a:gd name="connsiteY16" fmla="*/ 326085 h 1435442"/>
              <a:gd name="connsiteX17" fmla="*/ 592962 w 3021543"/>
              <a:gd name="connsiteY17" fmla="*/ 338434 h 1435442"/>
              <a:gd name="connsiteX18" fmla="*/ 509988 w 3021543"/>
              <a:gd name="connsiteY18" fmla="*/ 363133 h 1435442"/>
              <a:gd name="connsiteX19" fmla="*/ 726531 w 3021543"/>
              <a:gd name="connsiteY19" fmla="*/ 373237 h 1435442"/>
              <a:gd name="connsiteX20" fmla="*/ 614212 w 3021543"/>
              <a:gd name="connsiteY20" fmla="*/ 395691 h 1435442"/>
              <a:gd name="connsiteX21" fmla="*/ 522131 w 3021543"/>
              <a:gd name="connsiteY21" fmla="*/ 424881 h 1435442"/>
              <a:gd name="connsiteX22" fmla="*/ 457370 w 3021543"/>
              <a:gd name="connsiteY22" fmla="*/ 438353 h 1435442"/>
              <a:gd name="connsiteX23" fmla="*/ 388562 w 3021543"/>
              <a:gd name="connsiteY23" fmla="*/ 441721 h 1435442"/>
              <a:gd name="connsiteX24" fmla="*/ 372372 w 3021543"/>
              <a:gd name="connsiteY24" fmla="*/ 463052 h 1435442"/>
              <a:gd name="connsiteX25" fmla="*/ 393622 w 3021543"/>
              <a:gd name="connsiteY25" fmla="*/ 485506 h 1435442"/>
              <a:gd name="connsiteX26" fmla="*/ 426002 w 3021543"/>
              <a:gd name="connsiteY26" fmla="*/ 487751 h 1435442"/>
              <a:gd name="connsiteX27" fmla="*/ 619271 w 3021543"/>
              <a:gd name="connsiteY27" fmla="*/ 493365 h 1435442"/>
              <a:gd name="connsiteX28" fmla="*/ 0 w 3021543"/>
              <a:gd name="connsiteY28" fmla="*/ 542762 h 1435442"/>
              <a:gd name="connsiteX29" fmla="*/ 83986 w 3021543"/>
              <a:gd name="connsiteY29" fmla="*/ 573075 h 1435442"/>
              <a:gd name="connsiteX30" fmla="*/ 112319 w 3021543"/>
              <a:gd name="connsiteY30" fmla="*/ 656154 h 1435442"/>
              <a:gd name="connsiteX31" fmla="*/ 215531 w 3021543"/>
              <a:gd name="connsiteY31" fmla="*/ 703306 h 1435442"/>
              <a:gd name="connsiteX32" fmla="*/ 282315 w 3021543"/>
              <a:gd name="connsiteY32" fmla="*/ 720147 h 1435442"/>
              <a:gd name="connsiteX33" fmla="*/ 435109 w 3021543"/>
              <a:gd name="connsiteY33" fmla="*/ 744846 h 1435442"/>
              <a:gd name="connsiteX34" fmla="*/ 457370 w 3021543"/>
              <a:gd name="connsiteY34" fmla="*/ 785263 h 1435442"/>
              <a:gd name="connsiteX35" fmla="*/ 476596 w 3021543"/>
              <a:gd name="connsiteY35" fmla="*/ 830170 h 1435442"/>
              <a:gd name="connsiteX36" fmla="*/ 517071 w 3021543"/>
              <a:gd name="connsiteY36" fmla="*/ 859360 h 1435442"/>
              <a:gd name="connsiteX37" fmla="*/ 202377 w 3021543"/>
              <a:gd name="connsiteY37" fmla="*/ 854869 h 1435442"/>
              <a:gd name="connsiteX38" fmla="*/ 557546 w 3021543"/>
              <a:gd name="connsiteY38" fmla="*/ 949175 h 1435442"/>
              <a:gd name="connsiteX39" fmla="*/ 526178 w 3021543"/>
              <a:gd name="connsiteY39" fmla="*/ 986223 h 1435442"/>
              <a:gd name="connsiteX40" fmla="*/ 720459 w 3021543"/>
              <a:gd name="connsiteY40" fmla="*/ 1036744 h 1435442"/>
              <a:gd name="connsiteX41" fmla="*/ 616236 w 3021543"/>
              <a:gd name="connsiteY41" fmla="*/ 1042357 h 1435442"/>
              <a:gd name="connsiteX42" fmla="*/ 1222353 w 3021543"/>
              <a:gd name="connsiteY42" fmla="*/ 1253422 h 1435442"/>
              <a:gd name="connsiteX43" fmla="*/ 2087511 w 3021543"/>
              <a:gd name="connsiteY43" fmla="*/ 1406107 h 1435442"/>
              <a:gd name="connsiteX44" fmla="*/ 2425479 w 3021543"/>
              <a:gd name="connsiteY44" fmla="*/ 1435297 h 1435442"/>
              <a:gd name="connsiteX45" fmla="*/ 2809994 w 3021543"/>
              <a:gd name="connsiteY45" fmla="*/ 1426315 h 1435442"/>
              <a:gd name="connsiteX46" fmla="*/ 2953618 w 3021543"/>
              <a:gd name="connsiteY46" fmla="*/ 1417071 h 1435442"/>
              <a:gd name="connsiteX47" fmla="*/ 3021543 w 3021543"/>
              <a:gd name="connsiteY47" fmla="*/ 1407897 h 14354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3021543" h="1435442">
                <a:moveTo>
                  <a:pt x="3021543" y="0"/>
                </a:moveTo>
                <a:lnTo>
                  <a:pt x="2963800" y="7242"/>
                </a:lnTo>
                <a:cubicBezTo>
                  <a:pt x="2907134" y="13978"/>
                  <a:pt x="2850469" y="22960"/>
                  <a:pt x="2793803" y="24082"/>
                </a:cubicBezTo>
                <a:cubicBezTo>
                  <a:pt x="2667318" y="27450"/>
                  <a:pt x="2539821" y="19592"/>
                  <a:pt x="2414348" y="29696"/>
                </a:cubicBezTo>
                <a:cubicBezTo>
                  <a:pt x="2307089" y="38677"/>
                  <a:pt x="2198818" y="28573"/>
                  <a:pt x="2091558" y="27450"/>
                </a:cubicBezTo>
                <a:cubicBezTo>
                  <a:pt x="1942812" y="26328"/>
                  <a:pt x="1793053" y="18469"/>
                  <a:pt x="1645319" y="28573"/>
                </a:cubicBezTo>
                <a:cubicBezTo>
                  <a:pt x="1510738" y="36432"/>
                  <a:pt x="1376158" y="38677"/>
                  <a:pt x="1243602" y="60008"/>
                </a:cubicBezTo>
                <a:cubicBezTo>
                  <a:pt x="1079677" y="71235"/>
                  <a:pt x="916765" y="64499"/>
                  <a:pt x="753851" y="57763"/>
                </a:cubicBezTo>
                <a:cubicBezTo>
                  <a:pt x="653675" y="53272"/>
                  <a:pt x="554511" y="38677"/>
                  <a:pt x="465465" y="116142"/>
                </a:cubicBezTo>
                <a:cubicBezTo>
                  <a:pt x="489751" y="134105"/>
                  <a:pt x="519095" y="130737"/>
                  <a:pt x="546416" y="136351"/>
                </a:cubicBezTo>
                <a:cubicBezTo>
                  <a:pt x="594986" y="147578"/>
                  <a:pt x="643557" y="158804"/>
                  <a:pt x="689091" y="180136"/>
                </a:cubicBezTo>
                <a:cubicBezTo>
                  <a:pt x="699210" y="184626"/>
                  <a:pt x="708317" y="193608"/>
                  <a:pt x="704269" y="208203"/>
                </a:cubicBezTo>
                <a:cubicBezTo>
                  <a:pt x="701234" y="219430"/>
                  <a:pt x="691115" y="219430"/>
                  <a:pt x="683020" y="221675"/>
                </a:cubicBezTo>
                <a:cubicBezTo>
                  <a:pt x="664806" y="228411"/>
                  <a:pt x="642545" y="223920"/>
                  <a:pt x="621295" y="247496"/>
                </a:cubicBezTo>
                <a:cubicBezTo>
                  <a:pt x="702245" y="259846"/>
                  <a:pt x="780160" y="236270"/>
                  <a:pt x="848968" y="285668"/>
                </a:cubicBezTo>
                <a:cubicBezTo>
                  <a:pt x="823671" y="310367"/>
                  <a:pt x="795339" y="304753"/>
                  <a:pt x="768018" y="309244"/>
                </a:cubicBezTo>
                <a:cubicBezTo>
                  <a:pt x="739685" y="313735"/>
                  <a:pt x="712365" y="321594"/>
                  <a:pt x="684032" y="326085"/>
                </a:cubicBezTo>
                <a:cubicBezTo>
                  <a:pt x="653675" y="331698"/>
                  <a:pt x="623319" y="332821"/>
                  <a:pt x="592962" y="338434"/>
                </a:cubicBezTo>
                <a:cubicBezTo>
                  <a:pt x="567666" y="342925"/>
                  <a:pt x="540345" y="335066"/>
                  <a:pt x="509988" y="363133"/>
                </a:cubicBezTo>
                <a:cubicBezTo>
                  <a:pt x="584867" y="383342"/>
                  <a:pt x="652663" y="353029"/>
                  <a:pt x="726531" y="373237"/>
                </a:cubicBezTo>
                <a:cubicBezTo>
                  <a:pt x="683020" y="391200"/>
                  <a:pt x="647604" y="385587"/>
                  <a:pt x="614212" y="395691"/>
                </a:cubicBezTo>
                <a:cubicBezTo>
                  <a:pt x="583855" y="405795"/>
                  <a:pt x="547428" y="394568"/>
                  <a:pt x="522131" y="424881"/>
                </a:cubicBezTo>
                <a:cubicBezTo>
                  <a:pt x="502905" y="448457"/>
                  <a:pt x="482668" y="451825"/>
                  <a:pt x="457370" y="438353"/>
                </a:cubicBezTo>
                <a:cubicBezTo>
                  <a:pt x="435109" y="426003"/>
                  <a:pt x="410824" y="429371"/>
                  <a:pt x="388562" y="441721"/>
                </a:cubicBezTo>
                <a:cubicBezTo>
                  <a:pt x="380468" y="446212"/>
                  <a:pt x="372372" y="451825"/>
                  <a:pt x="372372" y="463052"/>
                </a:cubicBezTo>
                <a:cubicBezTo>
                  <a:pt x="372372" y="478770"/>
                  <a:pt x="382491" y="483260"/>
                  <a:pt x="393622" y="485506"/>
                </a:cubicBezTo>
                <a:cubicBezTo>
                  <a:pt x="403741" y="487751"/>
                  <a:pt x="415883" y="489997"/>
                  <a:pt x="426002" y="487751"/>
                </a:cubicBezTo>
                <a:cubicBezTo>
                  <a:pt x="490762" y="475402"/>
                  <a:pt x="554511" y="495610"/>
                  <a:pt x="619271" y="493365"/>
                </a:cubicBezTo>
                <a:cubicBezTo>
                  <a:pt x="415883" y="541640"/>
                  <a:pt x="210471" y="525922"/>
                  <a:pt x="0" y="542762"/>
                </a:cubicBezTo>
                <a:cubicBezTo>
                  <a:pt x="27321" y="576443"/>
                  <a:pt x="62737" y="548376"/>
                  <a:pt x="83986" y="573075"/>
                </a:cubicBezTo>
                <a:cubicBezTo>
                  <a:pt x="63748" y="624719"/>
                  <a:pt x="71844" y="652785"/>
                  <a:pt x="112319" y="656154"/>
                </a:cubicBezTo>
                <a:cubicBezTo>
                  <a:pt x="151782" y="659522"/>
                  <a:pt x="194281" y="641559"/>
                  <a:pt x="215531" y="703306"/>
                </a:cubicBezTo>
                <a:cubicBezTo>
                  <a:pt x="221602" y="722392"/>
                  <a:pt x="259042" y="716779"/>
                  <a:pt x="282315" y="720147"/>
                </a:cubicBezTo>
                <a:cubicBezTo>
                  <a:pt x="332909" y="728005"/>
                  <a:pt x="386539" y="720147"/>
                  <a:pt x="435109" y="744846"/>
                </a:cubicBezTo>
                <a:cubicBezTo>
                  <a:pt x="454335" y="753827"/>
                  <a:pt x="467489" y="760563"/>
                  <a:pt x="457370" y="785263"/>
                </a:cubicBezTo>
                <a:cubicBezTo>
                  <a:pt x="447252" y="811084"/>
                  <a:pt x="460406" y="820066"/>
                  <a:pt x="476596" y="830170"/>
                </a:cubicBezTo>
                <a:cubicBezTo>
                  <a:pt x="488739" y="838028"/>
                  <a:pt x="506953" y="835783"/>
                  <a:pt x="517071" y="859360"/>
                </a:cubicBezTo>
                <a:cubicBezTo>
                  <a:pt x="410824" y="855992"/>
                  <a:pt x="307612" y="836906"/>
                  <a:pt x="202377" y="854869"/>
                </a:cubicBezTo>
                <a:cubicBezTo>
                  <a:pt x="317731" y="899776"/>
                  <a:pt x="444216" y="897531"/>
                  <a:pt x="557546" y="949175"/>
                </a:cubicBezTo>
                <a:cubicBezTo>
                  <a:pt x="553499" y="967137"/>
                  <a:pt x="527190" y="959278"/>
                  <a:pt x="526178" y="986223"/>
                </a:cubicBezTo>
                <a:cubicBezTo>
                  <a:pt x="585879" y="1014290"/>
                  <a:pt x="657723" y="995204"/>
                  <a:pt x="720459" y="1036744"/>
                </a:cubicBezTo>
                <a:cubicBezTo>
                  <a:pt x="684032" y="1055829"/>
                  <a:pt x="650640" y="1024394"/>
                  <a:pt x="616236" y="1042357"/>
                </a:cubicBezTo>
                <a:cubicBezTo>
                  <a:pt x="627367" y="1069302"/>
                  <a:pt x="1131283" y="1235459"/>
                  <a:pt x="1222353" y="1253422"/>
                </a:cubicBezTo>
                <a:cubicBezTo>
                  <a:pt x="1407527" y="1290470"/>
                  <a:pt x="1940788" y="1384776"/>
                  <a:pt x="2087511" y="1406107"/>
                </a:cubicBezTo>
                <a:cubicBezTo>
                  <a:pt x="2200841" y="1421824"/>
                  <a:pt x="2313160" y="1434174"/>
                  <a:pt x="2425479" y="1435297"/>
                </a:cubicBezTo>
                <a:cubicBezTo>
                  <a:pt x="2553988" y="1436419"/>
                  <a:pt x="2681485" y="1430806"/>
                  <a:pt x="2809994" y="1426315"/>
                </a:cubicBezTo>
                <a:cubicBezTo>
                  <a:pt x="2858058" y="1424631"/>
                  <a:pt x="2905933" y="1421684"/>
                  <a:pt x="2953618" y="1417071"/>
                </a:cubicBezTo>
                <a:lnTo>
                  <a:pt x="3021543" y="1407897"/>
                </a:lnTo>
                <a:close/>
              </a:path>
            </a:pathLst>
          </a:custGeom>
          <a:solidFill>
            <a:schemeClr val="accent1">
              <a:alpha val="20000"/>
            </a:schemeClr>
          </a:solidFill>
          <a:ln w="32707" cap="flat">
            <a:noFill/>
            <a:prstDash val="solid"/>
            <a:miter/>
          </a:ln>
        </p:spPr>
        <p:txBody>
          <a:bodyPr wrap="square" rtlCol="0" anchor="ctr">
            <a:noAutofit/>
          </a:bodyPr>
          <a:lstStyle/>
          <a:p>
            <a:endParaRPr lang="en-US"/>
          </a:p>
        </p:txBody>
      </p:sp>
      <p:sp>
        <p:nvSpPr>
          <p:cNvPr id="2" name="Title 1">
            <a:extLst>
              <a:ext uri="{FF2B5EF4-FFF2-40B4-BE49-F238E27FC236}">
                <a16:creationId xmlns:a16="http://schemas.microsoft.com/office/drawing/2014/main" id="{26030E26-A86A-417A-AA64-699AA8DD3DA5}"/>
              </a:ext>
            </a:extLst>
          </p:cNvPr>
          <p:cNvSpPr>
            <a:spLocks noGrp="1"/>
          </p:cNvSpPr>
          <p:nvPr>
            <p:ph type="title"/>
          </p:nvPr>
        </p:nvSpPr>
        <p:spPr/>
        <p:txBody>
          <a:bodyPr>
            <a:normAutofit/>
          </a:bodyPr>
          <a:lstStyle>
            <a:lvl1pPr>
              <a:defRPr sz="40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D19CF97E-0E6E-41E9-B75B-0371E744D1E8}"/>
              </a:ext>
            </a:extLst>
          </p:cNvPr>
          <p:cNvSpPr>
            <a:spLocks noGrp="1"/>
          </p:cNvSpPr>
          <p:nvPr>
            <p:ph idx="1"/>
          </p:nvPr>
        </p:nvSpPr>
        <p:spPr>
          <a:xfrm>
            <a:off x="838200" y="2011680"/>
            <a:ext cx="10515600" cy="4160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70BAE770-8363-44CD-8A22-AB26C5C5361B}"/>
              </a:ext>
            </a:extLst>
          </p:cNvPr>
          <p:cNvSpPr>
            <a:spLocks noGrp="1"/>
          </p:cNvSpPr>
          <p:nvPr>
            <p:ph type="dt" sz="half" idx="10"/>
          </p:nvPr>
        </p:nvSpPr>
        <p:spPr/>
        <p:txBody>
          <a:bodyPr/>
          <a:lstStyle/>
          <a:p>
            <a:fld id="{3C04E684-10F4-4CC3-A0B9-F03AA7BE37CF}" type="datetimeFigureOut">
              <a:rPr lang="en-US" smtClean="0"/>
              <a:t>4/26/2022</a:t>
            </a:fld>
            <a:endParaRPr lang="en-US"/>
          </a:p>
        </p:txBody>
      </p:sp>
      <p:sp>
        <p:nvSpPr>
          <p:cNvPr id="5" name="Footer Placeholder 4">
            <a:extLst>
              <a:ext uri="{FF2B5EF4-FFF2-40B4-BE49-F238E27FC236}">
                <a16:creationId xmlns:a16="http://schemas.microsoft.com/office/drawing/2014/main" id="{36E618F2-3B8E-4449-91E7-F8AA4960938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63428F0-E5C2-42A1-AB2F-1A19FFAD19CF}"/>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20114396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Graphic 9" descr="Tag=AccentColor&#10;Flavor=Light&#10;Target=Fill">
            <a:extLst>
              <a:ext uri="{FF2B5EF4-FFF2-40B4-BE49-F238E27FC236}">
                <a16:creationId xmlns:a16="http://schemas.microsoft.com/office/drawing/2014/main" id="{DB2CE8D6-5B4E-4EBE-9ED5-A1DA7E2A5CDA}"/>
              </a:ext>
            </a:extLst>
          </p:cNvPr>
          <p:cNvSpPr/>
          <p:nvPr/>
        </p:nvSpPr>
        <p:spPr>
          <a:xfrm>
            <a:off x="7209816" y="0"/>
            <a:ext cx="4143984" cy="5747660"/>
          </a:xfrm>
          <a:custGeom>
            <a:avLst/>
            <a:gdLst>
              <a:gd name="connsiteX0" fmla="*/ 0 w 3843750"/>
              <a:gd name="connsiteY0" fmla="*/ 346 h 5956080"/>
              <a:gd name="connsiteX1" fmla="*/ 72373 w 3843750"/>
              <a:gd name="connsiteY1" fmla="*/ 2447534 h 5956080"/>
              <a:gd name="connsiteX2" fmla="*/ 145093 w 3843750"/>
              <a:gd name="connsiteY2" fmla="*/ 3878724 h 5956080"/>
              <a:gd name="connsiteX3" fmla="*/ 237897 w 3843750"/>
              <a:gd name="connsiteY3" fmla="*/ 4208041 h 5956080"/>
              <a:gd name="connsiteX4" fmla="*/ 281875 w 3843750"/>
              <a:gd name="connsiteY4" fmla="*/ 4677601 h 5956080"/>
              <a:gd name="connsiteX5" fmla="*/ 360135 w 3843750"/>
              <a:gd name="connsiteY5" fmla="*/ 5287407 h 5956080"/>
              <a:gd name="connsiteX6" fmla="*/ 414155 w 3843750"/>
              <a:gd name="connsiteY6" fmla="*/ 5817914 h 5956080"/>
              <a:gd name="connsiteX7" fmla="*/ 681487 w 3843750"/>
              <a:gd name="connsiteY7" fmla="*/ 5914873 h 5956080"/>
              <a:gd name="connsiteX8" fmla="*/ 892373 w 3843750"/>
              <a:gd name="connsiteY8" fmla="*/ 5605295 h 5956080"/>
              <a:gd name="connsiteX9" fmla="*/ 1027770 w 3843750"/>
              <a:gd name="connsiteY9" fmla="*/ 5804063 h 5956080"/>
              <a:gd name="connsiteX10" fmla="*/ 1200566 w 3843750"/>
              <a:gd name="connsiteY10" fmla="*/ 5527036 h 5956080"/>
              <a:gd name="connsiteX11" fmla="*/ 1348083 w 3843750"/>
              <a:gd name="connsiteY11" fmla="*/ 5363590 h 5956080"/>
              <a:gd name="connsiteX12" fmla="*/ 1425997 w 3843750"/>
              <a:gd name="connsiteY12" fmla="*/ 4800532 h 5956080"/>
              <a:gd name="connsiteX13" fmla="*/ 1517416 w 3843750"/>
              <a:gd name="connsiteY13" fmla="*/ 4640549 h 5956080"/>
              <a:gd name="connsiteX14" fmla="*/ 1569705 w 3843750"/>
              <a:gd name="connsiteY14" fmla="*/ 4803995 h 5956080"/>
              <a:gd name="connsiteX15" fmla="*/ 1530921 w 3843750"/>
              <a:gd name="connsiteY15" fmla="*/ 5433885 h 5956080"/>
              <a:gd name="connsiteX16" fmla="*/ 1614721 w 3843750"/>
              <a:gd name="connsiteY16" fmla="*/ 5319957 h 5956080"/>
              <a:gd name="connsiteX17" fmla="*/ 1800676 w 3843750"/>
              <a:gd name="connsiteY17" fmla="*/ 4608691 h 5956080"/>
              <a:gd name="connsiteX18" fmla="*/ 1918759 w 3843750"/>
              <a:gd name="connsiteY18" fmla="*/ 4486799 h 5956080"/>
              <a:gd name="connsiteX19" fmla="*/ 2009139 w 3843750"/>
              <a:gd name="connsiteY19" fmla="*/ 4715000 h 5956080"/>
              <a:gd name="connsiteX20" fmla="*/ 2135532 w 3843750"/>
              <a:gd name="connsiteY20" fmla="*/ 5321689 h 5956080"/>
              <a:gd name="connsiteX21" fmla="*/ 2209291 w 3843750"/>
              <a:gd name="connsiteY21" fmla="*/ 5028733 h 5956080"/>
              <a:gd name="connsiteX22" fmla="*/ 2501208 w 3843750"/>
              <a:gd name="connsiteY22" fmla="*/ 4457711 h 5956080"/>
              <a:gd name="connsiteX23" fmla="*/ 2695127 w 3843750"/>
              <a:gd name="connsiteY23" fmla="*/ 4973674 h 5956080"/>
              <a:gd name="connsiteX24" fmla="*/ 2825329 w 3843750"/>
              <a:gd name="connsiteY24" fmla="*/ 4563328 h 5956080"/>
              <a:gd name="connsiteX25" fmla="*/ 2904628 w 3843750"/>
              <a:gd name="connsiteY25" fmla="*/ 4466368 h 5956080"/>
              <a:gd name="connsiteX26" fmla="*/ 2922635 w 3843750"/>
              <a:gd name="connsiteY26" fmla="*/ 4519696 h 5956080"/>
              <a:gd name="connsiteX27" fmla="*/ 3089544 w 3843750"/>
              <a:gd name="connsiteY27" fmla="*/ 3606545 h 5956080"/>
              <a:gd name="connsiteX28" fmla="*/ 3150490 w 3843750"/>
              <a:gd name="connsiteY28" fmla="*/ 3989882 h 5956080"/>
              <a:gd name="connsiteX29" fmla="*/ 3755448 w 3843750"/>
              <a:gd name="connsiteY29" fmla="*/ 1538193 h 5956080"/>
              <a:gd name="connsiteX30" fmla="*/ 3850330 w 3843750"/>
              <a:gd name="connsiteY30" fmla="*/ 0 h 5956080"/>
              <a:gd name="connsiteX31" fmla="*/ 0 w 3843750"/>
              <a:gd name="connsiteY31" fmla="*/ 0 h 59560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3843750" h="5956080">
                <a:moveTo>
                  <a:pt x="0" y="346"/>
                </a:moveTo>
                <a:cubicBezTo>
                  <a:pt x="12120" y="1234155"/>
                  <a:pt x="72720" y="2447534"/>
                  <a:pt x="72373" y="2447534"/>
                </a:cubicBezTo>
                <a:cubicBezTo>
                  <a:pt x="72720" y="2449265"/>
                  <a:pt x="114274" y="3641520"/>
                  <a:pt x="145093" y="3878724"/>
                </a:cubicBezTo>
                <a:cubicBezTo>
                  <a:pt x="176258" y="4119392"/>
                  <a:pt x="210194" y="3969797"/>
                  <a:pt x="237897" y="4208041"/>
                </a:cubicBezTo>
                <a:cubicBezTo>
                  <a:pt x="250017" y="4367677"/>
                  <a:pt x="237204" y="4527661"/>
                  <a:pt x="281875" y="4677601"/>
                </a:cubicBezTo>
                <a:cubicBezTo>
                  <a:pt x="278758" y="4908226"/>
                  <a:pt x="338319" y="5059552"/>
                  <a:pt x="360135" y="5287407"/>
                </a:cubicBezTo>
                <a:cubicBezTo>
                  <a:pt x="370177" y="5468860"/>
                  <a:pt x="348015" y="5649274"/>
                  <a:pt x="414155" y="5817914"/>
                </a:cubicBezTo>
                <a:cubicBezTo>
                  <a:pt x="467137" y="5947770"/>
                  <a:pt x="534662" y="6049578"/>
                  <a:pt x="681487" y="5914873"/>
                </a:cubicBezTo>
                <a:cubicBezTo>
                  <a:pt x="680448" y="5747964"/>
                  <a:pt x="925963" y="5772897"/>
                  <a:pt x="892373" y="5605295"/>
                </a:cubicBezTo>
                <a:cubicBezTo>
                  <a:pt x="1003184" y="5641309"/>
                  <a:pt x="945009" y="5759046"/>
                  <a:pt x="1027770" y="5804063"/>
                </a:cubicBezTo>
                <a:cubicBezTo>
                  <a:pt x="1099105" y="5719915"/>
                  <a:pt x="1051664" y="5551968"/>
                  <a:pt x="1200566" y="5527036"/>
                </a:cubicBezTo>
                <a:cubicBezTo>
                  <a:pt x="1352931" y="5564088"/>
                  <a:pt x="1336655" y="5453970"/>
                  <a:pt x="1348083" y="5363590"/>
                </a:cubicBezTo>
                <a:cubicBezTo>
                  <a:pt x="1370938" y="5149586"/>
                  <a:pt x="1389291" y="5009687"/>
                  <a:pt x="1425997" y="4800532"/>
                </a:cubicBezTo>
                <a:cubicBezTo>
                  <a:pt x="1436385" y="4748243"/>
                  <a:pt x="1415608" y="4628775"/>
                  <a:pt x="1517416" y="4640549"/>
                </a:cubicBezTo>
                <a:cubicBezTo>
                  <a:pt x="1596022" y="4651976"/>
                  <a:pt x="1566242" y="4746512"/>
                  <a:pt x="1569705" y="4803995"/>
                </a:cubicBezTo>
                <a:cubicBezTo>
                  <a:pt x="1600177" y="5128809"/>
                  <a:pt x="1532998" y="5109763"/>
                  <a:pt x="1530921" y="5433885"/>
                </a:cubicBezTo>
                <a:cubicBezTo>
                  <a:pt x="1530574" y="5446697"/>
                  <a:pt x="1580786" y="5458125"/>
                  <a:pt x="1614721" y="5319957"/>
                </a:cubicBezTo>
                <a:cubicBezTo>
                  <a:pt x="1681208" y="5047432"/>
                  <a:pt x="1760507" y="4832736"/>
                  <a:pt x="1800676" y="4608691"/>
                </a:cubicBezTo>
                <a:cubicBezTo>
                  <a:pt x="1848463" y="4656824"/>
                  <a:pt x="1889671" y="4439704"/>
                  <a:pt x="1918759" y="4486799"/>
                </a:cubicBezTo>
                <a:cubicBezTo>
                  <a:pt x="1932264" y="4566098"/>
                  <a:pt x="1956503" y="4642626"/>
                  <a:pt x="2009139" y="4715000"/>
                </a:cubicBezTo>
                <a:cubicBezTo>
                  <a:pt x="2054502" y="4933851"/>
                  <a:pt x="2004983" y="5137812"/>
                  <a:pt x="2135532" y="5321689"/>
                </a:cubicBezTo>
                <a:cubicBezTo>
                  <a:pt x="2135532" y="5321689"/>
                  <a:pt x="2137610" y="5265245"/>
                  <a:pt x="2209291" y="5028733"/>
                </a:cubicBezTo>
                <a:cubicBezTo>
                  <a:pt x="2267120" y="4838277"/>
                  <a:pt x="2341225" y="4936622"/>
                  <a:pt x="2501208" y="4457711"/>
                </a:cubicBezTo>
                <a:cubicBezTo>
                  <a:pt x="2545186" y="4641934"/>
                  <a:pt x="2446495" y="4877753"/>
                  <a:pt x="2695127" y="4973674"/>
                </a:cubicBezTo>
                <a:cubicBezTo>
                  <a:pt x="2743260" y="4833775"/>
                  <a:pt x="2706208" y="4662365"/>
                  <a:pt x="2825329" y="4563328"/>
                </a:cubicBezTo>
                <a:cubicBezTo>
                  <a:pt x="2859958" y="4534586"/>
                  <a:pt x="2884890" y="4501689"/>
                  <a:pt x="2904628" y="4466368"/>
                </a:cubicBezTo>
                <a:cubicBezTo>
                  <a:pt x="2910515" y="4484375"/>
                  <a:pt x="2916749" y="4503074"/>
                  <a:pt x="2922635" y="4519696"/>
                </a:cubicBezTo>
                <a:cubicBezTo>
                  <a:pt x="2946529" y="4491647"/>
                  <a:pt x="3082618" y="3784882"/>
                  <a:pt x="3089544" y="3606545"/>
                </a:cubicBezTo>
                <a:cubicBezTo>
                  <a:pt x="3124172" y="3733285"/>
                  <a:pt x="3150490" y="3989882"/>
                  <a:pt x="3150490" y="3989882"/>
                </a:cubicBezTo>
                <a:cubicBezTo>
                  <a:pt x="3150490" y="3989882"/>
                  <a:pt x="3300085" y="3936900"/>
                  <a:pt x="3755448" y="1538193"/>
                </a:cubicBezTo>
                <a:cubicBezTo>
                  <a:pt x="3791461" y="1348775"/>
                  <a:pt x="3824704" y="697762"/>
                  <a:pt x="3850330" y="0"/>
                </a:cubicBezTo>
                <a:lnTo>
                  <a:pt x="0" y="0"/>
                </a:lnTo>
                <a:close/>
              </a:path>
            </a:pathLst>
          </a:custGeom>
          <a:solidFill>
            <a:schemeClr val="accent1">
              <a:alpha val="20000"/>
            </a:schemeClr>
          </a:solidFill>
          <a:ln w="32707" cap="flat">
            <a:noFill/>
            <a:prstDash val="solid"/>
            <a:miter/>
          </a:ln>
        </p:spPr>
        <p:txBody>
          <a:bodyPr rtlCol="0" anchor="ctr"/>
          <a:lstStyle/>
          <a:p>
            <a:endParaRPr lang="en-US"/>
          </a:p>
        </p:txBody>
      </p:sp>
      <p:sp>
        <p:nvSpPr>
          <p:cNvPr id="2" name="Title 1">
            <a:extLst>
              <a:ext uri="{FF2B5EF4-FFF2-40B4-BE49-F238E27FC236}">
                <a16:creationId xmlns:a16="http://schemas.microsoft.com/office/drawing/2014/main" id="{64AD5705-B027-4C44-B38A-60296E29EB12}"/>
              </a:ext>
            </a:extLst>
          </p:cNvPr>
          <p:cNvSpPr>
            <a:spLocks noGrp="1"/>
          </p:cNvSpPr>
          <p:nvPr>
            <p:ph type="title"/>
          </p:nvPr>
        </p:nvSpPr>
        <p:spPr>
          <a:xfrm>
            <a:off x="831850" y="1078991"/>
            <a:ext cx="5266944" cy="3136392"/>
          </a:xfrm>
        </p:spPr>
        <p:txBody>
          <a:bodyPr anchor="b">
            <a:normAutofit/>
          </a:bodyPr>
          <a:lstStyle>
            <a:lvl1pPr>
              <a:defRPr sz="48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BE8BBAC4-9088-44CF-BA2D-B8DD24FB5274}"/>
              </a:ext>
            </a:extLst>
          </p:cNvPr>
          <p:cNvSpPr>
            <a:spLocks noGrp="1"/>
          </p:cNvSpPr>
          <p:nvPr>
            <p:ph type="body" idx="1"/>
          </p:nvPr>
        </p:nvSpPr>
        <p:spPr>
          <a:xfrm>
            <a:off x="831850" y="4279392"/>
            <a:ext cx="5266944" cy="1500187"/>
          </a:xfrm>
        </p:spPr>
        <p:txBody>
          <a:bodyPr/>
          <a:lstStyle>
            <a:lvl1pPr marL="0" indent="0">
              <a:buNone/>
              <a:defRPr sz="2400" cap="all" baseline="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793FB3F-D2A6-4919-B57B-C08861D46303}"/>
              </a:ext>
            </a:extLst>
          </p:cNvPr>
          <p:cNvSpPr>
            <a:spLocks noGrp="1"/>
          </p:cNvSpPr>
          <p:nvPr>
            <p:ph type="dt" sz="half" idx="10"/>
          </p:nvPr>
        </p:nvSpPr>
        <p:spPr/>
        <p:txBody>
          <a:bodyPr/>
          <a:lstStyle/>
          <a:p>
            <a:fld id="{3C04E684-10F4-4CC3-A0B9-F03AA7BE37CF}" type="datetimeFigureOut">
              <a:rPr lang="en-US" smtClean="0"/>
              <a:t>4/26/2022</a:t>
            </a:fld>
            <a:endParaRPr lang="en-US"/>
          </a:p>
        </p:txBody>
      </p:sp>
      <p:sp>
        <p:nvSpPr>
          <p:cNvPr id="5" name="Footer Placeholder 4">
            <a:extLst>
              <a:ext uri="{FF2B5EF4-FFF2-40B4-BE49-F238E27FC236}">
                <a16:creationId xmlns:a16="http://schemas.microsoft.com/office/drawing/2014/main" id="{989049E0-6BE5-43FA-A4D4-ACAFC871A79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DF8C28D-1479-4F15-B906-0AEBBCCA8CFA}"/>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19591117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Shape 7" descr="Tag=AccentColor&#10;Flavor=Light&#10;Target=Fill">
            <a:extLst>
              <a:ext uri="{FF2B5EF4-FFF2-40B4-BE49-F238E27FC236}">
                <a16:creationId xmlns:a16="http://schemas.microsoft.com/office/drawing/2014/main" id="{FD51F360-8860-4FB5-A0A5-773473DD8B39}"/>
              </a:ext>
            </a:extLst>
          </p:cNvPr>
          <p:cNvSpPr/>
          <p:nvPr/>
        </p:nvSpPr>
        <p:spPr>
          <a:xfrm flipH="1">
            <a:off x="1" y="315111"/>
            <a:ext cx="3021543" cy="1435442"/>
          </a:xfrm>
          <a:custGeom>
            <a:avLst/>
            <a:gdLst>
              <a:gd name="connsiteX0" fmla="*/ 3021543 w 3021543"/>
              <a:gd name="connsiteY0" fmla="*/ 0 h 1435442"/>
              <a:gd name="connsiteX1" fmla="*/ 2963800 w 3021543"/>
              <a:gd name="connsiteY1" fmla="*/ 7242 h 1435442"/>
              <a:gd name="connsiteX2" fmla="*/ 2793803 w 3021543"/>
              <a:gd name="connsiteY2" fmla="*/ 24082 h 1435442"/>
              <a:gd name="connsiteX3" fmla="*/ 2414348 w 3021543"/>
              <a:gd name="connsiteY3" fmla="*/ 29696 h 1435442"/>
              <a:gd name="connsiteX4" fmla="*/ 2091558 w 3021543"/>
              <a:gd name="connsiteY4" fmla="*/ 27450 h 1435442"/>
              <a:gd name="connsiteX5" fmla="*/ 1645319 w 3021543"/>
              <a:gd name="connsiteY5" fmla="*/ 28573 h 1435442"/>
              <a:gd name="connsiteX6" fmla="*/ 1243602 w 3021543"/>
              <a:gd name="connsiteY6" fmla="*/ 60008 h 1435442"/>
              <a:gd name="connsiteX7" fmla="*/ 753851 w 3021543"/>
              <a:gd name="connsiteY7" fmla="*/ 57763 h 1435442"/>
              <a:gd name="connsiteX8" fmla="*/ 465465 w 3021543"/>
              <a:gd name="connsiteY8" fmla="*/ 116142 h 1435442"/>
              <a:gd name="connsiteX9" fmla="*/ 546416 w 3021543"/>
              <a:gd name="connsiteY9" fmla="*/ 136351 h 1435442"/>
              <a:gd name="connsiteX10" fmla="*/ 689091 w 3021543"/>
              <a:gd name="connsiteY10" fmla="*/ 180136 h 1435442"/>
              <a:gd name="connsiteX11" fmla="*/ 704269 w 3021543"/>
              <a:gd name="connsiteY11" fmla="*/ 208203 h 1435442"/>
              <a:gd name="connsiteX12" fmla="*/ 683020 w 3021543"/>
              <a:gd name="connsiteY12" fmla="*/ 221675 h 1435442"/>
              <a:gd name="connsiteX13" fmla="*/ 621295 w 3021543"/>
              <a:gd name="connsiteY13" fmla="*/ 247496 h 1435442"/>
              <a:gd name="connsiteX14" fmla="*/ 848968 w 3021543"/>
              <a:gd name="connsiteY14" fmla="*/ 285668 h 1435442"/>
              <a:gd name="connsiteX15" fmla="*/ 768018 w 3021543"/>
              <a:gd name="connsiteY15" fmla="*/ 309244 h 1435442"/>
              <a:gd name="connsiteX16" fmla="*/ 684032 w 3021543"/>
              <a:gd name="connsiteY16" fmla="*/ 326085 h 1435442"/>
              <a:gd name="connsiteX17" fmla="*/ 592962 w 3021543"/>
              <a:gd name="connsiteY17" fmla="*/ 338434 h 1435442"/>
              <a:gd name="connsiteX18" fmla="*/ 509988 w 3021543"/>
              <a:gd name="connsiteY18" fmla="*/ 363133 h 1435442"/>
              <a:gd name="connsiteX19" fmla="*/ 726531 w 3021543"/>
              <a:gd name="connsiteY19" fmla="*/ 373237 h 1435442"/>
              <a:gd name="connsiteX20" fmla="*/ 614212 w 3021543"/>
              <a:gd name="connsiteY20" fmla="*/ 395691 h 1435442"/>
              <a:gd name="connsiteX21" fmla="*/ 522131 w 3021543"/>
              <a:gd name="connsiteY21" fmla="*/ 424881 h 1435442"/>
              <a:gd name="connsiteX22" fmla="*/ 457370 w 3021543"/>
              <a:gd name="connsiteY22" fmla="*/ 438353 h 1435442"/>
              <a:gd name="connsiteX23" fmla="*/ 388562 w 3021543"/>
              <a:gd name="connsiteY23" fmla="*/ 441721 h 1435442"/>
              <a:gd name="connsiteX24" fmla="*/ 372372 w 3021543"/>
              <a:gd name="connsiteY24" fmla="*/ 463052 h 1435442"/>
              <a:gd name="connsiteX25" fmla="*/ 393622 w 3021543"/>
              <a:gd name="connsiteY25" fmla="*/ 485506 h 1435442"/>
              <a:gd name="connsiteX26" fmla="*/ 426002 w 3021543"/>
              <a:gd name="connsiteY26" fmla="*/ 487751 h 1435442"/>
              <a:gd name="connsiteX27" fmla="*/ 619271 w 3021543"/>
              <a:gd name="connsiteY27" fmla="*/ 493365 h 1435442"/>
              <a:gd name="connsiteX28" fmla="*/ 0 w 3021543"/>
              <a:gd name="connsiteY28" fmla="*/ 542762 h 1435442"/>
              <a:gd name="connsiteX29" fmla="*/ 83986 w 3021543"/>
              <a:gd name="connsiteY29" fmla="*/ 573075 h 1435442"/>
              <a:gd name="connsiteX30" fmla="*/ 112319 w 3021543"/>
              <a:gd name="connsiteY30" fmla="*/ 656154 h 1435442"/>
              <a:gd name="connsiteX31" fmla="*/ 215531 w 3021543"/>
              <a:gd name="connsiteY31" fmla="*/ 703306 h 1435442"/>
              <a:gd name="connsiteX32" fmla="*/ 282315 w 3021543"/>
              <a:gd name="connsiteY32" fmla="*/ 720147 h 1435442"/>
              <a:gd name="connsiteX33" fmla="*/ 435109 w 3021543"/>
              <a:gd name="connsiteY33" fmla="*/ 744846 h 1435442"/>
              <a:gd name="connsiteX34" fmla="*/ 457370 w 3021543"/>
              <a:gd name="connsiteY34" fmla="*/ 785263 h 1435442"/>
              <a:gd name="connsiteX35" fmla="*/ 476596 w 3021543"/>
              <a:gd name="connsiteY35" fmla="*/ 830170 h 1435442"/>
              <a:gd name="connsiteX36" fmla="*/ 517071 w 3021543"/>
              <a:gd name="connsiteY36" fmla="*/ 859360 h 1435442"/>
              <a:gd name="connsiteX37" fmla="*/ 202377 w 3021543"/>
              <a:gd name="connsiteY37" fmla="*/ 854869 h 1435442"/>
              <a:gd name="connsiteX38" fmla="*/ 557546 w 3021543"/>
              <a:gd name="connsiteY38" fmla="*/ 949175 h 1435442"/>
              <a:gd name="connsiteX39" fmla="*/ 526178 w 3021543"/>
              <a:gd name="connsiteY39" fmla="*/ 986223 h 1435442"/>
              <a:gd name="connsiteX40" fmla="*/ 720459 w 3021543"/>
              <a:gd name="connsiteY40" fmla="*/ 1036744 h 1435442"/>
              <a:gd name="connsiteX41" fmla="*/ 616236 w 3021543"/>
              <a:gd name="connsiteY41" fmla="*/ 1042357 h 1435442"/>
              <a:gd name="connsiteX42" fmla="*/ 1222353 w 3021543"/>
              <a:gd name="connsiteY42" fmla="*/ 1253422 h 1435442"/>
              <a:gd name="connsiteX43" fmla="*/ 2087511 w 3021543"/>
              <a:gd name="connsiteY43" fmla="*/ 1406107 h 1435442"/>
              <a:gd name="connsiteX44" fmla="*/ 2425479 w 3021543"/>
              <a:gd name="connsiteY44" fmla="*/ 1435297 h 1435442"/>
              <a:gd name="connsiteX45" fmla="*/ 2809994 w 3021543"/>
              <a:gd name="connsiteY45" fmla="*/ 1426315 h 1435442"/>
              <a:gd name="connsiteX46" fmla="*/ 2953618 w 3021543"/>
              <a:gd name="connsiteY46" fmla="*/ 1417071 h 1435442"/>
              <a:gd name="connsiteX47" fmla="*/ 3021543 w 3021543"/>
              <a:gd name="connsiteY47" fmla="*/ 1407897 h 14354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3021543" h="1435442">
                <a:moveTo>
                  <a:pt x="3021543" y="0"/>
                </a:moveTo>
                <a:lnTo>
                  <a:pt x="2963800" y="7242"/>
                </a:lnTo>
                <a:cubicBezTo>
                  <a:pt x="2907134" y="13978"/>
                  <a:pt x="2850469" y="22960"/>
                  <a:pt x="2793803" y="24082"/>
                </a:cubicBezTo>
                <a:cubicBezTo>
                  <a:pt x="2667318" y="27450"/>
                  <a:pt x="2539821" y="19592"/>
                  <a:pt x="2414348" y="29696"/>
                </a:cubicBezTo>
                <a:cubicBezTo>
                  <a:pt x="2307089" y="38677"/>
                  <a:pt x="2198818" y="28573"/>
                  <a:pt x="2091558" y="27450"/>
                </a:cubicBezTo>
                <a:cubicBezTo>
                  <a:pt x="1942812" y="26328"/>
                  <a:pt x="1793053" y="18469"/>
                  <a:pt x="1645319" y="28573"/>
                </a:cubicBezTo>
                <a:cubicBezTo>
                  <a:pt x="1510738" y="36432"/>
                  <a:pt x="1376158" y="38677"/>
                  <a:pt x="1243602" y="60008"/>
                </a:cubicBezTo>
                <a:cubicBezTo>
                  <a:pt x="1079677" y="71235"/>
                  <a:pt x="916765" y="64499"/>
                  <a:pt x="753851" y="57763"/>
                </a:cubicBezTo>
                <a:cubicBezTo>
                  <a:pt x="653675" y="53272"/>
                  <a:pt x="554511" y="38677"/>
                  <a:pt x="465465" y="116142"/>
                </a:cubicBezTo>
                <a:cubicBezTo>
                  <a:pt x="489751" y="134105"/>
                  <a:pt x="519095" y="130737"/>
                  <a:pt x="546416" y="136351"/>
                </a:cubicBezTo>
                <a:cubicBezTo>
                  <a:pt x="594986" y="147578"/>
                  <a:pt x="643557" y="158804"/>
                  <a:pt x="689091" y="180136"/>
                </a:cubicBezTo>
                <a:cubicBezTo>
                  <a:pt x="699210" y="184626"/>
                  <a:pt x="708317" y="193608"/>
                  <a:pt x="704269" y="208203"/>
                </a:cubicBezTo>
                <a:cubicBezTo>
                  <a:pt x="701234" y="219430"/>
                  <a:pt x="691115" y="219430"/>
                  <a:pt x="683020" y="221675"/>
                </a:cubicBezTo>
                <a:cubicBezTo>
                  <a:pt x="664806" y="228411"/>
                  <a:pt x="642545" y="223920"/>
                  <a:pt x="621295" y="247496"/>
                </a:cubicBezTo>
                <a:cubicBezTo>
                  <a:pt x="702245" y="259846"/>
                  <a:pt x="780160" y="236270"/>
                  <a:pt x="848968" y="285668"/>
                </a:cubicBezTo>
                <a:cubicBezTo>
                  <a:pt x="823671" y="310367"/>
                  <a:pt x="795339" y="304753"/>
                  <a:pt x="768018" y="309244"/>
                </a:cubicBezTo>
                <a:cubicBezTo>
                  <a:pt x="739685" y="313735"/>
                  <a:pt x="712365" y="321594"/>
                  <a:pt x="684032" y="326085"/>
                </a:cubicBezTo>
                <a:cubicBezTo>
                  <a:pt x="653675" y="331698"/>
                  <a:pt x="623319" y="332821"/>
                  <a:pt x="592962" y="338434"/>
                </a:cubicBezTo>
                <a:cubicBezTo>
                  <a:pt x="567666" y="342925"/>
                  <a:pt x="540345" y="335066"/>
                  <a:pt x="509988" y="363133"/>
                </a:cubicBezTo>
                <a:cubicBezTo>
                  <a:pt x="584867" y="383342"/>
                  <a:pt x="652663" y="353029"/>
                  <a:pt x="726531" y="373237"/>
                </a:cubicBezTo>
                <a:cubicBezTo>
                  <a:pt x="683020" y="391200"/>
                  <a:pt x="647604" y="385587"/>
                  <a:pt x="614212" y="395691"/>
                </a:cubicBezTo>
                <a:cubicBezTo>
                  <a:pt x="583855" y="405795"/>
                  <a:pt x="547428" y="394568"/>
                  <a:pt x="522131" y="424881"/>
                </a:cubicBezTo>
                <a:cubicBezTo>
                  <a:pt x="502905" y="448457"/>
                  <a:pt x="482668" y="451825"/>
                  <a:pt x="457370" y="438353"/>
                </a:cubicBezTo>
                <a:cubicBezTo>
                  <a:pt x="435109" y="426003"/>
                  <a:pt x="410824" y="429371"/>
                  <a:pt x="388562" y="441721"/>
                </a:cubicBezTo>
                <a:cubicBezTo>
                  <a:pt x="380468" y="446212"/>
                  <a:pt x="372372" y="451825"/>
                  <a:pt x="372372" y="463052"/>
                </a:cubicBezTo>
                <a:cubicBezTo>
                  <a:pt x="372372" y="478770"/>
                  <a:pt x="382491" y="483260"/>
                  <a:pt x="393622" y="485506"/>
                </a:cubicBezTo>
                <a:cubicBezTo>
                  <a:pt x="403741" y="487751"/>
                  <a:pt x="415883" y="489997"/>
                  <a:pt x="426002" y="487751"/>
                </a:cubicBezTo>
                <a:cubicBezTo>
                  <a:pt x="490762" y="475402"/>
                  <a:pt x="554511" y="495610"/>
                  <a:pt x="619271" y="493365"/>
                </a:cubicBezTo>
                <a:cubicBezTo>
                  <a:pt x="415883" y="541640"/>
                  <a:pt x="210471" y="525922"/>
                  <a:pt x="0" y="542762"/>
                </a:cubicBezTo>
                <a:cubicBezTo>
                  <a:pt x="27321" y="576443"/>
                  <a:pt x="62737" y="548376"/>
                  <a:pt x="83986" y="573075"/>
                </a:cubicBezTo>
                <a:cubicBezTo>
                  <a:pt x="63748" y="624719"/>
                  <a:pt x="71844" y="652785"/>
                  <a:pt x="112319" y="656154"/>
                </a:cubicBezTo>
                <a:cubicBezTo>
                  <a:pt x="151782" y="659522"/>
                  <a:pt x="194281" y="641559"/>
                  <a:pt x="215531" y="703306"/>
                </a:cubicBezTo>
                <a:cubicBezTo>
                  <a:pt x="221602" y="722392"/>
                  <a:pt x="259042" y="716779"/>
                  <a:pt x="282315" y="720147"/>
                </a:cubicBezTo>
                <a:cubicBezTo>
                  <a:pt x="332909" y="728005"/>
                  <a:pt x="386539" y="720147"/>
                  <a:pt x="435109" y="744846"/>
                </a:cubicBezTo>
                <a:cubicBezTo>
                  <a:pt x="454335" y="753827"/>
                  <a:pt x="467489" y="760563"/>
                  <a:pt x="457370" y="785263"/>
                </a:cubicBezTo>
                <a:cubicBezTo>
                  <a:pt x="447252" y="811084"/>
                  <a:pt x="460406" y="820066"/>
                  <a:pt x="476596" y="830170"/>
                </a:cubicBezTo>
                <a:cubicBezTo>
                  <a:pt x="488739" y="838028"/>
                  <a:pt x="506953" y="835783"/>
                  <a:pt x="517071" y="859360"/>
                </a:cubicBezTo>
                <a:cubicBezTo>
                  <a:pt x="410824" y="855992"/>
                  <a:pt x="307612" y="836906"/>
                  <a:pt x="202377" y="854869"/>
                </a:cubicBezTo>
                <a:cubicBezTo>
                  <a:pt x="317731" y="899776"/>
                  <a:pt x="444216" y="897531"/>
                  <a:pt x="557546" y="949175"/>
                </a:cubicBezTo>
                <a:cubicBezTo>
                  <a:pt x="553499" y="967137"/>
                  <a:pt x="527190" y="959278"/>
                  <a:pt x="526178" y="986223"/>
                </a:cubicBezTo>
                <a:cubicBezTo>
                  <a:pt x="585879" y="1014290"/>
                  <a:pt x="657723" y="995204"/>
                  <a:pt x="720459" y="1036744"/>
                </a:cubicBezTo>
                <a:cubicBezTo>
                  <a:pt x="684032" y="1055829"/>
                  <a:pt x="650640" y="1024394"/>
                  <a:pt x="616236" y="1042357"/>
                </a:cubicBezTo>
                <a:cubicBezTo>
                  <a:pt x="627367" y="1069302"/>
                  <a:pt x="1131283" y="1235459"/>
                  <a:pt x="1222353" y="1253422"/>
                </a:cubicBezTo>
                <a:cubicBezTo>
                  <a:pt x="1407527" y="1290470"/>
                  <a:pt x="1940788" y="1384776"/>
                  <a:pt x="2087511" y="1406107"/>
                </a:cubicBezTo>
                <a:cubicBezTo>
                  <a:pt x="2200841" y="1421824"/>
                  <a:pt x="2313160" y="1434174"/>
                  <a:pt x="2425479" y="1435297"/>
                </a:cubicBezTo>
                <a:cubicBezTo>
                  <a:pt x="2553988" y="1436419"/>
                  <a:pt x="2681485" y="1430806"/>
                  <a:pt x="2809994" y="1426315"/>
                </a:cubicBezTo>
                <a:cubicBezTo>
                  <a:pt x="2858058" y="1424631"/>
                  <a:pt x="2905933" y="1421684"/>
                  <a:pt x="2953618" y="1417071"/>
                </a:cubicBezTo>
                <a:lnTo>
                  <a:pt x="3021543" y="1407897"/>
                </a:lnTo>
                <a:close/>
              </a:path>
            </a:pathLst>
          </a:custGeom>
          <a:solidFill>
            <a:schemeClr val="accent1">
              <a:alpha val="20000"/>
            </a:schemeClr>
          </a:solidFill>
          <a:ln w="32707" cap="flat">
            <a:noFill/>
            <a:prstDash val="solid"/>
            <a:miter/>
          </a:ln>
        </p:spPr>
        <p:txBody>
          <a:bodyPr wrap="square" rtlCol="0" anchor="ctr">
            <a:noAutofit/>
          </a:bodyPr>
          <a:lstStyle/>
          <a:p>
            <a:endParaRPr lang="en-US"/>
          </a:p>
        </p:txBody>
      </p:sp>
      <p:sp>
        <p:nvSpPr>
          <p:cNvPr id="2" name="Title 1">
            <a:extLst>
              <a:ext uri="{FF2B5EF4-FFF2-40B4-BE49-F238E27FC236}">
                <a16:creationId xmlns:a16="http://schemas.microsoft.com/office/drawing/2014/main" id="{D2A77EC9-372A-4ECA-9088-780532AF057F}"/>
              </a:ext>
            </a:extLst>
          </p:cNvPr>
          <p:cNvSpPr>
            <a:spLocks noGrp="1"/>
          </p:cNvSpPr>
          <p:nvPr>
            <p:ph type="title"/>
          </p:nvPr>
        </p:nvSpPr>
        <p:spPr/>
        <p:txBody>
          <a:bodyPr>
            <a:normAutofit/>
          </a:bodyPr>
          <a:lstStyle>
            <a:lvl1pPr>
              <a:defRPr sz="40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57C882CE-1B27-414A-9B06-AA5D2DB683BA}"/>
              </a:ext>
            </a:extLst>
          </p:cNvPr>
          <p:cNvSpPr>
            <a:spLocks noGrp="1"/>
          </p:cNvSpPr>
          <p:nvPr>
            <p:ph sz="half" idx="1"/>
          </p:nvPr>
        </p:nvSpPr>
        <p:spPr>
          <a:xfrm>
            <a:off x="838200" y="2011680"/>
            <a:ext cx="4937760" cy="4160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A0397E60-5D92-4530-96D1-FC09AF3C2742}"/>
              </a:ext>
            </a:extLst>
          </p:cNvPr>
          <p:cNvSpPr>
            <a:spLocks noGrp="1"/>
          </p:cNvSpPr>
          <p:nvPr>
            <p:ph sz="half" idx="2"/>
          </p:nvPr>
        </p:nvSpPr>
        <p:spPr>
          <a:xfrm>
            <a:off x="6419088" y="2011680"/>
            <a:ext cx="4937760" cy="4160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034240FE-0C6A-47E9-9B0A-7B3C60877372}"/>
              </a:ext>
            </a:extLst>
          </p:cNvPr>
          <p:cNvSpPr>
            <a:spLocks noGrp="1"/>
          </p:cNvSpPr>
          <p:nvPr>
            <p:ph type="dt" sz="half" idx="10"/>
          </p:nvPr>
        </p:nvSpPr>
        <p:spPr/>
        <p:txBody>
          <a:bodyPr/>
          <a:lstStyle/>
          <a:p>
            <a:fld id="{3C04E684-10F4-4CC3-A0B9-F03AA7BE37CF}" type="datetimeFigureOut">
              <a:rPr lang="en-US" smtClean="0"/>
              <a:t>4/26/2022</a:t>
            </a:fld>
            <a:endParaRPr lang="en-US"/>
          </a:p>
        </p:txBody>
      </p:sp>
      <p:sp>
        <p:nvSpPr>
          <p:cNvPr id="6" name="Footer Placeholder 5">
            <a:extLst>
              <a:ext uri="{FF2B5EF4-FFF2-40B4-BE49-F238E27FC236}">
                <a16:creationId xmlns:a16="http://schemas.microsoft.com/office/drawing/2014/main" id="{8671AE1B-BB18-4C7E-AA77-3A4D401A5F3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6FA7B1D-FEDD-4E29-A352-29E5F498B323}"/>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13858768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Shape 9" descr="Tag=AccentColor&#10;Flavor=Light&#10;Target=Fill">
            <a:extLst>
              <a:ext uri="{FF2B5EF4-FFF2-40B4-BE49-F238E27FC236}">
                <a16:creationId xmlns:a16="http://schemas.microsoft.com/office/drawing/2014/main" id="{527D753D-3426-457C-9082-B92894509EC0}"/>
              </a:ext>
            </a:extLst>
          </p:cNvPr>
          <p:cNvSpPr/>
          <p:nvPr/>
        </p:nvSpPr>
        <p:spPr>
          <a:xfrm flipH="1">
            <a:off x="1" y="315111"/>
            <a:ext cx="3021543" cy="1435442"/>
          </a:xfrm>
          <a:custGeom>
            <a:avLst/>
            <a:gdLst>
              <a:gd name="connsiteX0" fmla="*/ 3021543 w 3021543"/>
              <a:gd name="connsiteY0" fmla="*/ 0 h 1435442"/>
              <a:gd name="connsiteX1" fmla="*/ 2963800 w 3021543"/>
              <a:gd name="connsiteY1" fmla="*/ 7242 h 1435442"/>
              <a:gd name="connsiteX2" fmla="*/ 2793803 w 3021543"/>
              <a:gd name="connsiteY2" fmla="*/ 24082 h 1435442"/>
              <a:gd name="connsiteX3" fmla="*/ 2414348 w 3021543"/>
              <a:gd name="connsiteY3" fmla="*/ 29696 h 1435442"/>
              <a:gd name="connsiteX4" fmla="*/ 2091558 w 3021543"/>
              <a:gd name="connsiteY4" fmla="*/ 27450 h 1435442"/>
              <a:gd name="connsiteX5" fmla="*/ 1645319 w 3021543"/>
              <a:gd name="connsiteY5" fmla="*/ 28573 h 1435442"/>
              <a:gd name="connsiteX6" fmla="*/ 1243602 w 3021543"/>
              <a:gd name="connsiteY6" fmla="*/ 60008 h 1435442"/>
              <a:gd name="connsiteX7" fmla="*/ 753851 w 3021543"/>
              <a:gd name="connsiteY7" fmla="*/ 57763 h 1435442"/>
              <a:gd name="connsiteX8" fmla="*/ 465465 w 3021543"/>
              <a:gd name="connsiteY8" fmla="*/ 116142 h 1435442"/>
              <a:gd name="connsiteX9" fmla="*/ 546416 w 3021543"/>
              <a:gd name="connsiteY9" fmla="*/ 136351 h 1435442"/>
              <a:gd name="connsiteX10" fmla="*/ 689091 w 3021543"/>
              <a:gd name="connsiteY10" fmla="*/ 180136 h 1435442"/>
              <a:gd name="connsiteX11" fmla="*/ 704269 w 3021543"/>
              <a:gd name="connsiteY11" fmla="*/ 208203 h 1435442"/>
              <a:gd name="connsiteX12" fmla="*/ 683020 w 3021543"/>
              <a:gd name="connsiteY12" fmla="*/ 221675 h 1435442"/>
              <a:gd name="connsiteX13" fmla="*/ 621295 w 3021543"/>
              <a:gd name="connsiteY13" fmla="*/ 247496 h 1435442"/>
              <a:gd name="connsiteX14" fmla="*/ 848968 w 3021543"/>
              <a:gd name="connsiteY14" fmla="*/ 285668 h 1435442"/>
              <a:gd name="connsiteX15" fmla="*/ 768018 w 3021543"/>
              <a:gd name="connsiteY15" fmla="*/ 309244 h 1435442"/>
              <a:gd name="connsiteX16" fmla="*/ 684032 w 3021543"/>
              <a:gd name="connsiteY16" fmla="*/ 326085 h 1435442"/>
              <a:gd name="connsiteX17" fmla="*/ 592962 w 3021543"/>
              <a:gd name="connsiteY17" fmla="*/ 338434 h 1435442"/>
              <a:gd name="connsiteX18" fmla="*/ 509988 w 3021543"/>
              <a:gd name="connsiteY18" fmla="*/ 363133 h 1435442"/>
              <a:gd name="connsiteX19" fmla="*/ 726531 w 3021543"/>
              <a:gd name="connsiteY19" fmla="*/ 373237 h 1435442"/>
              <a:gd name="connsiteX20" fmla="*/ 614212 w 3021543"/>
              <a:gd name="connsiteY20" fmla="*/ 395691 h 1435442"/>
              <a:gd name="connsiteX21" fmla="*/ 522131 w 3021543"/>
              <a:gd name="connsiteY21" fmla="*/ 424881 h 1435442"/>
              <a:gd name="connsiteX22" fmla="*/ 457370 w 3021543"/>
              <a:gd name="connsiteY22" fmla="*/ 438353 h 1435442"/>
              <a:gd name="connsiteX23" fmla="*/ 388562 w 3021543"/>
              <a:gd name="connsiteY23" fmla="*/ 441721 h 1435442"/>
              <a:gd name="connsiteX24" fmla="*/ 372372 w 3021543"/>
              <a:gd name="connsiteY24" fmla="*/ 463052 h 1435442"/>
              <a:gd name="connsiteX25" fmla="*/ 393622 w 3021543"/>
              <a:gd name="connsiteY25" fmla="*/ 485506 h 1435442"/>
              <a:gd name="connsiteX26" fmla="*/ 426002 w 3021543"/>
              <a:gd name="connsiteY26" fmla="*/ 487751 h 1435442"/>
              <a:gd name="connsiteX27" fmla="*/ 619271 w 3021543"/>
              <a:gd name="connsiteY27" fmla="*/ 493365 h 1435442"/>
              <a:gd name="connsiteX28" fmla="*/ 0 w 3021543"/>
              <a:gd name="connsiteY28" fmla="*/ 542762 h 1435442"/>
              <a:gd name="connsiteX29" fmla="*/ 83986 w 3021543"/>
              <a:gd name="connsiteY29" fmla="*/ 573075 h 1435442"/>
              <a:gd name="connsiteX30" fmla="*/ 112319 w 3021543"/>
              <a:gd name="connsiteY30" fmla="*/ 656154 h 1435442"/>
              <a:gd name="connsiteX31" fmla="*/ 215531 w 3021543"/>
              <a:gd name="connsiteY31" fmla="*/ 703306 h 1435442"/>
              <a:gd name="connsiteX32" fmla="*/ 282315 w 3021543"/>
              <a:gd name="connsiteY32" fmla="*/ 720147 h 1435442"/>
              <a:gd name="connsiteX33" fmla="*/ 435109 w 3021543"/>
              <a:gd name="connsiteY33" fmla="*/ 744846 h 1435442"/>
              <a:gd name="connsiteX34" fmla="*/ 457370 w 3021543"/>
              <a:gd name="connsiteY34" fmla="*/ 785263 h 1435442"/>
              <a:gd name="connsiteX35" fmla="*/ 476596 w 3021543"/>
              <a:gd name="connsiteY35" fmla="*/ 830170 h 1435442"/>
              <a:gd name="connsiteX36" fmla="*/ 517071 w 3021543"/>
              <a:gd name="connsiteY36" fmla="*/ 859360 h 1435442"/>
              <a:gd name="connsiteX37" fmla="*/ 202377 w 3021543"/>
              <a:gd name="connsiteY37" fmla="*/ 854869 h 1435442"/>
              <a:gd name="connsiteX38" fmla="*/ 557546 w 3021543"/>
              <a:gd name="connsiteY38" fmla="*/ 949175 h 1435442"/>
              <a:gd name="connsiteX39" fmla="*/ 526178 w 3021543"/>
              <a:gd name="connsiteY39" fmla="*/ 986223 h 1435442"/>
              <a:gd name="connsiteX40" fmla="*/ 720459 w 3021543"/>
              <a:gd name="connsiteY40" fmla="*/ 1036744 h 1435442"/>
              <a:gd name="connsiteX41" fmla="*/ 616236 w 3021543"/>
              <a:gd name="connsiteY41" fmla="*/ 1042357 h 1435442"/>
              <a:gd name="connsiteX42" fmla="*/ 1222353 w 3021543"/>
              <a:gd name="connsiteY42" fmla="*/ 1253422 h 1435442"/>
              <a:gd name="connsiteX43" fmla="*/ 2087511 w 3021543"/>
              <a:gd name="connsiteY43" fmla="*/ 1406107 h 1435442"/>
              <a:gd name="connsiteX44" fmla="*/ 2425479 w 3021543"/>
              <a:gd name="connsiteY44" fmla="*/ 1435297 h 1435442"/>
              <a:gd name="connsiteX45" fmla="*/ 2809994 w 3021543"/>
              <a:gd name="connsiteY45" fmla="*/ 1426315 h 1435442"/>
              <a:gd name="connsiteX46" fmla="*/ 2953618 w 3021543"/>
              <a:gd name="connsiteY46" fmla="*/ 1417071 h 1435442"/>
              <a:gd name="connsiteX47" fmla="*/ 3021543 w 3021543"/>
              <a:gd name="connsiteY47" fmla="*/ 1407897 h 14354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3021543" h="1435442">
                <a:moveTo>
                  <a:pt x="3021543" y="0"/>
                </a:moveTo>
                <a:lnTo>
                  <a:pt x="2963800" y="7242"/>
                </a:lnTo>
                <a:cubicBezTo>
                  <a:pt x="2907134" y="13978"/>
                  <a:pt x="2850469" y="22960"/>
                  <a:pt x="2793803" y="24082"/>
                </a:cubicBezTo>
                <a:cubicBezTo>
                  <a:pt x="2667318" y="27450"/>
                  <a:pt x="2539821" y="19592"/>
                  <a:pt x="2414348" y="29696"/>
                </a:cubicBezTo>
                <a:cubicBezTo>
                  <a:pt x="2307089" y="38677"/>
                  <a:pt x="2198818" y="28573"/>
                  <a:pt x="2091558" y="27450"/>
                </a:cubicBezTo>
                <a:cubicBezTo>
                  <a:pt x="1942812" y="26328"/>
                  <a:pt x="1793053" y="18469"/>
                  <a:pt x="1645319" y="28573"/>
                </a:cubicBezTo>
                <a:cubicBezTo>
                  <a:pt x="1510738" y="36432"/>
                  <a:pt x="1376158" y="38677"/>
                  <a:pt x="1243602" y="60008"/>
                </a:cubicBezTo>
                <a:cubicBezTo>
                  <a:pt x="1079677" y="71235"/>
                  <a:pt x="916765" y="64499"/>
                  <a:pt x="753851" y="57763"/>
                </a:cubicBezTo>
                <a:cubicBezTo>
                  <a:pt x="653675" y="53272"/>
                  <a:pt x="554511" y="38677"/>
                  <a:pt x="465465" y="116142"/>
                </a:cubicBezTo>
                <a:cubicBezTo>
                  <a:pt x="489751" y="134105"/>
                  <a:pt x="519095" y="130737"/>
                  <a:pt x="546416" y="136351"/>
                </a:cubicBezTo>
                <a:cubicBezTo>
                  <a:pt x="594986" y="147578"/>
                  <a:pt x="643557" y="158804"/>
                  <a:pt x="689091" y="180136"/>
                </a:cubicBezTo>
                <a:cubicBezTo>
                  <a:pt x="699210" y="184626"/>
                  <a:pt x="708317" y="193608"/>
                  <a:pt x="704269" y="208203"/>
                </a:cubicBezTo>
                <a:cubicBezTo>
                  <a:pt x="701234" y="219430"/>
                  <a:pt x="691115" y="219430"/>
                  <a:pt x="683020" y="221675"/>
                </a:cubicBezTo>
                <a:cubicBezTo>
                  <a:pt x="664806" y="228411"/>
                  <a:pt x="642545" y="223920"/>
                  <a:pt x="621295" y="247496"/>
                </a:cubicBezTo>
                <a:cubicBezTo>
                  <a:pt x="702245" y="259846"/>
                  <a:pt x="780160" y="236270"/>
                  <a:pt x="848968" y="285668"/>
                </a:cubicBezTo>
                <a:cubicBezTo>
                  <a:pt x="823671" y="310367"/>
                  <a:pt x="795339" y="304753"/>
                  <a:pt x="768018" y="309244"/>
                </a:cubicBezTo>
                <a:cubicBezTo>
                  <a:pt x="739685" y="313735"/>
                  <a:pt x="712365" y="321594"/>
                  <a:pt x="684032" y="326085"/>
                </a:cubicBezTo>
                <a:cubicBezTo>
                  <a:pt x="653675" y="331698"/>
                  <a:pt x="623319" y="332821"/>
                  <a:pt x="592962" y="338434"/>
                </a:cubicBezTo>
                <a:cubicBezTo>
                  <a:pt x="567666" y="342925"/>
                  <a:pt x="540345" y="335066"/>
                  <a:pt x="509988" y="363133"/>
                </a:cubicBezTo>
                <a:cubicBezTo>
                  <a:pt x="584867" y="383342"/>
                  <a:pt x="652663" y="353029"/>
                  <a:pt x="726531" y="373237"/>
                </a:cubicBezTo>
                <a:cubicBezTo>
                  <a:pt x="683020" y="391200"/>
                  <a:pt x="647604" y="385587"/>
                  <a:pt x="614212" y="395691"/>
                </a:cubicBezTo>
                <a:cubicBezTo>
                  <a:pt x="583855" y="405795"/>
                  <a:pt x="547428" y="394568"/>
                  <a:pt x="522131" y="424881"/>
                </a:cubicBezTo>
                <a:cubicBezTo>
                  <a:pt x="502905" y="448457"/>
                  <a:pt x="482668" y="451825"/>
                  <a:pt x="457370" y="438353"/>
                </a:cubicBezTo>
                <a:cubicBezTo>
                  <a:pt x="435109" y="426003"/>
                  <a:pt x="410824" y="429371"/>
                  <a:pt x="388562" y="441721"/>
                </a:cubicBezTo>
                <a:cubicBezTo>
                  <a:pt x="380468" y="446212"/>
                  <a:pt x="372372" y="451825"/>
                  <a:pt x="372372" y="463052"/>
                </a:cubicBezTo>
                <a:cubicBezTo>
                  <a:pt x="372372" y="478770"/>
                  <a:pt x="382491" y="483260"/>
                  <a:pt x="393622" y="485506"/>
                </a:cubicBezTo>
                <a:cubicBezTo>
                  <a:pt x="403741" y="487751"/>
                  <a:pt x="415883" y="489997"/>
                  <a:pt x="426002" y="487751"/>
                </a:cubicBezTo>
                <a:cubicBezTo>
                  <a:pt x="490762" y="475402"/>
                  <a:pt x="554511" y="495610"/>
                  <a:pt x="619271" y="493365"/>
                </a:cubicBezTo>
                <a:cubicBezTo>
                  <a:pt x="415883" y="541640"/>
                  <a:pt x="210471" y="525922"/>
                  <a:pt x="0" y="542762"/>
                </a:cubicBezTo>
                <a:cubicBezTo>
                  <a:pt x="27321" y="576443"/>
                  <a:pt x="62737" y="548376"/>
                  <a:pt x="83986" y="573075"/>
                </a:cubicBezTo>
                <a:cubicBezTo>
                  <a:pt x="63748" y="624719"/>
                  <a:pt x="71844" y="652785"/>
                  <a:pt x="112319" y="656154"/>
                </a:cubicBezTo>
                <a:cubicBezTo>
                  <a:pt x="151782" y="659522"/>
                  <a:pt x="194281" y="641559"/>
                  <a:pt x="215531" y="703306"/>
                </a:cubicBezTo>
                <a:cubicBezTo>
                  <a:pt x="221602" y="722392"/>
                  <a:pt x="259042" y="716779"/>
                  <a:pt x="282315" y="720147"/>
                </a:cubicBezTo>
                <a:cubicBezTo>
                  <a:pt x="332909" y="728005"/>
                  <a:pt x="386539" y="720147"/>
                  <a:pt x="435109" y="744846"/>
                </a:cubicBezTo>
                <a:cubicBezTo>
                  <a:pt x="454335" y="753827"/>
                  <a:pt x="467489" y="760563"/>
                  <a:pt x="457370" y="785263"/>
                </a:cubicBezTo>
                <a:cubicBezTo>
                  <a:pt x="447252" y="811084"/>
                  <a:pt x="460406" y="820066"/>
                  <a:pt x="476596" y="830170"/>
                </a:cubicBezTo>
                <a:cubicBezTo>
                  <a:pt x="488739" y="838028"/>
                  <a:pt x="506953" y="835783"/>
                  <a:pt x="517071" y="859360"/>
                </a:cubicBezTo>
                <a:cubicBezTo>
                  <a:pt x="410824" y="855992"/>
                  <a:pt x="307612" y="836906"/>
                  <a:pt x="202377" y="854869"/>
                </a:cubicBezTo>
                <a:cubicBezTo>
                  <a:pt x="317731" y="899776"/>
                  <a:pt x="444216" y="897531"/>
                  <a:pt x="557546" y="949175"/>
                </a:cubicBezTo>
                <a:cubicBezTo>
                  <a:pt x="553499" y="967137"/>
                  <a:pt x="527190" y="959278"/>
                  <a:pt x="526178" y="986223"/>
                </a:cubicBezTo>
                <a:cubicBezTo>
                  <a:pt x="585879" y="1014290"/>
                  <a:pt x="657723" y="995204"/>
                  <a:pt x="720459" y="1036744"/>
                </a:cubicBezTo>
                <a:cubicBezTo>
                  <a:pt x="684032" y="1055829"/>
                  <a:pt x="650640" y="1024394"/>
                  <a:pt x="616236" y="1042357"/>
                </a:cubicBezTo>
                <a:cubicBezTo>
                  <a:pt x="627367" y="1069302"/>
                  <a:pt x="1131283" y="1235459"/>
                  <a:pt x="1222353" y="1253422"/>
                </a:cubicBezTo>
                <a:cubicBezTo>
                  <a:pt x="1407527" y="1290470"/>
                  <a:pt x="1940788" y="1384776"/>
                  <a:pt x="2087511" y="1406107"/>
                </a:cubicBezTo>
                <a:cubicBezTo>
                  <a:pt x="2200841" y="1421824"/>
                  <a:pt x="2313160" y="1434174"/>
                  <a:pt x="2425479" y="1435297"/>
                </a:cubicBezTo>
                <a:cubicBezTo>
                  <a:pt x="2553988" y="1436419"/>
                  <a:pt x="2681485" y="1430806"/>
                  <a:pt x="2809994" y="1426315"/>
                </a:cubicBezTo>
                <a:cubicBezTo>
                  <a:pt x="2858058" y="1424631"/>
                  <a:pt x="2905933" y="1421684"/>
                  <a:pt x="2953618" y="1417071"/>
                </a:cubicBezTo>
                <a:lnTo>
                  <a:pt x="3021543" y="1407897"/>
                </a:lnTo>
                <a:close/>
              </a:path>
            </a:pathLst>
          </a:custGeom>
          <a:solidFill>
            <a:schemeClr val="accent1">
              <a:alpha val="20000"/>
            </a:schemeClr>
          </a:solidFill>
          <a:ln w="32707" cap="flat">
            <a:noFill/>
            <a:prstDash val="solid"/>
            <a:miter/>
          </a:ln>
        </p:spPr>
        <p:txBody>
          <a:bodyPr wrap="square" rtlCol="0" anchor="ctr">
            <a:noAutofit/>
          </a:bodyPr>
          <a:lstStyle/>
          <a:p>
            <a:endParaRPr lang="en-US"/>
          </a:p>
        </p:txBody>
      </p:sp>
      <p:sp>
        <p:nvSpPr>
          <p:cNvPr id="2" name="Title 1">
            <a:extLst>
              <a:ext uri="{FF2B5EF4-FFF2-40B4-BE49-F238E27FC236}">
                <a16:creationId xmlns:a16="http://schemas.microsoft.com/office/drawing/2014/main" id="{164D2B94-0682-4185-BCE3-89AF214A4FA8}"/>
              </a:ext>
            </a:extLst>
          </p:cNvPr>
          <p:cNvSpPr>
            <a:spLocks noGrp="1"/>
          </p:cNvSpPr>
          <p:nvPr>
            <p:ph type="title"/>
          </p:nvPr>
        </p:nvSpPr>
        <p:spPr>
          <a:xfrm>
            <a:off x="839788" y="365125"/>
            <a:ext cx="10515600" cy="1325563"/>
          </a:xfrm>
        </p:spPr>
        <p:txBody>
          <a:bodyPr>
            <a:normAutofit/>
          </a:bodyPr>
          <a:lstStyle>
            <a:lvl1pPr>
              <a:defRPr sz="40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8D65C47E-B85E-4B3E-A669-DEEC7F5DF2FB}"/>
              </a:ext>
            </a:extLst>
          </p:cNvPr>
          <p:cNvSpPr>
            <a:spLocks noGrp="1"/>
          </p:cNvSpPr>
          <p:nvPr>
            <p:ph type="body" idx="1"/>
          </p:nvPr>
        </p:nvSpPr>
        <p:spPr>
          <a:xfrm>
            <a:off x="839788" y="2011680"/>
            <a:ext cx="4937760" cy="950976"/>
          </a:xfrm>
        </p:spPr>
        <p:txBody>
          <a:bodyPr anchor="b">
            <a:normAutofit/>
          </a:bodyPr>
          <a:lstStyle>
            <a:lvl1pPr marL="0" indent="0">
              <a:buNone/>
              <a:defRPr sz="2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324517F-FE8C-49AD-9A52-0F4301052699}"/>
              </a:ext>
            </a:extLst>
          </p:cNvPr>
          <p:cNvSpPr>
            <a:spLocks noGrp="1"/>
          </p:cNvSpPr>
          <p:nvPr>
            <p:ph sz="half" idx="2"/>
          </p:nvPr>
        </p:nvSpPr>
        <p:spPr>
          <a:xfrm>
            <a:off x="839788" y="3127248"/>
            <a:ext cx="4937760" cy="306324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C80C73EC-7117-4DC2-9075-14102F2E282B}"/>
              </a:ext>
            </a:extLst>
          </p:cNvPr>
          <p:cNvSpPr>
            <a:spLocks noGrp="1"/>
          </p:cNvSpPr>
          <p:nvPr>
            <p:ph type="body" sz="quarter" idx="3"/>
          </p:nvPr>
        </p:nvSpPr>
        <p:spPr>
          <a:xfrm>
            <a:off x="6419088" y="2011680"/>
            <a:ext cx="4937760" cy="950976"/>
          </a:xfrm>
        </p:spPr>
        <p:txBody>
          <a:bodyPr anchor="b">
            <a:normAutofit/>
          </a:bodyPr>
          <a:lstStyle>
            <a:lvl1pPr marL="0" indent="0">
              <a:buNone/>
              <a:defRPr sz="2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DD9A323-865B-4177-8F98-9BA304E022E0}"/>
              </a:ext>
            </a:extLst>
          </p:cNvPr>
          <p:cNvSpPr>
            <a:spLocks noGrp="1"/>
          </p:cNvSpPr>
          <p:nvPr>
            <p:ph sz="quarter" idx="4"/>
          </p:nvPr>
        </p:nvSpPr>
        <p:spPr>
          <a:xfrm>
            <a:off x="6419088" y="3127248"/>
            <a:ext cx="4937760" cy="306324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2AA4E5D6-7075-4584-BD43-D966F0B58E6D}"/>
              </a:ext>
            </a:extLst>
          </p:cNvPr>
          <p:cNvSpPr>
            <a:spLocks noGrp="1"/>
          </p:cNvSpPr>
          <p:nvPr>
            <p:ph type="dt" sz="half" idx="10"/>
          </p:nvPr>
        </p:nvSpPr>
        <p:spPr/>
        <p:txBody>
          <a:bodyPr/>
          <a:lstStyle/>
          <a:p>
            <a:fld id="{3C04E684-10F4-4CC3-A0B9-F03AA7BE37CF}" type="datetimeFigureOut">
              <a:rPr lang="en-US" smtClean="0"/>
              <a:t>4/26/2022</a:t>
            </a:fld>
            <a:endParaRPr lang="en-US"/>
          </a:p>
        </p:txBody>
      </p:sp>
      <p:sp>
        <p:nvSpPr>
          <p:cNvPr id="8" name="Footer Placeholder 7">
            <a:extLst>
              <a:ext uri="{FF2B5EF4-FFF2-40B4-BE49-F238E27FC236}">
                <a16:creationId xmlns:a16="http://schemas.microsoft.com/office/drawing/2014/main" id="{8C38B83D-8A05-4F3C-A409-1602C9630750}"/>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AD250E7-8A73-449C-A140-A2A2582D7F33}"/>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901440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Graphic 1" descr="Tag=AccentColor&#10;Flavor=Light&#10;Target=Fill">
            <a:extLst>
              <a:ext uri="{FF2B5EF4-FFF2-40B4-BE49-F238E27FC236}">
                <a16:creationId xmlns:a16="http://schemas.microsoft.com/office/drawing/2014/main" id="{AAFBE1F6-FC6D-4C3D-9AC3-97028E6F18C7}"/>
              </a:ext>
            </a:extLst>
          </p:cNvPr>
          <p:cNvSpPr/>
          <p:nvPr/>
        </p:nvSpPr>
        <p:spPr>
          <a:xfrm rot="10800000" flipV="1">
            <a:off x="1969639" y="181596"/>
            <a:ext cx="8252722" cy="6022258"/>
          </a:xfrm>
          <a:custGeom>
            <a:avLst/>
            <a:gdLst>
              <a:gd name="connsiteX0" fmla="*/ 5458905 w 6886274"/>
              <a:gd name="connsiteY0" fmla="*/ 754119 h 5025119"/>
              <a:gd name="connsiteX1" fmla="*/ 3455557 w 6886274"/>
              <a:gd name="connsiteY1" fmla="*/ 1027709 h 5025119"/>
              <a:gd name="connsiteX2" fmla="*/ 3338677 w 6886274"/>
              <a:gd name="connsiteY2" fmla="*/ 1021381 h 5025119"/>
              <a:gd name="connsiteX3" fmla="*/ 2518280 w 6886274"/>
              <a:gd name="connsiteY3" fmla="*/ 980435 h 5025119"/>
              <a:gd name="connsiteX4" fmla="*/ 1673687 w 6886274"/>
              <a:gd name="connsiteY4" fmla="*/ 739229 h 5025119"/>
              <a:gd name="connsiteX5" fmla="*/ 1183459 w 6886274"/>
              <a:gd name="connsiteY5" fmla="*/ 397149 h 5025119"/>
              <a:gd name="connsiteX6" fmla="*/ 977987 w 6886274"/>
              <a:gd name="connsiteY6" fmla="*/ 241184 h 5025119"/>
              <a:gd name="connsiteX7" fmla="*/ 788150 w 6886274"/>
              <a:gd name="connsiteY7" fmla="*/ 66980 h 5025119"/>
              <a:gd name="connsiteX8" fmla="*/ 721148 w 6886274"/>
              <a:gd name="connsiteY8" fmla="*/ 31990 h 5025119"/>
              <a:gd name="connsiteX9" fmla="*/ 701792 w 6886274"/>
              <a:gd name="connsiteY9" fmla="*/ 32362 h 5025119"/>
              <a:gd name="connsiteX10" fmla="*/ 686530 w 6886274"/>
              <a:gd name="connsiteY10" fmla="*/ 43157 h 5025119"/>
              <a:gd name="connsiteX11" fmla="*/ 693603 w 6886274"/>
              <a:gd name="connsiteY11" fmla="*/ 58046 h 5025119"/>
              <a:gd name="connsiteX12" fmla="*/ 705886 w 6886274"/>
              <a:gd name="connsiteY12" fmla="*/ 65491 h 5025119"/>
              <a:gd name="connsiteX13" fmla="*/ 762838 w 6886274"/>
              <a:gd name="connsiteY13" fmla="*/ 112764 h 5025119"/>
              <a:gd name="connsiteX14" fmla="*/ 764327 w 6886274"/>
              <a:gd name="connsiteY14" fmla="*/ 140309 h 5025119"/>
              <a:gd name="connsiteX15" fmla="*/ 775121 w 6886274"/>
              <a:gd name="connsiteY15" fmla="*/ 159666 h 5025119"/>
              <a:gd name="connsiteX16" fmla="*/ 823139 w 6886274"/>
              <a:gd name="connsiteY16" fmla="*/ 176416 h 5025119"/>
              <a:gd name="connsiteX17" fmla="*/ 707748 w 6886274"/>
              <a:gd name="connsiteY17" fmla="*/ 109414 h 5025119"/>
              <a:gd name="connsiteX18" fmla="*/ 681319 w 6886274"/>
              <a:gd name="connsiteY18" fmla="*/ 69958 h 5025119"/>
              <a:gd name="connsiteX19" fmla="*/ 640746 w 6886274"/>
              <a:gd name="connsiteY19" fmla="*/ 67352 h 5025119"/>
              <a:gd name="connsiteX20" fmla="*/ 614318 w 6886274"/>
              <a:gd name="connsiteY20" fmla="*/ 61396 h 5025119"/>
              <a:gd name="connsiteX21" fmla="*/ 560716 w 6886274"/>
              <a:gd name="connsiteY21" fmla="*/ 3701 h 5025119"/>
              <a:gd name="connsiteX22" fmla="*/ 540616 w 6886274"/>
              <a:gd name="connsiteY22" fmla="*/ 3701 h 5025119"/>
              <a:gd name="connsiteX23" fmla="*/ 543594 w 6886274"/>
              <a:gd name="connsiteY23" fmla="*/ 21940 h 5025119"/>
              <a:gd name="connsiteX24" fmla="*/ 558855 w 6886274"/>
              <a:gd name="connsiteY24" fmla="*/ 51346 h 5025119"/>
              <a:gd name="connsiteX25" fmla="*/ 557366 w 6886274"/>
              <a:gd name="connsiteY25" fmla="*/ 72563 h 5025119"/>
              <a:gd name="connsiteX26" fmla="*/ 570022 w 6886274"/>
              <a:gd name="connsiteY26" fmla="*/ 120209 h 5025119"/>
              <a:gd name="connsiteX27" fmla="*/ 599801 w 6886274"/>
              <a:gd name="connsiteY27" fmla="*/ 192794 h 5025119"/>
              <a:gd name="connsiteX28" fmla="*/ 614318 w 6886274"/>
              <a:gd name="connsiteY28" fmla="*/ 212150 h 5025119"/>
              <a:gd name="connsiteX29" fmla="*/ 623996 w 6886274"/>
              <a:gd name="connsiteY29" fmla="*/ 220711 h 5025119"/>
              <a:gd name="connsiteX30" fmla="*/ 821278 w 6886274"/>
              <a:gd name="connsiteY30" fmla="*/ 503235 h 5025119"/>
              <a:gd name="connsiteX31" fmla="*/ 1033822 w 6886274"/>
              <a:gd name="connsiteY31" fmla="*/ 694562 h 5025119"/>
              <a:gd name="connsiteX32" fmla="*/ 1039406 w 6886274"/>
              <a:gd name="connsiteY32" fmla="*/ 702378 h 5025119"/>
              <a:gd name="connsiteX33" fmla="*/ 944114 w 6886274"/>
              <a:gd name="connsiteY33" fmla="*/ 662550 h 5025119"/>
              <a:gd name="connsiteX34" fmla="*/ 733432 w 6886274"/>
              <a:gd name="connsiteY34" fmla="*/ 500629 h 5025119"/>
              <a:gd name="connsiteX35" fmla="*/ 606501 w 6886274"/>
              <a:gd name="connsiteY35" fmla="*/ 399755 h 5025119"/>
              <a:gd name="connsiteX36" fmla="*/ 588634 w 6886274"/>
              <a:gd name="connsiteY36" fmla="*/ 381143 h 5025119"/>
              <a:gd name="connsiteX37" fmla="*/ 575978 w 6886274"/>
              <a:gd name="connsiteY37" fmla="*/ 375560 h 5025119"/>
              <a:gd name="connsiteX38" fmla="*/ 567044 w 6886274"/>
              <a:gd name="connsiteY38" fmla="*/ 388588 h 5025119"/>
              <a:gd name="connsiteX39" fmla="*/ 578956 w 6886274"/>
              <a:gd name="connsiteY39" fmla="*/ 437722 h 5025119"/>
              <a:gd name="connsiteX40" fmla="*/ 675736 w 6886274"/>
              <a:gd name="connsiteY40" fmla="*/ 535619 h 5025119"/>
              <a:gd name="connsiteX41" fmla="*/ 811600 w 6886274"/>
              <a:gd name="connsiteY41" fmla="*/ 652872 h 5025119"/>
              <a:gd name="connsiteX42" fmla="*/ 818300 w 6886274"/>
              <a:gd name="connsiteY42" fmla="*/ 666272 h 5025119"/>
              <a:gd name="connsiteX43" fmla="*/ 741621 w 6886274"/>
              <a:gd name="connsiteY43" fmla="*/ 608576 h 5025119"/>
              <a:gd name="connsiteX44" fmla="*/ 666430 w 6886274"/>
              <a:gd name="connsiteY44" fmla="*/ 553114 h 5025119"/>
              <a:gd name="connsiteX45" fmla="*/ 645585 w 6886274"/>
              <a:gd name="connsiteY45" fmla="*/ 547903 h 5025119"/>
              <a:gd name="connsiteX46" fmla="*/ 640002 w 6886274"/>
              <a:gd name="connsiteY46" fmla="*/ 570236 h 5025119"/>
              <a:gd name="connsiteX47" fmla="*/ 675736 w 6886274"/>
              <a:gd name="connsiteY47" fmla="*/ 628677 h 5025119"/>
              <a:gd name="connsiteX48" fmla="*/ 855896 w 6886274"/>
              <a:gd name="connsiteY48" fmla="*/ 786875 h 5025119"/>
              <a:gd name="connsiteX49" fmla="*/ 946348 w 6886274"/>
              <a:gd name="connsiteY49" fmla="*/ 877699 h 5025119"/>
              <a:gd name="connsiteX50" fmla="*/ 950442 w 6886274"/>
              <a:gd name="connsiteY50" fmla="*/ 899661 h 5025119"/>
              <a:gd name="connsiteX51" fmla="*/ 991760 w 6886274"/>
              <a:gd name="connsiteY51" fmla="*/ 937629 h 5025119"/>
              <a:gd name="connsiteX52" fmla="*/ 1018188 w 6886274"/>
              <a:gd name="connsiteY52" fmla="*/ 945445 h 5025119"/>
              <a:gd name="connsiteX53" fmla="*/ 1315601 w 6886274"/>
              <a:gd name="connsiteY53" fmla="*/ 1196329 h 5025119"/>
              <a:gd name="connsiteX54" fmla="*/ 1454443 w 6886274"/>
              <a:gd name="connsiteY54" fmla="*/ 1279709 h 5025119"/>
              <a:gd name="connsiteX55" fmla="*/ 1454443 w 6886274"/>
              <a:gd name="connsiteY55" fmla="*/ 1285665 h 5025119"/>
              <a:gd name="connsiteX56" fmla="*/ 1453327 w 6886274"/>
              <a:gd name="connsiteY56" fmla="*/ 1291993 h 5025119"/>
              <a:gd name="connsiteX57" fmla="*/ 1256416 w 6886274"/>
              <a:gd name="connsiteY57" fmla="*/ 1166923 h 5025119"/>
              <a:gd name="connsiteX58" fmla="*/ 745715 w 6886274"/>
              <a:gd name="connsiteY58" fmla="*/ 798786 h 5025119"/>
              <a:gd name="connsiteX59" fmla="*/ 592356 w 6886274"/>
              <a:gd name="connsiteY59" fmla="*/ 656966 h 5025119"/>
              <a:gd name="connsiteX60" fmla="*/ 485526 w 6886274"/>
              <a:gd name="connsiteY60" fmla="*/ 567259 h 5025119"/>
              <a:gd name="connsiteX61" fmla="*/ 430063 w 6886274"/>
              <a:gd name="connsiteY61" fmla="*/ 550136 h 5025119"/>
              <a:gd name="connsiteX62" fmla="*/ 408846 w 6886274"/>
              <a:gd name="connsiteY62" fmla="*/ 563164 h 5025119"/>
              <a:gd name="connsiteX63" fmla="*/ 421130 w 6886274"/>
              <a:gd name="connsiteY63" fmla="*/ 581403 h 5025119"/>
              <a:gd name="connsiteX64" fmla="*/ 426713 w 6886274"/>
              <a:gd name="connsiteY64" fmla="*/ 584009 h 5025119"/>
              <a:gd name="connsiteX65" fmla="*/ 487015 w 6886274"/>
              <a:gd name="connsiteY65" fmla="*/ 635005 h 5025119"/>
              <a:gd name="connsiteX66" fmla="*/ 487015 w 6886274"/>
              <a:gd name="connsiteY66" fmla="*/ 655105 h 5025119"/>
              <a:gd name="connsiteX67" fmla="*/ 497437 w 6886274"/>
              <a:gd name="connsiteY67" fmla="*/ 678183 h 5025119"/>
              <a:gd name="connsiteX68" fmla="*/ 539871 w 6886274"/>
              <a:gd name="connsiteY68" fmla="*/ 691584 h 5025119"/>
              <a:gd name="connsiteX69" fmla="*/ 485898 w 6886274"/>
              <a:gd name="connsiteY69" fmla="*/ 681906 h 5025119"/>
              <a:gd name="connsiteX70" fmla="*/ 410335 w 6886274"/>
              <a:gd name="connsiteY70" fmla="*/ 600387 h 5025119"/>
              <a:gd name="connsiteX71" fmla="*/ 397307 w 6886274"/>
              <a:gd name="connsiteY71" fmla="*/ 582892 h 5025119"/>
              <a:gd name="connsiteX72" fmla="*/ 363062 w 6886274"/>
              <a:gd name="connsiteY72" fmla="*/ 584009 h 5025119"/>
              <a:gd name="connsiteX73" fmla="*/ 334772 w 6886274"/>
              <a:gd name="connsiteY73" fmla="*/ 578426 h 5025119"/>
              <a:gd name="connsiteX74" fmla="*/ 281915 w 6886274"/>
              <a:gd name="connsiteY74" fmla="*/ 522219 h 5025119"/>
              <a:gd name="connsiteX75" fmla="*/ 263304 w 6886274"/>
              <a:gd name="connsiteY75" fmla="*/ 521846 h 5025119"/>
              <a:gd name="connsiteX76" fmla="*/ 263676 w 6886274"/>
              <a:gd name="connsiteY76" fmla="*/ 538225 h 5025119"/>
              <a:gd name="connsiteX77" fmla="*/ 275215 w 6886274"/>
              <a:gd name="connsiteY77" fmla="*/ 563164 h 5025119"/>
              <a:gd name="connsiteX78" fmla="*/ 271121 w 6886274"/>
              <a:gd name="connsiteY78" fmla="*/ 604854 h 5025119"/>
              <a:gd name="connsiteX79" fmla="*/ 274471 w 6886274"/>
              <a:gd name="connsiteY79" fmla="*/ 627560 h 5025119"/>
              <a:gd name="connsiteX80" fmla="*/ 319138 w 6886274"/>
              <a:gd name="connsiteY80" fmla="*/ 718012 h 5025119"/>
              <a:gd name="connsiteX81" fmla="*/ 326583 w 6886274"/>
              <a:gd name="connsiteY81" fmla="*/ 729551 h 5025119"/>
              <a:gd name="connsiteX82" fmla="*/ 349289 w 6886274"/>
              <a:gd name="connsiteY82" fmla="*/ 748163 h 5025119"/>
              <a:gd name="connsiteX83" fmla="*/ 528332 w 6886274"/>
              <a:gd name="connsiteY83" fmla="*/ 1007608 h 5025119"/>
              <a:gd name="connsiteX84" fmla="*/ 766932 w 6886274"/>
              <a:gd name="connsiteY84" fmla="*/ 1222758 h 5025119"/>
              <a:gd name="connsiteX85" fmla="*/ 681319 w 6886274"/>
              <a:gd name="connsiteY85" fmla="*/ 1190746 h 5025119"/>
              <a:gd name="connsiteX86" fmla="*/ 469520 w 6886274"/>
              <a:gd name="connsiteY86" fmla="*/ 1032920 h 5025119"/>
              <a:gd name="connsiteX87" fmla="*/ 325466 w 6886274"/>
              <a:gd name="connsiteY87" fmla="*/ 917900 h 5025119"/>
              <a:gd name="connsiteX88" fmla="*/ 312066 w 6886274"/>
              <a:gd name="connsiteY88" fmla="*/ 903383 h 5025119"/>
              <a:gd name="connsiteX89" fmla="*/ 296805 w 6886274"/>
              <a:gd name="connsiteY89" fmla="*/ 895566 h 5025119"/>
              <a:gd name="connsiteX90" fmla="*/ 288243 w 6886274"/>
              <a:gd name="connsiteY90" fmla="*/ 910828 h 5025119"/>
              <a:gd name="connsiteX91" fmla="*/ 309460 w 6886274"/>
              <a:gd name="connsiteY91" fmla="*/ 971129 h 5025119"/>
              <a:gd name="connsiteX92" fmla="*/ 407729 w 6886274"/>
              <a:gd name="connsiteY92" fmla="*/ 1062698 h 5025119"/>
              <a:gd name="connsiteX93" fmla="*/ 544338 w 6886274"/>
              <a:gd name="connsiteY93" fmla="*/ 1189257 h 5025119"/>
              <a:gd name="connsiteX94" fmla="*/ 454630 w 6886274"/>
              <a:gd name="connsiteY94" fmla="*/ 1120766 h 5025119"/>
              <a:gd name="connsiteX95" fmla="*/ 385396 w 6886274"/>
              <a:gd name="connsiteY95" fmla="*/ 1070515 h 5025119"/>
              <a:gd name="connsiteX96" fmla="*/ 366040 w 6886274"/>
              <a:gd name="connsiteY96" fmla="*/ 1067537 h 5025119"/>
              <a:gd name="connsiteX97" fmla="*/ 361573 w 6886274"/>
              <a:gd name="connsiteY97" fmla="*/ 1086149 h 5025119"/>
              <a:gd name="connsiteX98" fmla="*/ 402146 w 6886274"/>
              <a:gd name="connsiteY98" fmla="*/ 1152778 h 5025119"/>
              <a:gd name="connsiteX99" fmla="*/ 475475 w 6886274"/>
              <a:gd name="connsiteY99" fmla="*/ 1218663 h 5025119"/>
              <a:gd name="connsiteX100" fmla="*/ 393957 w 6886274"/>
              <a:gd name="connsiteY100" fmla="*/ 1201913 h 5025119"/>
              <a:gd name="connsiteX101" fmla="*/ 460586 w 6886274"/>
              <a:gd name="connsiteY101" fmla="*/ 1260353 h 5025119"/>
              <a:gd name="connsiteX102" fmla="*/ 561089 w 6886274"/>
              <a:gd name="connsiteY102" fmla="*/ 1291993 h 5025119"/>
              <a:gd name="connsiteX103" fmla="*/ 602034 w 6886274"/>
              <a:gd name="connsiteY103" fmla="*/ 1328843 h 5025119"/>
              <a:gd name="connsiteX104" fmla="*/ 641863 w 6886274"/>
              <a:gd name="connsiteY104" fmla="*/ 1368672 h 5025119"/>
              <a:gd name="connsiteX105" fmla="*/ 651541 w 6886274"/>
              <a:gd name="connsiteY105" fmla="*/ 1404406 h 5025119"/>
              <a:gd name="connsiteX106" fmla="*/ 688392 w 6886274"/>
              <a:gd name="connsiteY106" fmla="*/ 1457263 h 5025119"/>
              <a:gd name="connsiteX107" fmla="*/ 692486 w 6886274"/>
              <a:gd name="connsiteY107" fmla="*/ 1458008 h 5025119"/>
              <a:gd name="connsiteX108" fmla="*/ 719287 w 6886274"/>
              <a:gd name="connsiteY108" fmla="*/ 1485181 h 5025119"/>
              <a:gd name="connsiteX109" fmla="*/ 745343 w 6886274"/>
              <a:gd name="connsiteY109" fmla="*/ 1512353 h 5025119"/>
              <a:gd name="connsiteX110" fmla="*/ 750926 w 6886274"/>
              <a:gd name="connsiteY110" fmla="*/ 1516448 h 5025119"/>
              <a:gd name="connsiteX111" fmla="*/ 890141 w 6886274"/>
              <a:gd name="connsiteY111" fmla="*/ 1685813 h 5025119"/>
              <a:gd name="connsiteX112" fmla="*/ 899074 w 6886274"/>
              <a:gd name="connsiteY112" fmla="*/ 1693630 h 5025119"/>
              <a:gd name="connsiteX113" fmla="*/ 605012 w 6886274"/>
              <a:gd name="connsiteY113" fmla="*/ 1669435 h 5025119"/>
              <a:gd name="connsiteX114" fmla="*/ 229431 w 6886274"/>
              <a:gd name="connsiteY114" fmla="*/ 1545110 h 5025119"/>
              <a:gd name="connsiteX115" fmla="*/ 251765 w 6886274"/>
              <a:gd name="connsiteY115" fmla="*/ 1614717 h 5025119"/>
              <a:gd name="connsiteX116" fmla="*/ 237992 w 6886274"/>
              <a:gd name="connsiteY116" fmla="*/ 1675391 h 5025119"/>
              <a:gd name="connsiteX117" fmla="*/ 232781 w 6886274"/>
              <a:gd name="connsiteY117" fmla="*/ 1807160 h 5025119"/>
              <a:gd name="connsiteX118" fmla="*/ 236131 w 6886274"/>
              <a:gd name="connsiteY118" fmla="*/ 1828750 h 5025119"/>
              <a:gd name="connsiteX119" fmla="*/ 152007 w 6886274"/>
              <a:gd name="connsiteY119" fmla="*/ 1842150 h 5025119"/>
              <a:gd name="connsiteX120" fmla="*/ 653030 w 6886274"/>
              <a:gd name="connsiteY120" fmla="*/ 2213265 h 5025119"/>
              <a:gd name="connsiteX121" fmla="*/ 318394 w 6886274"/>
              <a:gd name="connsiteY121" fmla="*/ 2143285 h 5025119"/>
              <a:gd name="connsiteX122" fmla="*/ 272982 w 6886274"/>
              <a:gd name="connsiteY122" fmla="*/ 2258305 h 5025119"/>
              <a:gd name="connsiteX123" fmla="*/ 430435 w 6886274"/>
              <a:gd name="connsiteY123" fmla="*/ 2360668 h 5025119"/>
              <a:gd name="connsiteX124" fmla="*/ 488876 w 6886274"/>
              <a:gd name="connsiteY124" fmla="*/ 2563162 h 5025119"/>
              <a:gd name="connsiteX125" fmla="*/ 460586 w 6886274"/>
              <a:gd name="connsiteY125" fmla="*/ 2748533 h 5025119"/>
              <a:gd name="connsiteX126" fmla="*/ 393212 w 6886274"/>
              <a:gd name="connsiteY126" fmla="*/ 2807345 h 5025119"/>
              <a:gd name="connsiteX127" fmla="*/ 295688 w 6886274"/>
              <a:gd name="connsiteY127" fmla="*/ 2913059 h 5025119"/>
              <a:gd name="connsiteX128" fmla="*/ 235386 w 6886274"/>
              <a:gd name="connsiteY128" fmla="*/ 2978572 h 5025119"/>
              <a:gd name="connsiteX129" fmla="*/ 25448 w 6886274"/>
              <a:gd name="connsiteY129" fmla="*/ 2952888 h 5025119"/>
              <a:gd name="connsiteX130" fmla="*/ 305738 w 6886274"/>
              <a:gd name="connsiteY130" fmla="*/ 3119275 h 5025119"/>
              <a:gd name="connsiteX131" fmla="*/ 79049 w 6886274"/>
              <a:gd name="connsiteY131" fmla="*/ 3098430 h 5025119"/>
              <a:gd name="connsiteX132" fmla="*/ 4975 w 6886274"/>
              <a:gd name="connsiteY132" fmla="*/ 3109969 h 5025119"/>
              <a:gd name="connsiteX133" fmla="*/ 47037 w 6886274"/>
              <a:gd name="connsiteY133" fmla="*/ 3163943 h 5025119"/>
              <a:gd name="connsiteX134" fmla="*/ 213425 w 6886274"/>
              <a:gd name="connsiteY134" fmla="*/ 3255139 h 5025119"/>
              <a:gd name="connsiteX135" fmla="*/ 556622 w 6886274"/>
              <a:gd name="connsiteY135" fmla="*/ 3502301 h 5025119"/>
              <a:gd name="connsiteX136" fmla="*/ 224592 w 6886274"/>
              <a:gd name="connsiteY136" fmla="*/ 3388771 h 5025119"/>
              <a:gd name="connsiteX137" fmla="*/ 574861 w 6886274"/>
              <a:gd name="connsiteY137" fmla="*/ 3643004 h 5025119"/>
              <a:gd name="connsiteX138" fmla="*/ 652657 w 6886274"/>
              <a:gd name="connsiteY138" fmla="*/ 3727501 h 5025119"/>
              <a:gd name="connsiteX139" fmla="*/ 810111 w 6886274"/>
              <a:gd name="connsiteY139" fmla="*/ 3937067 h 5025119"/>
              <a:gd name="connsiteX140" fmla="*/ 802294 w 6886274"/>
              <a:gd name="connsiteY140" fmla="*/ 3960890 h 5025119"/>
              <a:gd name="connsiteX141" fmla="*/ 620646 w 6886274"/>
              <a:gd name="connsiteY141" fmla="*/ 3927017 h 5025119"/>
              <a:gd name="connsiteX142" fmla="*/ 856268 w 6886274"/>
              <a:gd name="connsiteY142" fmla="*/ 4103082 h 5025119"/>
              <a:gd name="connsiteX143" fmla="*/ 1099707 w 6886274"/>
              <a:gd name="connsiteY143" fmla="*/ 4238574 h 5025119"/>
              <a:gd name="connsiteX144" fmla="*/ 926992 w 6886274"/>
              <a:gd name="connsiteY144" fmla="*/ 4218102 h 5025119"/>
              <a:gd name="connsiteX145" fmla="*/ 689508 w 6886274"/>
              <a:gd name="connsiteY145" fmla="*/ 4140677 h 5025119"/>
              <a:gd name="connsiteX146" fmla="*/ 606873 w 6886274"/>
              <a:gd name="connsiteY146" fmla="*/ 4169711 h 5025119"/>
              <a:gd name="connsiteX147" fmla="*/ 831701 w 6886274"/>
              <a:gd name="connsiteY147" fmla="*/ 4297759 h 5025119"/>
              <a:gd name="connsiteX148" fmla="*/ 960493 w 6886274"/>
              <a:gd name="connsiteY148" fmla="*/ 4356944 h 5025119"/>
              <a:gd name="connsiteX149" fmla="*/ 1012233 w 6886274"/>
              <a:gd name="connsiteY149" fmla="*/ 4402356 h 5025119"/>
              <a:gd name="connsiteX150" fmla="*/ 1159636 w 6886274"/>
              <a:gd name="connsiteY150" fmla="*/ 4564276 h 5025119"/>
              <a:gd name="connsiteX151" fmla="*/ 1592169 w 6886274"/>
              <a:gd name="connsiteY151" fmla="*/ 4741458 h 5025119"/>
              <a:gd name="connsiteX152" fmla="*/ 3110499 w 6886274"/>
              <a:gd name="connsiteY152" fmla="*/ 5032171 h 5025119"/>
              <a:gd name="connsiteX153" fmla="*/ 6033630 w 6886274"/>
              <a:gd name="connsiteY153" fmla="*/ 4091915 h 5025119"/>
              <a:gd name="connsiteX154" fmla="*/ 6180661 w 6886274"/>
              <a:gd name="connsiteY154" fmla="*/ 3957912 h 5025119"/>
              <a:gd name="connsiteX155" fmla="*/ 6305359 w 6886274"/>
              <a:gd name="connsiteY155" fmla="*/ 3837309 h 5025119"/>
              <a:gd name="connsiteX156" fmla="*/ 6240218 w 6886274"/>
              <a:gd name="connsiteY156" fmla="*/ 3796364 h 5025119"/>
              <a:gd name="connsiteX157" fmla="*/ 6328437 w 6886274"/>
              <a:gd name="connsiteY157" fmla="*/ 3681344 h 5025119"/>
              <a:gd name="connsiteX158" fmla="*/ 6608355 w 6886274"/>
              <a:gd name="connsiteY158" fmla="*/ 3326236 h 5025119"/>
              <a:gd name="connsiteX159" fmla="*/ 6731191 w 6886274"/>
              <a:gd name="connsiteY159" fmla="*/ 3248067 h 5025119"/>
              <a:gd name="connsiteX160" fmla="*/ 6880456 w 6886274"/>
              <a:gd name="connsiteY160" fmla="*/ 3051529 h 5025119"/>
              <a:gd name="connsiteX161" fmla="*/ 6901673 w 6886274"/>
              <a:gd name="connsiteY161" fmla="*/ 2763795 h 5025119"/>
              <a:gd name="connsiteX162" fmla="*/ 6871150 w 6886274"/>
              <a:gd name="connsiteY162" fmla="*/ 2948421 h 5025119"/>
              <a:gd name="connsiteX163" fmla="*/ 6848444 w 6886274"/>
              <a:gd name="connsiteY163" fmla="*/ 2890353 h 5025119"/>
              <a:gd name="connsiteX164" fmla="*/ 6878223 w 6886274"/>
              <a:gd name="connsiteY164" fmla="*/ 2873230 h 5025119"/>
              <a:gd name="connsiteX165" fmla="*/ 6762459 w 6886274"/>
              <a:gd name="connsiteY165" fmla="*/ 2568745 h 5025119"/>
              <a:gd name="connsiteX166" fmla="*/ 6673123 w 6886274"/>
              <a:gd name="connsiteY166" fmla="*/ 2451493 h 5025119"/>
              <a:gd name="connsiteX167" fmla="*/ 6662700 w 6886274"/>
              <a:gd name="connsiteY167" fmla="*/ 2346896 h 5025119"/>
              <a:gd name="connsiteX168" fmla="*/ 6487752 w 6886274"/>
              <a:gd name="connsiteY168" fmla="*/ 2285105 h 5025119"/>
              <a:gd name="connsiteX169" fmla="*/ 6652278 w 6886274"/>
              <a:gd name="connsiteY169" fmla="*/ 2063628 h 5025119"/>
              <a:gd name="connsiteX170" fmla="*/ 6668656 w 6886274"/>
              <a:gd name="connsiteY170" fmla="*/ 2017843 h 5025119"/>
              <a:gd name="connsiteX171" fmla="*/ 6570015 w 6886274"/>
              <a:gd name="connsiteY171" fmla="*/ 1854062 h 5025119"/>
              <a:gd name="connsiteX172" fmla="*/ 6554009 w 6886274"/>
              <a:gd name="connsiteY172" fmla="*/ 1827633 h 5025119"/>
              <a:gd name="connsiteX173" fmla="*/ 6517531 w 6886274"/>
              <a:gd name="connsiteY173" fmla="*/ 1775149 h 5025119"/>
              <a:gd name="connsiteX174" fmla="*/ 6412934 w 6886274"/>
              <a:gd name="connsiteY174" fmla="*/ 1762493 h 5025119"/>
              <a:gd name="connsiteX175" fmla="*/ 6467279 w 6886274"/>
              <a:gd name="connsiteY175" fmla="*/ 1725642 h 5025119"/>
              <a:gd name="connsiteX176" fmla="*/ 6572621 w 6886274"/>
              <a:gd name="connsiteY176" fmla="*/ 1600200 h 5025119"/>
              <a:gd name="connsiteX177" fmla="*/ 6502641 w 6886274"/>
              <a:gd name="connsiteY177" fmla="*/ 1480341 h 5025119"/>
              <a:gd name="connsiteX178" fmla="*/ 6481796 w 6886274"/>
              <a:gd name="connsiteY178" fmla="*/ 1461358 h 5025119"/>
              <a:gd name="connsiteX179" fmla="*/ 6509713 w 6886274"/>
              <a:gd name="connsiteY179" fmla="*/ 1436418 h 5025119"/>
              <a:gd name="connsiteX180" fmla="*/ 6567037 w 6886274"/>
              <a:gd name="connsiteY180" fmla="*/ 1348199 h 5025119"/>
              <a:gd name="connsiteX181" fmla="*/ 6596816 w 6886274"/>
              <a:gd name="connsiteY181" fmla="*/ 1286781 h 5025119"/>
              <a:gd name="connsiteX182" fmla="*/ 6632178 w 6886274"/>
              <a:gd name="connsiteY182" fmla="*/ 1261842 h 5025119"/>
              <a:gd name="connsiteX183" fmla="*/ 6639994 w 6886274"/>
              <a:gd name="connsiteY183" fmla="*/ 1240625 h 5025119"/>
              <a:gd name="connsiteX184" fmla="*/ 6622127 w 6886274"/>
              <a:gd name="connsiteY184" fmla="*/ 1136400 h 5025119"/>
              <a:gd name="connsiteX185" fmla="*/ 6612077 w 6886274"/>
              <a:gd name="connsiteY185" fmla="*/ 1109599 h 5025119"/>
              <a:gd name="connsiteX186" fmla="*/ 6531675 w 6886274"/>
              <a:gd name="connsiteY186" fmla="*/ 1009469 h 5025119"/>
              <a:gd name="connsiteX187" fmla="*/ 6456113 w 6886274"/>
              <a:gd name="connsiteY187" fmla="*/ 845315 h 5025119"/>
              <a:gd name="connsiteX188" fmla="*/ 6440851 w 6886274"/>
              <a:gd name="connsiteY188" fmla="*/ 739229 h 5025119"/>
              <a:gd name="connsiteX189" fmla="*/ 6434523 w 6886274"/>
              <a:gd name="connsiteY189" fmla="*/ 715034 h 5025119"/>
              <a:gd name="connsiteX190" fmla="*/ 6432290 w 6886274"/>
              <a:gd name="connsiteY190" fmla="*/ 617510 h 5025119"/>
              <a:gd name="connsiteX191" fmla="*/ 6416284 w 6886274"/>
              <a:gd name="connsiteY191" fmla="*/ 595176 h 5025119"/>
              <a:gd name="connsiteX192" fmla="*/ 6267763 w 6886274"/>
              <a:gd name="connsiteY192" fmla="*/ 591826 h 5025119"/>
              <a:gd name="connsiteX193" fmla="*/ 6236496 w 6886274"/>
              <a:gd name="connsiteY193" fmla="*/ 521102 h 5025119"/>
              <a:gd name="connsiteX194" fmla="*/ 6257341 w 6886274"/>
              <a:gd name="connsiteY194" fmla="*/ 487229 h 5025119"/>
              <a:gd name="connsiteX195" fmla="*/ 6248780 w 6886274"/>
              <a:gd name="connsiteY195" fmla="*/ 465267 h 5025119"/>
              <a:gd name="connsiteX196" fmla="*/ 6226818 w 6886274"/>
              <a:gd name="connsiteY196" fmla="*/ 473456 h 5025119"/>
              <a:gd name="connsiteX197" fmla="*/ 6115149 w 6886274"/>
              <a:gd name="connsiteY197" fmla="*/ 551625 h 5025119"/>
              <a:gd name="connsiteX198" fmla="*/ 5951739 w 6886274"/>
              <a:gd name="connsiteY198" fmla="*/ 659944 h 5025119"/>
              <a:gd name="connsiteX199" fmla="*/ 5917122 w 6886274"/>
              <a:gd name="connsiteY199" fmla="*/ 644310 h 5025119"/>
              <a:gd name="connsiteX200" fmla="*/ 5890694 w 6886274"/>
              <a:gd name="connsiteY200" fmla="*/ 630538 h 5025119"/>
              <a:gd name="connsiteX201" fmla="*/ 5837464 w 6886274"/>
              <a:gd name="connsiteY201" fmla="*/ 646916 h 5025119"/>
              <a:gd name="connsiteX202" fmla="*/ 5809175 w 6886274"/>
              <a:gd name="connsiteY202" fmla="*/ 683395 h 5025119"/>
              <a:gd name="connsiteX203" fmla="*/ 5815503 w 6886274"/>
              <a:gd name="connsiteY203" fmla="*/ 698656 h 5025119"/>
              <a:gd name="connsiteX204" fmla="*/ 5746268 w 6886274"/>
              <a:gd name="connsiteY204" fmla="*/ 667389 h 5025119"/>
              <a:gd name="connsiteX205" fmla="*/ 5458905 w 6886274"/>
              <a:gd name="connsiteY205" fmla="*/ 754119 h 5025119"/>
              <a:gd name="connsiteX206" fmla="*/ 885302 w 6886274"/>
              <a:gd name="connsiteY206" fmla="*/ 1333310 h 5025119"/>
              <a:gd name="connsiteX207" fmla="*/ 862596 w 6886274"/>
              <a:gd name="connsiteY207" fmla="*/ 1314326 h 5025119"/>
              <a:gd name="connsiteX208" fmla="*/ 866318 w 6886274"/>
              <a:gd name="connsiteY208" fmla="*/ 1309860 h 5025119"/>
              <a:gd name="connsiteX209" fmla="*/ 912103 w 6886274"/>
              <a:gd name="connsiteY209" fmla="*/ 1341127 h 5025119"/>
              <a:gd name="connsiteX210" fmla="*/ 885302 w 6886274"/>
              <a:gd name="connsiteY210" fmla="*/ 1333310 h 5025119"/>
              <a:gd name="connsiteX211" fmla="*/ 1140280 w 6886274"/>
              <a:gd name="connsiteY211" fmla="*/ 787619 h 5025119"/>
              <a:gd name="connsiteX212" fmla="*/ 1414987 w 6886274"/>
              <a:gd name="connsiteY212" fmla="*/ 975596 h 5025119"/>
              <a:gd name="connsiteX213" fmla="*/ 1410892 w 6886274"/>
              <a:gd name="connsiteY213" fmla="*/ 980063 h 5025119"/>
              <a:gd name="connsiteX214" fmla="*/ 1140280 w 6886274"/>
              <a:gd name="connsiteY214" fmla="*/ 787619 h 50251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Lst>
            <a:rect l="l" t="t" r="r" b="b"/>
            <a:pathLst>
              <a:path w="6886274" h="5025119">
                <a:moveTo>
                  <a:pt x="5458905" y="754119"/>
                </a:moveTo>
                <a:cubicBezTo>
                  <a:pt x="5417216" y="775336"/>
                  <a:pt x="4594585" y="1111088"/>
                  <a:pt x="3455557" y="1027709"/>
                </a:cubicBezTo>
                <a:cubicBezTo>
                  <a:pt x="3415356" y="1024731"/>
                  <a:pt x="3377389" y="1022869"/>
                  <a:pt x="3338677" y="1021381"/>
                </a:cubicBezTo>
                <a:cubicBezTo>
                  <a:pt x="2996224" y="1006119"/>
                  <a:pt x="2660100" y="998674"/>
                  <a:pt x="2518280" y="980435"/>
                </a:cubicBezTo>
                <a:cubicBezTo>
                  <a:pt x="2407355" y="965918"/>
                  <a:pt x="1840075" y="843082"/>
                  <a:pt x="1673687" y="739229"/>
                </a:cubicBezTo>
                <a:cubicBezTo>
                  <a:pt x="1503578" y="632771"/>
                  <a:pt x="1343146" y="515146"/>
                  <a:pt x="1183459" y="397149"/>
                </a:cubicBezTo>
                <a:cubicBezTo>
                  <a:pt x="1114224" y="346153"/>
                  <a:pt x="1040522" y="299624"/>
                  <a:pt x="977987" y="241184"/>
                </a:cubicBezTo>
                <a:cubicBezTo>
                  <a:pt x="915453" y="182372"/>
                  <a:pt x="855896" y="121326"/>
                  <a:pt x="788150" y="66980"/>
                </a:cubicBezTo>
                <a:cubicBezTo>
                  <a:pt x="768794" y="51346"/>
                  <a:pt x="749438" y="34596"/>
                  <a:pt x="721148" y="31990"/>
                </a:cubicBezTo>
                <a:cubicBezTo>
                  <a:pt x="714820" y="31246"/>
                  <a:pt x="708120" y="31618"/>
                  <a:pt x="701792" y="32362"/>
                </a:cubicBezTo>
                <a:cubicBezTo>
                  <a:pt x="694720" y="33107"/>
                  <a:pt x="689136" y="36829"/>
                  <a:pt x="686530" y="43157"/>
                </a:cubicBezTo>
                <a:cubicBezTo>
                  <a:pt x="683925" y="50230"/>
                  <a:pt x="688392" y="54324"/>
                  <a:pt x="693603" y="58046"/>
                </a:cubicBezTo>
                <a:cubicBezTo>
                  <a:pt x="697325" y="60652"/>
                  <a:pt x="701047" y="64747"/>
                  <a:pt x="705886" y="65491"/>
                </a:cubicBezTo>
                <a:cubicBezTo>
                  <a:pt x="736782" y="69958"/>
                  <a:pt x="748321" y="92664"/>
                  <a:pt x="762838" y="112764"/>
                </a:cubicBezTo>
                <a:cubicBezTo>
                  <a:pt x="769166" y="121326"/>
                  <a:pt x="775866" y="128026"/>
                  <a:pt x="764327" y="140309"/>
                </a:cubicBezTo>
                <a:cubicBezTo>
                  <a:pt x="754277" y="151104"/>
                  <a:pt x="764699" y="156688"/>
                  <a:pt x="775121" y="159666"/>
                </a:cubicBezTo>
                <a:cubicBezTo>
                  <a:pt x="789638" y="163760"/>
                  <a:pt x="806761" y="163016"/>
                  <a:pt x="823139" y="176416"/>
                </a:cubicBezTo>
                <a:cubicBezTo>
                  <a:pt x="761721" y="177533"/>
                  <a:pt x="735665" y="142171"/>
                  <a:pt x="707748" y="109414"/>
                </a:cubicBezTo>
                <a:cubicBezTo>
                  <a:pt x="697325" y="97503"/>
                  <a:pt x="690253" y="83358"/>
                  <a:pt x="681319" y="69958"/>
                </a:cubicBezTo>
                <a:cubicBezTo>
                  <a:pt x="670152" y="53580"/>
                  <a:pt x="657124" y="52835"/>
                  <a:pt x="640746" y="67352"/>
                </a:cubicBezTo>
                <a:cubicBezTo>
                  <a:pt x="626229" y="80380"/>
                  <a:pt x="619157" y="79264"/>
                  <a:pt x="614318" y="61396"/>
                </a:cubicBezTo>
                <a:cubicBezTo>
                  <a:pt x="606873" y="33479"/>
                  <a:pt x="589750" y="13751"/>
                  <a:pt x="560716" y="3701"/>
                </a:cubicBezTo>
                <a:cubicBezTo>
                  <a:pt x="554388" y="1467"/>
                  <a:pt x="546572" y="-3372"/>
                  <a:pt x="540616" y="3701"/>
                </a:cubicBezTo>
                <a:cubicBezTo>
                  <a:pt x="535405" y="9656"/>
                  <a:pt x="539871" y="16729"/>
                  <a:pt x="543594" y="21940"/>
                </a:cubicBezTo>
                <a:cubicBezTo>
                  <a:pt x="550294" y="31246"/>
                  <a:pt x="556250" y="40179"/>
                  <a:pt x="558855" y="51346"/>
                </a:cubicBezTo>
                <a:cubicBezTo>
                  <a:pt x="560716" y="58791"/>
                  <a:pt x="562578" y="66980"/>
                  <a:pt x="557366" y="72563"/>
                </a:cubicBezTo>
                <a:cubicBezTo>
                  <a:pt x="535777" y="96386"/>
                  <a:pt x="551411" y="107553"/>
                  <a:pt x="570022" y="120209"/>
                </a:cubicBezTo>
                <a:cubicBezTo>
                  <a:pt x="595706" y="137332"/>
                  <a:pt x="605756" y="162643"/>
                  <a:pt x="599801" y="192794"/>
                </a:cubicBezTo>
                <a:cubicBezTo>
                  <a:pt x="597567" y="205078"/>
                  <a:pt x="599056" y="212522"/>
                  <a:pt x="614318" y="212150"/>
                </a:cubicBezTo>
                <a:cubicBezTo>
                  <a:pt x="620273" y="212150"/>
                  <a:pt x="621762" y="216245"/>
                  <a:pt x="623996" y="220711"/>
                </a:cubicBezTo>
                <a:cubicBezTo>
                  <a:pt x="671641" y="326053"/>
                  <a:pt x="740504" y="418366"/>
                  <a:pt x="821278" y="503235"/>
                </a:cubicBezTo>
                <a:cubicBezTo>
                  <a:pt x="886791" y="572098"/>
                  <a:pt x="959004" y="634260"/>
                  <a:pt x="1033822" y="694562"/>
                </a:cubicBezTo>
                <a:cubicBezTo>
                  <a:pt x="1036055" y="696423"/>
                  <a:pt x="1038289" y="698656"/>
                  <a:pt x="1039406" y="702378"/>
                </a:cubicBezTo>
                <a:cubicBezTo>
                  <a:pt x="1004044" y="694934"/>
                  <a:pt x="973521" y="679672"/>
                  <a:pt x="944114" y="662550"/>
                </a:cubicBezTo>
                <a:cubicBezTo>
                  <a:pt x="865946" y="617138"/>
                  <a:pt x="800061" y="558325"/>
                  <a:pt x="733432" y="500629"/>
                </a:cubicBezTo>
                <a:cubicBezTo>
                  <a:pt x="692858" y="465267"/>
                  <a:pt x="651169" y="431022"/>
                  <a:pt x="606501" y="399755"/>
                </a:cubicBezTo>
                <a:cubicBezTo>
                  <a:pt x="599056" y="394543"/>
                  <a:pt x="593845" y="387843"/>
                  <a:pt x="588634" y="381143"/>
                </a:cubicBezTo>
                <a:cubicBezTo>
                  <a:pt x="585656" y="377421"/>
                  <a:pt x="581934" y="374071"/>
                  <a:pt x="575978" y="375560"/>
                </a:cubicBezTo>
                <a:cubicBezTo>
                  <a:pt x="568533" y="377421"/>
                  <a:pt x="567789" y="383004"/>
                  <a:pt x="567044" y="388588"/>
                </a:cubicBezTo>
                <a:cubicBezTo>
                  <a:pt x="564811" y="406455"/>
                  <a:pt x="569650" y="422461"/>
                  <a:pt x="578956" y="437722"/>
                </a:cubicBezTo>
                <a:cubicBezTo>
                  <a:pt x="603151" y="476806"/>
                  <a:pt x="638885" y="506957"/>
                  <a:pt x="675736" y="535619"/>
                </a:cubicBezTo>
                <a:cubicBezTo>
                  <a:pt x="723381" y="572470"/>
                  <a:pt x="769538" y="610810"/>
                  <a:pt x="811600" y="652872"/>
                </a:cubicBezTo>
                <a:cubicBezTo>
                  <a:pt x="814578" y="655850"/>
                  <a:pt x="820161" y="657711"/>
                  <a:pt x="818300" y="666272"/>
                </a:cubicBezTo>
                <a:cubicBezTo>
                  <a:pt x="791872" y="646544"/>
                  <a:pt x="766932" y="627188"/>
                  <a:pt x="741621" y="608576"/>
                </a:cubicBezTo>
                <a:cubicBezTo>
                  <a:pt x="716681" y="589965"/>
                  <a:pt x="691369" y="571353"/>
                  <a:pt x="666430" y="553114"/>
                </a:cubicBezTo>
                <a:cubicBezTo>
                  <a:pt x="660474" y="548647"/>
                  <a:pt x="654146" y="542319"/>
                  <a:pt x="645585" y="547903"/>
                </a:cubicBezTo>
                <a:cubicBezTo>
                  <a:pt x="636652" y="553486"/>
                  <a:pt x="637768" y="562792"/>
                  <a:pt x="640002" y="570236"/>
                </a:cubicBezTo>
                <a:cubicBezTo>
                  <a:pt x="647074" y="592198"/>
                  <a:pt x="659358" y="611554"/>
                  <a:pt x="675736" y="628677"/>
                </a:cubicBezTo>
                <a:cubicBezTo>
                  <a:pt x="731570" y="685256"/>
                  <a:pt x="795966" y="734018"/>
                  <a:pt x="855896" y="786875"/>
                </a:cubicBezTo>
                <a:cubicBezTo>
                  <a:pt x="888280" y="815537"/>
                  <a:pt x="918058" y="846060"/>
                  <a:pt x="946348" y="877699"/>
                </a:cubicBezTo>
                <a:cubicBezTo>
                  <a:pt x="952676" y="884772"/>
                  <a:pt x="952303" y="891472"/>
                  <a:pt x="950442" y="899661"/>
                </a:cubicBezTo>
                <a:cubicBezTo>
                  <a:pt x="942998" y="932790"/>
                  <a:pt x="954537" y="943957"/>
                  <a:pt x="991760" y="937629"/>
                </a:cubicBezTo>
                <a:cubicBezTo>
                  <a:pt x="1003299" y="935767"/>
                  <a:pt x="1011116" y="937629"/>
                  <a:pt x="1018188" y="945445"/>
                </a:cubicBezTo>
                <a:cubicBezTo>
                  <a:pt x="1103802" y="1042225"/>
                  <a:pt x="1205048" y="1123744"/>
                  <a:pt x="1315601" y="1196329"/>
                </a:cubicBezTo>
                <a:cubicBezTo>
                  <a:pt x="1360641" y="1225735"/>
                  <a:pt x="1407170" y="1253653"/>
                  <a:pt x="1454443" y="1279709"/>
                </a:cubicBezTo>
                <a:cubicBezTo>
                  <a:pt x="1454443" y="1281570"/>
                  <a:pt x="1454443" y="1283804"/>
                  <a:pt x="1454443" y="1285665"/>
                </a:cubicBezTo>
                <a:cubicBezTo>
                  <a:pt x="1454071" y="1288270"/>
                  <a:pt x="1453699" y="1289759"/>
                  <a:pt x="1453327" y="1291993"/>
                </a:cubicBezTo>
                <a:cubicBezTo>
                  <a:pt x="1386697" y="1251792"/>
                  <a:pt x="1320812" y="1210474"/>
                  <a:pt x="1256416" y="1166923"/>
                </a:cubicBezTo>
                <a:cubicBezTo>
                  <a:pt x="1081840" y="1048926"/>
                  <a:pt x="915080" y="922367"/>
                  <a:pt x="745715" y="798786"/>
                </a:cubicBezTo>
                <a:cubicBezTo>
                  <a:pt x="688764" y="757096"/>
                  <a:pt x="643724" y="703867"/>
                  <a:pt x="592356" y="656966"/>
                </a:cubicBezTo>
                <a:cubicBezTo>
                  <a:pt x="558111" y="625699"/>
                  <a:pt x="525354" y="592943"/>
                  <a:pt x="485526" y="567259"/>
                </a:cubicBezTo>
                <a:cubicBezTo>
                  <a:pt x="469148" y="556836"/>
                  <a:pt x="452025" y="547530"/>
                  <a:pt x="430063" y="550136"/>
                </a:cubicBezTo>
                <a:cubicBezTo>
                  <a:pt x="421502" y="551253"/>
                  <a:pt x="411824" y="553486"/>
                  <a:pt x="408846" y="563164"/>
                </a:cubicBezTo>
                <a:cubicBezTo>
                  <a:pt x="406240" y="572842"/>
                  <a:pt x="414057" y="577309"/>
                  <a:pt x="421130" y="581403"/>
                </a:cubicBezTo>
                <a:cubicBezTo>
                  <a:pt x="422991" y="582520"/>
                  <a:pt x="424852" y="584009"/>
                  <a:pt x="426713" y="584009"/>
                </a:cubicBezTo>
                <a:cubicBezTo>
                  <a:pt x="462075" y="586242"/>
                  <a:pt x="470264" y="614532"/>
                  <a:pt x="487015" y="635005"/>
                </a:cubicBezTo>
                <a:cubicBezTo>
                  <a:pt x="492226" y="641333"/>
                  <a:pt x="492598" y="647661"/>
                  <a:pt x="487015" y="655105"/>
                </a:cubicBezTo>
                <a:cubicBezTo>
                  <a:pt x="476964" y="668505"/>
                  <a:pt x="484037" y="674461"/>
                  <a:pt x="497437" y="678183"/>
                </a:cubicBezTo>
                <a:cubicBezTo>
                  <a:pt x="510837" y="681906"/>
                  <a:pt x="525354" y="683022"/>
                  <a:pt x="539871" y="691584"/>
                </a:cubicBezTo>
                <a:cubicBezTo>
                  <a:pt x="516793" y="698656"/>
                  <a:pt x="500787" y="691212"/>
                  <a:pt x="485898" y="681906"/>
                </a:cubicBezTo>
                <a:cubicBezTo>
                  <a:pt x="452397" y="661433"/>
                  <a:pt x="430808" y="631282"/>
                  <a:pt x="410335" y="600387"/>
                </a:cubicBezTo>
                <a:cubicBezTo>
                  <a:pt x="406240" y="594431"/>
                  <a:pt x="402890" y="587731"/>
                  <a:pt x="397307" y="582892"/>
                </a:cubicBezTo>
                <a:cubicBezTo>
                  <a:pt x="386884" y="573214"/>
                  <a:pt x="375717" y="572098"/>
                  <a:pt x="363062" y="584009"/>
                </a:cubicBezTo>
                <a:cubicBezTo>
                  <a:pt x="346311" y="599643"/>
                  <a:pt x="340356" y="598526"/>
                  <a:pt x="334772" y="578426"/>
                </a:cubicBezTo>
                <a:cubicBezTo>
                  <a:pt x="327327" y="551253"/>
                  <a:pt x="310577" y="532269"/>
                  <a:pt x="281915" y="522219"/>
                </a:cubicBezTo>
                <a:cubicBezTo>
                  <a:pt x="275960" y="519985"/>
                  <a:pt x="269632" y="517007"/>
                  <a:pt x="263304" y="521846"/>
                </a:cubicBezTo>
                <a:cubicBezTo>
                  <a:pt x="256604" y="527430"/>
                  <a:pt x="261070" y="533013"/>
                  <a:pt x="263676" y="538225"/>
                </a:cubicBezTo>
                <a:cubicBezTo>
                  <a:pt x="267398" y="546414"/>
                  <a:pt x="271865" y="554603"/>
                  <a:pt x="275215" y="563164"/>
                </a:cubicBezTo>
                <a:cubicBezTo>
                  <a:pt x="281171" y="576937"/>
                  <a:pt x="282288" y="591454"/>
                  <a:pt x="271121" y="604854"/>
                </a:cubicBezTo>
                <a:cubicBezTo>
                  <a:pt x="262931" y="614532"/>
                  <a:pt x="263676" y="620860"/>
                  <a:pt x="274471" y="627560"/>
                </a:cubicBezTo>
                <a:cubicBezTo>
                  <a:pt x="309088" y="648405"/>
                  <a:pt x="331050" y="675578"/>
                  <a:pt x="319138" y="718012"/>
                </a:cubicBezTo>
                <a:cubicBezTo>
                  <a:pt x="317277" y="723968"/>
                  <a:pt x="319511" y="729924"/>
                  <a:pt x="326583" y="729551"/>
                </a:cubicBezTo>
                <a:cubicBezTo>
                  <a:pt x="342217" y="728435"/>
                  <a:pt x="344822" y="738113"/>
                  <a:pt x="349289" y="748163"/>
                </a:cubicBezTo>
                <a:cubicBezTo>
                  <a:pt x="392840" y="844571"/>
                  <a:pt x="455747" y="928695"/>
                  <a:pt x="528332" y="1007608"/>
                </a:cubicBezTo>
                <a:cubicBezTo>
                  <a:pt x="600173" y="1085777"/>
                  <a:pt x="680947" y="1155756"/>
                  <a:pt x="766932" y="1222758"/>
                </a:cubicBezTo>
                <a:cubicBezTo>
                  <a:pt x="742737" y="1220524"/>
                  <a:pt x="711470" y="1206752"/>
                  <a:pt x="681319" y="1190746"/>
                </a:cubicBezTo>
                <a:cubicBezTo>
                  <a:pt x="601662" y="1147939"/>
                  <a:pt x="536149" y="1089871"/>
                  <a:pt x="469520" y="1032920"/>
                </a:cubicBezTo>
                <a:cubicBezTo>
                  <a:pt x="422991" y="993091"/>
                  <a:pt x="377579" y="952146"/>
                  <a:pt x="325466" y="917900"/>
                </a:cubicBezTo>
                <a:cubicBezTo>
                  <a:pt x="319511" y="914178"/>
                  <a:pt x="315416" y="909339"/>
                  <a:pt x="312066" y="903383"/>
                </a:cubicBezTo>
                <a:cubicBezTo>
                  <a:pt x="309088" y="898172"/>
                  <a:pt x="304621" y="893333"/>
                  <a:pt x="296805" y="895566"/>
                </a:cubicBezTo>
                <a:cubicBezTo>
                  <a:pt x="288988" y="898172"/>
                  <a:pt x="288243" y="904872"/>
                  <a:pt x="288243" y="910828"/>
                </a:cubicBezTo>
                <a:cubicBezTo>
                  <a:pt x="289360" y="933162"/>
                  <a:pt x="295688" y="953262"/>
                  <a:pt x="309460" y="971129"/>
                </a:cubicBezTo>
                <a:cubicBezTo>
                  <a:pt x="336261" y="1006864"/>
                  <a:pt x="371995" y="1034781"/>
                  <a:pt x="407729" y="1062698"/>
                </a:cubicBezTo>
                <a:cubicBezTo>
                  <a:pt x="457236" y="1101038"/>
                  <a:pt x="503021" y="1142728"/>
                  <a:pt x="544338" y="1189257"/>
                </a:cubicBezTo>
                <a:cubicBezTo>
                  <a:pt x="514560" y="1166551"/>
                  <a:pt x="484781" y="1143472"/>
                  <a:pt x="454630" y="1120766"/>
                </a:cubicBezTo>
                <a:cubicBezTo>
                  <a:pt x="431924" y="1103644"/>
                  <a:pt x="408474" y="1087265"/>
                  <a:pt x="385396" y="1070515"/>
                </a:cubicBezTo>
                <a:cubicBezTo>
                  <a:pt x="379812" y="1066421"/>
                  <a:pt x="373856" y="1061954"/>
                  <a:pt x="366040" y="1067537"/>
                </a:cubicBezTo>
                <a:cubicBezTo>
                  <a:pt x="358967" y="1072376"/>
                  <a:pt x="360084" y="1079449"/>
                  <a:pt x="361573" y="1086149"/>
                </a:cubicBezTo>
                <a:cubicBezTo>
                  <a:pt x="367156" y="1112577"/>
                  <a:pt x="382790" y="1133794"/>
                  <a:pt x="402146" y="1152778"/>
                </a:cubicBezTo>
                <a:cubicBezTo>
                  <a:pt x="425596" y="1175484"/>
                  <a:pt x="450164" y="1197074"/>
                  <a:pt x="475475" y="1218663"/>
                </a:cubicBezTo>
                <a:cubicBezTo>
                  <a:pt x="448303" y="1212707"/>
                  <a:pt x="421130" y="1206752"/>
                  <a:pt x="393957" y="1201913"/>
                </a:cubicBezTo>
                <a:cubicBezTo>
                  <a:pt x="406240" y="1245091"/>
                  <a:pt x="434902" y="1253653"/>
                  <a:pt x="460586" y="1260353"/>
                </a:cubicBezTo>
                <a:cubicBezTo>
                  <a:pt x="495204" y="1268914"/>
                  <a:pt x="528332" y="1279709"/>
                  <a:pt x="561089" y="1291993"/>
                </a:cubicBezTo>
                <a:cubicBezTo>
                  <a:pt x="574861" y="1304276"/>
                  <a:pt x="588634" y="1316188"/>
                  <a:pt x="602034" y="1328843"/>
                </a:cubicBezTo>
                <a:cubicBezTo>
                  <a:pt x="615807" y="1341872"/>
                  <a:pt x="628835" y="1354900"/>
                  <a:pt x="641863" y="1368672"/>
                </a:cubicBezTo>
                <a:cubicBezTo>
                  <a:pt x="651169" y="1378722"/>
                  <a:pt x="662335" y="1387284"/>
                  <a:pt x="651541" y="1404406"/>
                </a:cubicBezTo>
                <a:cubicBezTo>
                  <a:pt x="646702" y="1412223"/>
                  <a:pt x="678341" y="1454658"/>
                  <a:pt x="688392" y="1457263"/>
                </a:cubicBezTo>
                <a:cubicBezTo>
                  <a:pt x="689881" y="1457635"/>
                  <a:pt x="691369" y="1458008"/>
                  <a:pt x="692486" y="1458008"/>
                </a:cubicBezTo>
                <a:cubicBezTo>
                  <a:pt x="714076" y="1456519"/>
                  <a:pt x="718915" y="1469175"/>
                  <a:pt x="719287" y="1485181"/>
                </a:cubicBezTo>
                <a:cubicBezTo>
                  <a:pt x="719659" y="1500814"/>
                  <a:pt x="715937" y="1520170"/>
                  <a:pt x="745343" y="1512353"/>
                </a:cubicBezTo>
                <a:cubicBezTo>
                  <a:pt x="748693" y="1511609"/>
                  <a:pt x="749438" y="1513842"/>
                  <a:pt x="750926" y="1516448"/>
                </a:cubicBezTo>
                <a:cubicBezTo>
                  <a:pt x="782938" y="1583077"/>
                  <a:pt x="836912" y="1634445"/>
                  <a:pt x="890141" y="1685813"/>
                </a:cubicBezTo>
                <a:cubicBezTo>
                  <a:pt x="893119" y="1688419"/>
                  <a:pt x="896097" y="1691024"/>
                  <a:pt x="899074" y="1693630"/>
                </a:cubicBezTo>
                <a:cubicBezTo>
                  <a:pt x="843240" y="1680602"/>
                  <a:pt x="658985" y="1663851"/>
                  <a:pt x="605012" y="1669435"/>
                </a:cubicBezTo>
                <a:cubicBezTo>
                  <a:pt x="556994" y="1674274"/>
                  <a:pt x="285638" y="1593128"/>
                  <a:pt x="229431" y="1545110"/>
                </a:cubicBezTo>
                <a:cubicBezTo>
                  <a:pt x="221614" y="1582705"/>
                  <a:pt x="238364" y="1597594"/>
                  <a:pt x="251765" y="1614717"/>
                </a:cubicBezTo>
                <a:cubicBezTo>
                  <a:pt x="270748" y="1638912"/>
                  <a:pt x="273726" y="1656035"/>
                  <a:pt x="237992" y="1675391"/>
                </a:cubicBezTo>
                <a:cubicBezTo>
                  <a:pt x="135628" y="1730481"/>
                  <a:pt x="136745" y="1732342"/>
                  <a:pt x="232781" y="1807160"/>
                </a:cubicBezTo>
                <a:cubicBezTo>
                  <a:pt x="237248" y="1810511"/>
                  <a:pt x="235014" y="1821305"/>
                  <a:pt x="236131" y="1828750"/>
                </a:cubicBezTo>
                <a:cubicBezTo>
                  <a:pt x="211191" y="1839917"/>
                  <a:pt x="181785" y="1810883"/>
                  <a:pt x="152007" y="1842150"/>
                </a:cubicBezTo>
                <a:cubicBezTo>
                  <a:pt x="280426" y="1979503"/>
                  <a:pt x="475848" y="2110157"/>
                  <a:pt x="653030" y="2213265"/>
                </a:cubicBezTo>
                <a:cubicBezTo>
                  <a:pt x="509721" y="2247138"/>
                  <a:pt x="423735" y="2128024"/>
                  <a:pt x="318394" y="2143285"/>
                </a:cubicBezTo>
                <a:cubicBezTo>
                  <a:pt x="265909" y="2180508"/>
                  <a:pt x="422246" y="2240810"/>
                  <a:pt x="272982" y="2258305"/>
                </a:cubicBezTo>
                <a:cubicBezTo>
                  <a:pt x="337750" y="2291061"/>
                  <a:pt x="385768" y="2323073"/>
                  <a:pt x="430435" y="2360668"/>
                </a:cubicBezTo>
                <a:cubicBezTo>
                  <a:pt x="509721" y="2428042"/>
                  <a:pt x="525354" y="2472710"/>
                  <a:pt x="488876" y="2563162"/>
                </a:cubicBezTo>
                <a:cubicBezTo>
                  <a:pt x="464681" y="2622719"/>
                  <a:pt x="429691" y="2677437"/>
                  <a:pt x="460586" y="2748533"/>
                </a:cubicBezTo>
                <a:cubicBezTo>
                  <a:pt x="481803" y="2797295"/>
                  <a:pt x="473614" y="2829307"/>
                  <a:pt x="393212" y="2807345"/>
                </a:cubicBezTo>
                <a:cubicBezTo>
                  <a:pt x="306483" y="2783895"/>
                  <a:pt x="273726" y="2827818"/>
                  <a:pt x="295688" y="2913059"/>
                </a:cubicBezTo>
                <a:cubicBezTo>
                  <a:pt x="309833" y="2967777"/>
                  <a:pt x="294943" y="2984900"/>
                  <a:pt x="235386" y="2978572"/>
                </a:cubicBezTo>
                <a:cubicBezTo>
                  <a:pt x="169501" y="2971499"/>
                  <a:pt x="106967" y="2935765"/>
                  <a:pt x="25448" y="2952888"/>
                </a:cubicBezTo>
                <a:cubicBezTo>
                  <a:pt x="90588" y="3052646"/>
                  <a:pt x="229803" y="3024356"/>
                  <a:pt x="305738" y="3119275"/>
                </a:cubicBezTo>
                <a:cubicBezTo>
                  <a:pt x="215286" y="3119647"/>
                  <a:pt x="146051" y="3119275"/>
                  <a:pt x="79049" y="3098430"/>
                </a:cubicBezTo>
                <a:cubicBezTo>
                  <a:pt x="51132" y="3089869"/>
                  <a:pt x="20609" y="3081308"/>
                  <a:pt x="4975" y="3109969"/>
                </a:cubicBezTo>
                <a:cubicBezTo>
                  <a:pt x="-13636" y="3144587"/>
                  <a:pt x="24331" y="3157615"/>
                  <a:pt x="47037" y="3163943"/>
                </a:cubicBezTo>
                <a:cubicBezTo>
                  <a:pt x="111061" y="3181438"/>
                  <a:pt x="160196" y="3222755"/>
                  <a:pt x="213425" y="3255139"/>
                </a:cubicBezTo>
                <a:cubicBezTo>
                  <a:pt x="329933" y="3326236"/>
                  <a:pt x="457981" y="3385420"/>
                  <a:pt x="556622" y="3502301"/>
                </a:cubicBezTo>
                <a:cubicBezTo>
                  <a:pt x="432669" y="3472523"/>
                  <a:pt x="339983" y="3402915"/>
                  <a:pt x="224592" y="3388771"/>
                </a:cubicBezTo>
                <a:cubicBezTo>
                  <a:pt x="324722" y="3495601"/>
                  <a:pt x="453142" y="3565208"/>
                  <a:pt x="574861" y="3643004"/>
                </a:cubicBezTo>
                <a:cubicBezTo>
                  <a:pt x="609479" y="3664966"/>
                  <a:pt x="644841" y="3679855"/>
                  <a:pt x="652657" y="3727501"/>
                </a:cubicBezTo>
                <a:cubicBezTo>
                  <a:pt x="667919" y="3819814"/>
                  <a:pt x="712959" y="3896494"/>
                  <a:pt x="810111" y="3937067"/>
                </a:cubicBezTo>
                <a:cubicBezTo>
                  <a:pt x="810856" y="3937439"/>
                  <a:pt x="805644" y="3951212"/>
                  <a:pt x="802294" y="3960890"/>
                </a:cubicBezTo>
                <a:cubicBezTo>
                  <a:pt x="743110" y="3963868"/>
                  <a:pt x="696581" y="3909149"/>
                  <a:pt x="620646" y="3927017"/>
                </a:cubicBezTo>
                <a:cubicBezTo>
                  <a:pt x="692858" y="4001091"/>
                  <a:pt x="753532" y="4067720"/>
                  <a:pt x="856268" y="4103082"/>
                </a:cubicBezTo>
                <a:cubicBezTo>
                  <a:pt x="938531" y="4131372"/>
                  <a:pt x="1040150" y="4147377"/>
                  <a:pt x="1099707" y="4238574"/>
                </a:cubicBezTo>
                <a:cubicBezTo>
                  <a:pt x="1030472" y="4256441"/>
                  <a:pt x="978732" y="4234107"/>
                  <a:pt x="926992" y="4218102"/>
                </a:cubicBezTo>
                <a:cubicBezTo>
                  <a:pt x="847334" y="4193534"/>
                  <a:pt x="769166" y="4165617"/>
                  <a:pt x="689508" y="4140677"/>
                </a:cubicBezTo>
                <a:cubicBezTo>
                  <a:pt x="659358" y="4131372"/>
                  <a:pt x="626229" y="4124299"/>
                  <a:pt x="606873" y="4169711"/>
                </a:cubicBezTo>
                <a:cubicBezTo>
                  <a:pt x="707748" y="4179389"/>
                  <a:pt x="768421" y="4240435"/>
                  <a:pt x="831701" y="4297759"/>
                </a:cubicBezTo>
                <a:cubicBezTo>
                  <a:pt x="867435" y="4330143"/>
                  <a:pt x="896469" y="4373322"/>
                  <a:pt x="960493" y="4356944"/>
                </a:cubicBezTo>
                <a:cubicBezTo>
                  <a:pt x="994366" y="4348382"/>
                  <a:pt x="1015955" y="4372578"/>
                  <a:pt x="1012233" y="4402356"/>
                </a:cubicBezTo>
                <a:cubicBezTo>
                  <a:pt x="999577" y="4507325"/>
                  <a:pt x="1078118" y="4544176"/>
                  <a:pt x="1159636" y="4564276"/>
                </a:cubicBezTo>
                <a:cubicBezTo>
                  <a:pt x="1313740" y="4602616"/>
                  <a:pt x="1442160" y="4692324"/>
                  <a:pt x="1592169" y="4741458"/>
                </a:cubicBezTo>
                <a:cubicBezTo>
                  <a:pt x="1738083" y="4789104"/>
                  <a:pt x="2833187" y="5010209"/>
                  <a:pt x="3110499" y="5032171"/>
                </a:cubicBezTo>
                <a:cubicBezTo>
                  <a:pt x="4807501" y="5166546"/>
                  <a:pt x="6028047" y="4106432"/>
                  <a:pt x="6033630" y="4091915"/>
                </a:cubicBezTo>
                <a:cubicBezTo>
                  <a:pt x="6059314" y="4023797"/>
                  <a:pt x="6122965" y="3994390"/>
                  <a:pt x="6180661" y="3957912"/>
                </a:cubicBezTo>
                <a:cubicBezTo>
                  <a:pt x="6230913" y="3925900"/>
                  <a:pt x="6284514" y="3892027"/>
                  <a:pt x="6305359" y="3837309"/>
                </a:cubicBezTo>
                <a:cubicBezTo>
                  <a:pt x="6332904" y="3764724"/>
                  <a:pt x="6254735" y="3824281"/>
                  <a:pt x="6240218" y="3796364"/>
                </a:cubicBezTo>
                <a:cubicBezTo>
                  <a:pt x="6269997" y="3758768"/>
                  <a:pt x="6316153" y="3724151"/>
                  <a:pt x="6328437" y="3681344"/>
                </a:cubicBezTo>
                <a:cubicBezTo>
                  <a:pt x="6372361" y="3526496"/>
                  <a:pt x="6466907" y="3413710"/>
                  <a:pt x="6608355" y="3326236"/>
                </a:cubicBezTo>
                <a:cubicBezTo>
                  <a:pt x="6648928" y="3300924"/>
                  <a:pt x="6675729" y="3255512"/>
                  <a:pt x="6731191" y="3248067"/>
                </a:cubicBezTo>
                <a:cubicBezTo>
                  <a:pt x="6854400" y="3232061"/>
                  <a:pt x="6815315" y="3106992"/>
                  <a:pt x="6880456" y="3051529"/>
                </a:cubicBezTo>
                <a:cubicBezTo>
                  <a:pt x="6892739" y="3041107"/>
                  <a:pt x="6903907" y="2777939"/>
                  <a:pt x="6901673" y="2763795"/>
                </a:cubicBezTo>
                <a:cubicBezTo>
                  <a:pt x="6898323" y="2743322"/>
                  <a:pt x="6883806" y="2966288"/>
                  <a:pt x="6871150" y="2948421"/>
                </a:cubicBezTo>
                <a:cubicBezTo>
                  <a:pt x="6858494" y="2930182"/>
                  <a:pt x="6839138" y="2914176"/>
                  <a:pt x="6848444" y="2890353"/>
                </a:cubicBezTo>
                <a:cubicBezTo>
                  <a:pt x="6852166" y="2880303"/>
                  <a:pt x="6849561" y="2846058"/>
                  <a:pt x="6878223" y="2873230"/>
                </a:cubicBezTo>
                <a:cubicBezTo>
                  <a:pt x="6956763" y="2946932"/>
                  <a:pt x="6870778" y="2578051"/>
                  <a:pt x="6762459" y="2568745"/>
                </a:cubicBezTo>
                <a:cubicBezTo>
                  <a:pt x="6801915" y="2465637"/>
                  <a:pt x="6801915" y="2465637"/>
                  <a:pt x="6673123" y="2451493"/>
                </a:cubicBezTo>
                <a:cubicBezTo>
                  <a:pt x="6722630" y="2385980"/>
                  <a:pt x="6722630" y="2369229"/>
                  <a:pt x="6662700" y="2346896"/>
                </a:cubicBezTo>
                <a:cubicBezTo>
                  <a:pt x="6605005" y="2325306"/>
                  <a:pt x="6540981" y="2318234"/>
                  <a:pt x="6487752" y="2285105"/>
                </a:cubicBezTo>
                <a:cubicBezTo>
                  <a:pt x="6536887" y="2201353"/>
                  <a:pt x="6550659" y="2104573"/>
                  <a:pt x="6652278" y="2063628"/>
                </a:cubicBezTo>
                <a:cubicBezTo>
                  <a:pt x="6668284" y="2057300"/>
                  <a:pt x="6679079" y="2031988"/>
                  <a:pt x="6668656" y="2017843"/>
                </a:cubicBezTo>
                <a:cubicBezTo>
                  <a:pt x="6631805" y="1965359"/>
                  <a:pt x="6684662" y="1864856"/>
                  <a:pt x="6570015" y="1854062"/>
                </a:cubicBezTo>
                <a:cubicBezTo>
                  <a:pt x="6555870" y="1852573"/>
                  <a:pt x="6542842" y="1842150"/>
                  <a:pt x="6554009" y="1827633"/>
                </a:cubicBezTo>
                <a:cubicBezTo>
                  <a:pt x="6592349" y="1778126"/>
                  <a:pt x="6545820" y="1781476"/>
                  <a:pt x="6517531" y="1775149"/>
                </a:cubicBezTo>
                <a:cubicBezTo>
                  <a:pt x="6483285" y="1767704"/>
                  <a:pt x="6444573" y="1789293"/>
                  <a:pt x="6412934" y="1762493"/>
                </a:cubicBezTo>
                <a:cubicBezTo>
                  <a:pt x="6420378" y="1734203"/>
                  <a:pt x="6447923" y="1734575"/>
                  <a:pt x="6467279" y="1725642"/>
                </a:cubicBezTo>
                <a:cubicBezTo>
                  <a:pt x="6523858" y="1699213"/>
                  <a:pt x="6570015" y="1667946"/>
                  <a:pt x="6572621" y="1600200"/>
                </a:cubicBezTo>
                <a:cubicBezTo>
                  <a:pt x="6574854" y="1545482"/>
                  <a:pt x="6580810" y="1497092"/>
                  <a:pt x="6502641" y="1480341"/>
                </a:cubicBezTo>
                <a:cubicBezTo>
                  <a:pt x="6490358" y="1477736"/>
                  <a:pt x="6484030" y="1470664"/>
                  <a:pt x="6481796" y="1461358"/>
                </a:cubicBezTo>
                <a:cubicBezTo>
                  <a:pt x="6490730" y="1452424"/>
                  <a:pt x="6499291" y="1443118"/>
                  <a:pt x="6509713" y="1436418"/>
                </a:cubicBezTo>
                <a:cubicBezTo>
                  <a:pt x="6544703" y="1414457"/>
                  <a:pt x="6556615" y="1382072"/>
                  <a:pt x="6567037" y="1348199"/>
                </a:cubicBezTo>
                <a:cubicBezTo>
                  <a:pt x="6573737" y="1326610"/>
                  <a:pt x="6581554" y="1305393"/>
                  <a:pt x="6596816" y="1286781"/>
                </a:cubicBezTo>
                <a:cubicBezTo>
                  <a:pt x="6606122" y="1275242"/>
                  <a:pt x="6617661" y="1266681"/>
                  <a:pt x="6632178" y="1261842"/>
                </a:cubicBezTo>
                <a:cubicBezTo>
                  <a:pt x="6644833" y="1257375"/>
                  <a:pt x="6648556" y="1251419"/>
                  <a:pt x="6639994" y="1240625"/>
                </a:cubicBezTo>
                <a:cubicBezTo>
                  <a:pt x="6615799" y="1209729"/>
                  <a:pt x="6606122" y="1175856"/>
                  <a:pt x="6622127" y="1136400"/>
                </a:cubicBezTo>
                <a:cubicBezTo>
                  <a:pt x="6626967" y="1124489"/>
                  <a:pt x="6623617" y="1114066"/>
                  <a:pt x="6612077" y="1109599"/>
                </a:cubicBezTo>
                <a:cubicBezTo>
                  <a:pt x="6564059" y="1090616"/>
                  <a:pt x="6552148" y="1046692"/>
                  <a:pt x="6531675" y="1009469"/>
                </a:cubicBezTo>
                <a:cubicBezTo>
                  <a:pt x="6502641" y="956612"/>
                  <a:pt x="6476213" y="902639"/>
                  <a:pt x="6456113" y="845315"/>
                </a:cubicBezTo>
                <a:cubicBezTo>
                  <a:pt x="6444201" y="811070"/>
                  <a:pt x="6432662" y="777197"/>
                  <a:pt x="6440851" y="739229"/>
                </a:cubicBezTo>
                <a:cubicBezTo>
                  <a:pt x="6442712" y="729924"/>
                  <a:pt x="6439362" y="722107"/>
                  <a:pt x="6434523" y="715034"/>
                </a:cubicBezTo>
                <a:cubicBezTo>
                  <a:pt x="6414050" y="684139"/>
                  <a:pt x="6416656" y="651383"/>
                  <a:pt x="6432290" y="617510"/>
                </a:cubicBezTo>
                <a:cubicBezTo>
                  <a:pt x="6441968" y="597037"/>
                  <a:pt x="6440851" y="594431"/>
                  <a:pt x="6416284" y="595176"/>
                </a:cubicBezTo>
                <a:cubicBezTo>
                  <a:pt x="6366405" y="596293"/>
                  <a:pt x="6316898" y="598154"/>
                  <a:pt x="6267763" y="591826"/>
                </a:cubicBezTo>
                <a:cubicBezTo>
                  <a:pt x="6212673" y="584753"/>
                  <a:pt x="6194806" y="568375"/>
                  <a:pt x="6236496" y="521102"/>
                </a:cubicBezTo>
                <a:cubicBezTo>
                  <a:pt x="6245430" y="511052"/>
                  <a:pt x="6253246" y="499885"/>
                  <a:pt x="6257341" y="487229"/>
                </a:cubicBezTo>
                <a:cubicBezTo>
                  <a:pt x="6260319" y="477179"/>
                  <a:pt x="6257713" y="470106"/>
                  <a:pt x="6248780" y="465267"/>
                </a:cubicBezTo>
                <a:cubicBezTo>
                  <a:pt x="6238357" y="459312"/>
                  <a:pt x="6232774" y="467501"/>
                  <a:pt x="6226818" y="473456"/>
                </a:cubicBezTo>
                <a:cubicBezTo>
                  <a:pt x="6194434" y="505468"/>
                  <a:pt x="6153861" y="527430"/>
                  <a:pt x="6115149" y="551625"/>
                </a:cubicBezTo>
                <a:cubicBezTo>
                  <a:pt x="6059686" y="586615"/>
                  <a:pt x="6001246" y="617510"/>
                  <a:pt x="5951739" y="659944"/>
                </a:cubicBezTo>
                <a:cubicBezTo>
                  <a:pt x="5939084" y="670739"/>
                  <a:pt x="5918611" y="662550"/>
                  <a:pt x="5917122" y="644310"/>
                </a:cubicBezTo>
                <a:cubicBezTo>
                  <a:pt x="5915633" y="626071"/>
                  <a:pt x="5905583" y="626071"/>
                  <a:pt x="5890694" y="630538"/>
                </a:cubicBezTo>
                <a:cubicBezTo>
                  <a:pt x="5872826" y="635749"/>
                  <a:pt x="5854959" y="640960"/>
                  <a:pt x="5837464" y="646916"/>
                </a:cubicBezTo>
                <a:cubicBezTo>
                  <a:pt x="5819225" y="653244"/>
                  <a:pt x="5811036" y="666644"/>
                  <a:pt x="5809175" y="683395"/>
                </a:cubicBezTo>
                <a:cubicBezTo>
                  <a:pt x="5808430" y="689723"/>
                  <a:pt x="5808803" y="697539"/>
                  <a:pt x="5815503" y="698656"/>
                </a:cubicBezTo>
                <a:cubicBezTo>
                  <a:pt x="5843048" y="703495"/>
                  <a:pt x="5755201" y="682278"/>
                  <a:pt x="5746268" y="667389"/>
                </a:cubicBezTo>
                <a:cubicBezTo>
                  <a:pt x="5745896" y="666644"/>
                  <a:pt x="5525907" y="720246"/>
                  <a:pt x="5458905" y="754119"/>
                </a:cubicBezTo>
                <a:close/>
                <a:moveTo>
                  <a:pt x="885302" y="1333310"/>
                </a:moveTo>
                <a:cubicBezTo>
                  <a:pt x="877857" y="1326982"/>
                  <a:pt x="870040" y="1321027"/>
                  <a:pt x="862596" y="1314326"/>
                </a:cubicBezTo>
                <a:cubicBezTo>
                  <a:pt x="863712" y="1312837"/>
                  <a:pt x="865201" y="1311349"/>
                  <a:pt x="866318" y="1309860"/>
                </a:cubicBezTo>
                <a:cubicBezTo>
                  <a:pt x="881580" y="1320282"/>
                  <a:pt x="896841" y="1330705"/>
                  <a:pt x="912103" y="1341127"/>
                </a:cubicBezTo>
                <a:cubicBezTo>
                  <a:pt x="903541" y="1338522"/>
                  <a:pt x="894235" y="1335916"/>
                  <a:pt x="885302" y="1333310"/>
                </a:cubicBezTo>
                <a:close/>
                <a:moveTo>
                  <a:pt x="1140280" y="787619"/>
                </a:moveTo>
                <a:cubicBezTo>
                  <a:pt x="1231849" y="850154"/>
                  <a:pt x="1323418" y="913061"/>
                  <a:pt x="1414987" y="975596"/>
                </a:cubicBezTo>
                <a:cubicBezTo>
                  <a:pt x="1413498" y="977085"/>
                  <a:pt x="1412381" y="978574"/>
                  <a:pt x="1410892" y="980063"/>
                </a:cubicBezTo>
                <a:cubicBezTo>
                  <a:pt x="1310390" y="927206"/>
                  <a:pt x="1215471" y="868394"/>
                  <a:pt x="1140280" y="787619"/>
                </a:cubicBezTo>
                <a:close/>
              </a:path>
            </a:pathLst>
          </a:custGeom>
          <a:solidFill>
            <a:schemeClr val="accent1">
              <a:alpha val="20000"/>
            </a:schemeClr>
          </a:solidFill>
          <a:ln w="32707" cap="flat">
            <a:noFill/>
            <a:prstDash val="solid"/>
            <a:miter/>
          </a:ln>
        </p:spPr>
        <p:txBody>
          <a:bodyPr rtlCol="0" anchor="ctr"/>
          <a:lstStyle/>
          <a:p>
            <a:endParaRPr lang="en-US" dirty="0"/>
          </a:p>
        </p:txBody>
      </p:sp>
      <p:sp>
        <p:nvSpPr>
          <p:cNvPr id="2" name="Title 1">
            <a:extLst>
              <a:ext uri="{FF2B5EF4-FFF2-40B4-BE49-F238E27FC236}">
                <a16:creationId xmlns:a16="http://schemas.microsoft.com/office/drawing/2014/main" id="{192825A4-268B-4301-8432-F9E9B2661AEC}"/>
              </a:ext>
            </a:extLst>
          </p:cNvPr>
          <p:cNvSpPr>
            <a:spLocks noGrp="1"/>
          </p:cNvSpPr>
          <p:nvPr>
            <p:ph type="title"/>
          </p:nvPr>
        </p:nvSpPr>
        <p:spPr>
          <a:xfrm>
            <a:off x="2843784" y="1572768"/>
            <a:ext cx="6501384" cy="4096512"/>
          </a:xfrm>
        </p:spPr>
        <p:txBody>
          <a:bodyPr>
            <a:normAutofit/>
          </a:bodyPr>
          <a:lstStyle>
            <a:lvl1pPr algn="ctr">
              <a:defRPr sz="4000"/>
            </a:lvl1pPr>
          </a:lstStyle>
          <a:p>
            <a:r>
              <a:rPr lang="en-US"/>
              <a:t>Click to edit Master title style</a:t>
            </a:r>
            <a:endParaRPr lang="en-US" dirty="0"/>
          </a:p>
        </p:txBody>
      </p:sp>
      <p:sp>
        <p:nvSpPr>
          <p:cNvPr id="3" name="Date Placeholder 2">
            <a:extLst>
              <a:ext uri="{FF2B5EF4-FFF2-40B4-BE49-F238E27FC236}">
                <a16:creationId xmlns:a16="http://schemas.microsoft.com/office/drawing/2014/main" id="{DA33410F-8A90-47F6-BD39-4AC0E4358351}"/>
              </a:ext>
            </a:extLst>
          </p:cNvPr>
          <p:cNvSpPr>
            <a:spLocks noGrp="1"/>
          </p:cNvSpPr>
          <p:nvPr>
            <p:ph type="dt" sz="half" idx="10"/>
          </p:nvPr>
        </p:nvSpPr>
        <p:spPr/>
        <p:txBody>
          <a:bodyPr/>
          <a:lstStyle/>
          <a:p>
            <a:fld id="{3C04E684-10F4-4CC3-A0B9-F03AA7BE37CF}" type="datetimeFigureOut">
              <a:rPr lang="en-US" smtClean="0"/>
              <a:t>4/26/2022</a:t>
            </a:fld>
            <a:endParaRPr lang="en-US"/>
          </a:p>
        </p:txBody>
      </p:sp>
      <p:sp>
        <p:nvSpPr>
          <p:cNvPr id="4" name="Footer Placeholder 3">
            <a:extLst>
              <a:ext uri="{FF2B5EF4-FFF2-40B4-BE49-F238E27FC236}">
                <a16:creationId xmlns:a16="http://schemas.microsoft.com/office/drawing/2014/main" id="{D1D819A9-F8DE-4E5C-AFC3-E0105ACD829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4E25320-A12F-4F3E-8EC9-11292FF36BEA}"/>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39556305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1">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1C9756B-145D-4BA8-AA43-904C1E7CB86D}"/>
              </a:ext>
            </a:extLst>
          </p:cNvPr>
          <p:cNvSpPr>
            <a:spLocks noGrp="1"/>
          </p:cNvSpPr>
          <p:nvPr>
            <p:ph type="dt" sz="half" idx="10"/>
          </p:nvPr>
        </p:nvSpPr>
        <p:spPr/>
        <p:txBody>
          <a:bodyPr/>
          <a:lstStyle/>
          <a:p>
            <a:fld id="{3C04E684-10F4-4CC3-A0B9-F03AA7BE37CF}" type="datetimeFigureOut">
              <a:rPr lang="en-US" smtClean="0"/>
              <a:t>4/26/2022</a:t>
            </a:fld>
            <a:endParaRPr lang="en-US"/>
          </a:p>
        </p:txBody>
      </p:sp>
      <p:sp>
        <p:nvSpPr>
          <p:cNvPr id="3" name="Footer Placeholder 2">
            <a:extLst>
              <a:ext uri="{FF2B5EF4-FFF2-40B4-BE49-F238E27FC236}">
                <a16:creationId xmlns:a16="http://schemas.microsoft.com/office/drawing/2014/main" id="{B21DB60F-139E-4C44-89AF-3F8F5EC241F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88226C9-C193-4B47-9717-4BC86C9092C7}"/>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40390423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2">
    <p:spTree>
      <p:nvGrpSpPr>
        <p:cNvPr id="1" name=""/>
        <p:cNvGrpSpPr/>
        <p:nvPr/>
      </p:nvGrpSpPr>
      <p:grpSpPr>
        <a:xfrm>
          <a:off x="0" y="0"/>
          <a:ext cx="0" cy="0"/>
          <a:chOff x="0" y="0"/>
          <a:chExt cx="0" cy="0"/>
        </a:xfrm>
      </p:grpSpPr>
      <p:sp>
        <p:nvSpPr>
          <p:cNvPr id="6" name="Freeform: Shape 5" descr="Mask ID=&#10;Mask position=bottom, center&#10;Mask family= brushstroke, landscape, wide">
            <a:extLst>
              <a:ext uri="{FF2B5EF4-FFF2-40B4-BE49-F238E27FC236}">
                <a16:creationId xmlns:a16="http://schemas.microsoft.com/office/drawing/2014/main" id="{736BF44D-E8DD-45FA-931D-CBCC67D57944}"/>
              </a:ext>
            </a:extLst>
          </p:cNvPr>
          <p:cNvSpPr/>
          <p:nvPr/>
        </p:nvSpPr>
        <p:spPr>
          <a:xfrm>
            <a:off x="1768100" y="-1"/>
            <a:ext cx="10423900" cy="5920155"/>
          </a:xfrm>
          <a:custGeom>
            <a:avLst/>
            <a:gdLst>
              <a:gd name="connsiteX0" fmla="*/ 10423900 w 10423900"/>
              <a:gd name="connsiteY0" fmla="*/ 0 h 5491534"/>
              <a:gd name="connsiteX1" fmla="*/ 3493157 w 10423900"/>
              <a:gd name="connsiteY1" fmla="*/ 0 h 5491534"/>
              <a:gd name="connsiteX2" fmla="*/ 3493018 w 10423900"/>
              <a:gd name="connsiteY2" fmla="*/ 31 h 5491534"/>
              <a:gd name="connsiteX3" fmla="*/ 3245493 w 10423900"/>
              <a:gd name="connsiteY3" fmla="*/ 104839 h 5491534"/>
              <a:gd name="connsiteX4" fmla="*/ 4434802 w 10423900"/>
              <a:gd name="connsiteY4" fmla="*/ 284558 h 5491534"/>
              <a:gd name="connsiteX5" fmla="*/ 4011937 w 10423900"/>
              <a:gd name="connsiteY5" fmla="*/ 395559 h 5491534"/>
              <a:gd name="connsiteX6" fmla="*/ 3573213 w 10423900"/>
              <a:gd name="connsiteY6" fmla="*/ 474847 h 5491534"/>
              <a:gd name="connsiteX7" fmla="*/ 3097489 w 10423900"/>
              <a:gd name="connsiteY7" fmla="*/ 532990 h 5491534"/>
              <a:gd name="connsiteX8" fmla="*/ 2664052 w 10423900"/>
              <a:gd name="connsiteY8" fmla="*/ 649279 h 5491534"/>
              <a:gd name="connsiteX9" fmla="*/ 3795218 w 10423900"/>
              <a:gd name="connsiteY9" fmla="*/ 696852 h 5491534"/>
              <a:gd name="connsiteX10" fmla="*/ 3208492 w 10423900"/>
              <a:gd name="connsiteY10" fmla="*/ 802568 h 5491534"/>
              <a:gd name="connsiteX11" fmla="*/ 2727483 w 10423900"/>
              <a:gd name="connsiteY11" fmla="*/ 939999 h 5491534"/>
              <a:gd name="connsiteX12" fmla="*/ 2389190 w 10423900"/>
              <a:gd name="connsiteY12" fmla="*/ 1003429 h 5491534"/>
              <a:gd name="connsiteX13" fmla="*/ 2029754 w 10423900"/>
              <a:gd name="connsiteY13" fmla="*/ 1019287 h 5491534"/>
              <a:gd name="connsiteX14" fmla="*/ 1945181 w 10423900"/>
              <a:gd name="connsiteY14" fmla="*/ 1119716 h 5491534"/>
              <a:gd name="connsiteX15" fmla="*/ 2056184 w 10423900"/>
              <a:gd name="connsiteY15" fmla="*/ 1225434 h 5491534"/>
              <a:gd name="connsiteX16" fmla="*/ 2225329 w 10423900"/>
              <a:gd name="connsiteY16" fmla="*/ 1236004 h 5491534"/>
              <a:gd name="connsiteX17" fmla="*/ 3234920 w 10423900"/>
              <a:gd name="connsiteY17" fmla="*/ 1262435 h 5491534"/>
              <a:gd name="connsiteX18" fmla="*/ 0 w 10423900"/>
              <a:gd name="connsiteY18" fmla="*/ 1495009 h 5491534"/>
              <a:gd name="connsiteX19" fmla="*/ 438724 w 10423900"/>
              <a:gd name="connsiteY19" fmla="*/ 1637728 h 5491534"/>
              <a:gd name="connsiteX20" fmla="*/ 586726 w 10423900"/>
              <a:gd name="connsiteY20" fmla="*/ 2028877 h 5491534"/>
              <a:gd name="connsiteX21" fmla="*/ 1125878 w 10423900"/>
              <a:gd name="connsiteY21" fmla="*/ 2250882 h 5491534"/>
              <a:gd name="connsiteX22" fmla="*/ 1474744 w 10423900"/>
              <a:gd name="connsiteY22" fmla="*/ 2330169 h 5491534"/>
              <a:gd name="connsiteX23" fmla="*/ 2272901 w 10423900"/>
              <a:gd name="connsiteY23" fmla="*/ 2446458 h 5491534"/>
              <a:gd name="connsiteX24" fmla="*/ 2389190 w 10423900"/>
              <a:gd name="connsiteY24" fmla="*/ 2636747 h 5491534"/>
              <a:gd name="connsiteX25" fmla="*/ 2489621 w 10423900"/>
              <a:gd name="connsiteY25" fmla="*/ 2848179 h 5491534"/>
              <a:gd name="connsiteX26" fmla="*/ 2701053 w 10423900"/>
              <a:gd name="connsiteY26" fmla="*/ 2985611 h 5491534"/>
              <a:gd name="connsiteX27" fmla="*/ 1057165 w 10423900"/>
              <a:gd name="connsiteY27" fmla="*/ 2964468 h 5491534"/>
              <a:gd name="connsiteX28" fmla="*/ 2912485 w 10423900"/>
              <a:gd name="connsiteY28" fmla="*/ 3408477 h 5491534"/>
              <a:gd name="connsiteX29" fmla="*/ 2748626 w 10423900"/>
              <a:gd name="connsiteY29" fmla="*/ 3582909 h 5491534"/>
              <a:gd name="connsiteX30" fmla="*/ 3763503 w 10423900"/>
              <a:gd name="connsiteY30" fmla="*/ 3820771 h 5491534"/>
              <a:gd name="connsiteX31" fmla="*/ 3219063 w 10423900"/>
              <a:gd name="connsiteY31" fmla="*/ 3847199 h 5491534"/>
              <a:gd name="connsiteX32" fmla="*/ 6385269 w 10423900"/>
              <a:gd name="connsiteY32" fmla="*/ 4840933 h 5491534"/>
              <a:gd name="connsiteX33" fmla="*/ 10285854 w 10423900"/>
              <a:gd name="connsiteY33" fmla="*/ 5471118 h 5491534"/>
              <a:gd name="connsiteX34" fmla="*/ 10423900 w 10423900"/>
              <a:gd name="connsiteY34" fmla="*/ 5491534 h 54915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10423900" h="5491534">
                <a:moveTo>
                  <a:pt x="10423900" y="0"/>
                </a:moveTo>
                <a:lnTo>
                  <a:pt x="3493157" y="0"/>
                </a:lnTo>
                <a:lnTo>
                  <a:pt x="3493018" y="31"/>
                </a:lnTo>
                <a:cubicBezTo>
                  <a:pt x="3414969" y="12668"/>
                  <a:pt x="3328744" y="21588"/>
                  <a:pt x="3245493" y="104839"/>
                </a:cubicBezTo>
                <a:cubicBezTo>
                  <a:pt x="3668357" y="162984"/>
                  <a:pt x="4075366" y="51981"/>
                  <a:pt x="4434802" y="284558"/>
                </a:cubicBezTo>
                <a:cubicBezTo>
                  <a:pt x="4302656" y="400846"/>
                  <a:pt x="4154654" y="374416"/>
                  <a:pt x="4011937" y="395559"/>
                </a:cubicBezTo>
                <a:cubicBezTo>
                  <a:pt x="3863934" y="416704"/>
                  <a:pt x="3721217" y="453704"/>
                  <a:pt x="3573213" y="474847"/>
                </a:cubicBezTo>
                <a:cubicBezTo>
                  <a:pt x="3414639" y="501275"/>
                  <a:pt x="3256063" y="506562"/>
                  <a:pt x="3097489" y="532990"/>
                </a:cubicBezTo>
                <a:cubicBezTo>
                  <a:pt x="2965345" y="554135"/>
                  <a:pt x="2822627" y="517133"/>
                  <a:pt x="2664052" y="649279"/>
                </a:cubicBezTo>
                <a:cubicBezTo>
                  <a:pt x="3055203" y="744424"/>
                  <a:pt x="3409352" y="601706"/>
                  <a:pt x="3795218" y="696852"/>
                </a:cubicBezTo>
                <a:cubicBezTo>
                  <a:pt x="3567928" y="781425"/>
                  <a:pt x="3382924" y="754995"/>
                  <a:pt x="3208492" y="802568"/>
                </a:cubicBezTo>
                <a:cubicBezTo>
                  <a:pt x="3049916" y="850140"/>
                  <a:pt x="2859627" y="797282"/>
                  <a:pt x="2727483" y="939999"/>
                </a:cubicBezTo>
                <a:cubicBezTo>
                  <a:pt x="2627052" y="1051000"/>
                  <a:pt x="2521336" y="1066858"/>
                  <a:pt x="2389190" y="1003429"/>
                </a:cubicBezTo>
                <a:cubicBezTo>
                  <a:pt x="2272901" y="945284"/>
                  <a:pt x="2146043" y="961142"/>
                  <a:pt x="2029754" y="1019287"/>
                </a:cubicBezTo>
                <a:cubicBezTo>
                  <a:pt x="1987468" y="1040430"/>
                  <a:pt x="1945181" y="1066858"/>
                  <a:pt x="1945181" y="1119716"/>
                </a:cubicBezTo>
                <a:cubicBezTo>
                  <a:pt x="1945181" y="1193719"/>
                  <a:pt x="1998039" y="1214862"/>
                  <a:pt x="2056184" y="1225434"/>
                </a:cubicBezTo>
                <a:cubicBezTo>
                  <a:pt x="2109042" y="1236004"/>
                  <a:pt x="2172471" y="1246577"/>
                  <a:pt x="2225329" y="1236004"/>
                </a:cubicBezTo>
                <a:cubicBezTo>
                  <a:pt x="2563622" y="1177861"/>
                  <a:pt x="2896629" y="1273005"/>
                  <a:pt x="3234920" y="1262435"/>
                </a:cubicBezTo>
                <a:cubicBezTo>
                  <a:pt x="2172471" y="1489724"/>
                  <a:pt x="1099450" y="1415723"/>
                  <a:pt x="0" y="1495009"/>
                </a:cubicBezTo>
                <a:cubicBezTo>
                  <a:pt x="142717" y="1653583"/>
                  <a:pt x="327721" y="1521439"/>
                  <a:pt x="438724" y="1637728"/>
                </a:cubicBezTo>
                <a:cubicBezTo>
                  <a:pt x="333006" y="1880875"/>
                  <a:pt x="375293" y="2013020"/>
                  <a:pt x="586726" y="2028877"/>
                </a:cubicBezTo>
                <a:cubicBezTo>
                  <a:pt x="792873" y="2044734"/>
                  <a:pt x="1014877" y="1960161"/>
                  <a:pt x="1125878" y="2250882"/>
                </a:cubicBezTo>
                <a:cubicBezTo>
                  <a:pt x="1157593" y="2340740"/>
                  <a:pt x="1353170" y="2314312"/>
                  <a:pt x="1474744" y="2330169"/>
                </a:cubicBezTo>
                <a:cubicBezTo>
                  <a:pt x="1739034" y="2367170"/>
                  <a:pt x="2019183" y="2330169"/>
                  <a:pt x="2272901" y="2446458"/>
                </a:cubicBezTo>
                <a:cubicBezTo>
                  <a:pt x="2373332" y="2488744"/>
                  <a:pt x="2442048" y="2520459"/>
                  <a:pt x="2389190" y="2636747"/>
                </a:cubicBezTo>
                <a:cubicBezTo>
                  <a:pt x="2336332" y="2758321"/>
                  <a:pt x="2405048" y="2800607"/>
                  <a:pt x="2489621" y="2848179"/>
                </a:cubicBezTo>
                <a:cubicBezTo>
                  <a:pt x="2553051" y="2885180"/>
                  <a:pt x="2648195" y="2874609"/>
                  <a:pt x="2701053" y="2985611"/>
                </a:cubicBezTo>
                <a:cubicBezTo>
                  <a:pt x="2146043" y="2969753"/>
                  <a:pt x="1606888" y="2879895"/>
                  <a:pt x="1057165" y="2964468"/>
                </a:cubicBezTo>
                <a:cubicBezTo>
                  <a:pt x="1659748" y="3175900"/>
                  <a:pt x="2320474" y="3165328"/>
                  <a:pt x="2912485" y="3408477"/>
                </a:cubicBezTo>
                <a:cubicBezTo>
                  <a:pt x="2891342" y="3493050"/>
                  <a:pt x="2753911" y="3456048"/>
                  <a:pt x="2748626" y="3582909"/>
                </a:cubicBezTo>
                <a:cubicBezTo>
                  <a:pt x="3060489" y="3715055"/>
                  <a:pt x="3435782" y="3625195"/>
                  <a:pt x="3763503" y="3820771"/>
                </a:cubicBezTo>
                <a:cubicBezTo>
                  <a:pt x="3573213" y="3910629"/>
                  <a:pt x="3398782" y="3762626"/>
                  <a:pt x="3219063" y="3847199"/>
                </a:cubicBezTo>
                <a:cubicBezTo>
                  <a:pt x="3277208" y="3974060"/>
                  <a:pt x="5909545" y="4756360"/>
                  <a:pt x="6385269" y="4840933"/>
                </a:cubicBezTo>
                <a:cubicBezTo>
                  <a:pt x="7171204" y="4982659"/>
                  <a:pt x="9157515" y="5302348"/>
                  <a:pt x="10285854" y="5471118"/>
                </a:cubicBezTo>
                <a:lnTo>
                  <a:pt x="10423900" y="5491534"/>
                </a:lnTo>
                <a:close/>
              </a:path>
            </a:pathLst>
          </a:custGeom>
          <a:solidFill>
            <a:schemeClr val="accent1">
              <a:alpha val="20000"/>
            </a:schemeClr>
          </a:solidFill>
          <a:ln w="32707" cap="flat">
            <a:noFill/>
            <a:prstDash val="solid"/>
            <a:miter/>
          </a:ln>
        </p:spPr>
        <p:txBody>
          <a:bodyPr wrap="square" rtlCol="0" anchor="ctr">
            <a:noAutofit/>
          </a:bodyPr>
          <a:lstStyle/>
          <a:p>
            <a:endParaRPr lang="en-US"/>
          </a:p>
        </p:txBody>
      </p:sp>
      <p:sp>
        <p:nvSpPr>
          <p:cNvPr id="2" name="Date Placeholder 1">
            <a:extLst>
              <a:ext uri="{FF2B5EF4-FFF2-40B4-BE49-F238E27FC236}">
                <a16:creationId xmlns:a16="http://schemas.microsoft.com/office/drawing/2014/main" id="{71C9756B-145D-4BA8-AA43-904C1E7CB86D}"/>
              </a:ext>
            </a:extLst>
          </p:cNvPr>
          <p:cNvSpPr>
            <a:spLocks noGrp="1"/>
          </p:cNvSpPr>
          <p:nvPr>
            <p:ph type="dt" sz="half" idx="10"/>
          </p:nvPr>
        </p:nvSpPr>
        <p:spPr/>
        <p:txBody>
          <a:bodyPr/>
          <a:lstStyle/>
          <a:p>
            <a:fld id="{3C04E684-10F4-4CC3-A0B9-F03AA7BE37CF}" type="datetimeFigureOut">
              <a:rPr lang="en-US" smtClean="0"/>
              <a:t>4/26/2022</a:t>
            </a:fld>
            <a:endParaRPr lang="en-US"/>
          </a:p>
        </p:txBody>
      </p:sp>
      <p:sp>
        <p:nvSpPr>
          <p:cNvPr id="3" name="Footer Placeholder 2">
            <a:extLst>
              <a:ext uri="{FF2B5EF4-FFF2-40B4-BE49-F238E27FC236}">
                <a16:creationId xmlns:a16="http://schemas.microsoft.com/office/drawing/2014/main" id="{B21DB60F-139E-4C44-89AF-3F8F5EC241F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88226C9-C193-4B47-9717-4BC86C9092C7}"/>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39955665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Freeform: Shape 7" descr="Tag=AccentColor&#10;Flavor=Light&#10;Target=Fill">
            <a:extLst>
              <a:ext uri="{FF2B5EF4-FFF2-40B4-BE49-F238E27FC236}">
                <a16:creationId xmlns:a16="http://schemas.microsoft.com/office/drawing/2014/main" id="{76C5A8FA-6B61-4934-AF55-C595090CA5DC}"/>
              </a:ext>
            </a:extLst>
          </p:cNvPr>
          <p:cNvSpPr/>
          <p:nvPr/>
        </p:nvSpPr>
        <p:spPr>
          <a:xfrm>
            <a:off x="4726728" y="0"/>
            <a:ext cx="7472381" cy="6858000"/>
          </a:xfrm>
          <a:custGeom>
            <a:avLst/>
            <a:gdLst>
              <a:gd name="connsiteX0" fmla="*/ 1232666 w 7472381"/>
              <a:gd name="connsiteY0" fmla="*/ 0 h 6886575"/>
              <a:gd name="connsiteX1" fmla="*/ 7472381 w 7472381"/>
              <a:gd name="connsiteY1" fmla="*/ 0 h 6886575"/>
              <a:gd name="connsiteX2" fmla="*/ 7472381 w 7472381"/>
              <a:gd name="connsiteY2" fmla="*/ 814388 h 6886575"/>
              <a:gd name="connsiteX3" fmla="*/ 7472381 w 7472381"/>
              <a:gd name="connsiteY3" fmla="*/ 6411516 h 6886575"/>
              <a:gd name="connsiteX4" fmla="*/ 7472381 w 7472381"/>
              <a:gd name="connsiteY4" fmla="*/ 6886575 h 6886575"/>
              <a:gd name="connsiteX5" fmla="*/ 6992676 w 7472381"/>
              <a:gd name="connsiteY5" fmla="*/ 6886575 h 6886575"/>
              <a:gd name="connsiteX6" fmla="*/ 1946893 w 7472381"/>
              <a:gd name="connsiteY6" fmla="*/ 6886575 h 6886575"/>
              <a:gd name="connsiteX7" fmla="*/ 1506276 w 7472381"/>
              <a:gd name="connsiteY7" fmla="*/ 6686550 h 6886575"/>
              <a:gd name="connsiteX8" fmla="*/ 1314394 w 7472381"/>
              <a:gd name="connsiteY8" fmla="*/ 6457949 h 6886575"/>
              <a:gd name="connsiteX9" fmla="*/ 1246880 w 7472381"/>
              <a:gd name="connsiteY9" fmla="*/ 6393656 h 6886575"/>
              <a:gd name="connsiteX10" fmla="*/ 1079872 w 7472381"/>
              <a:gd name="connsiteY10" fmla="*/ 6307931 h 6886575"/>
              <a:gd name="connsiteX11" fmla="*/ 788495 w 7472381"/>
              <a:gd name="connsiteY11" fmla="*/ 6125765 h 6886575"/>
              <a:gd name="connsiteX12" fmla="*/ 895097 w 7472381"/>
              <a:gd name="connsiteY12" fmla="*/ 6082903 h 6886575"/>
              <a:gd name="connsiteX13" fmla="*/ 1204239 w 7472381"/>
              <a:gd name="connsiteY13" fmla="*/ 6193631 h 6886575"/>
              <a:gd name="connsiteX14" fmla="*/ 1428102 w 7472381"/>
              <a:gd name="connsiteY14" fmla="*/ 6222206 h 6886575"/>
              <a:gd name="connsiteX15" fmla="*/ 1111852 w 7472381"/>
              <a:gd name="connsiteY15" fmla="*/ 6029325 h 6886575"/>
              <a:gd name="connsiteX16" fmla="*/ 806262 w 7472381"/>
              <a:gd name="connsiteY16" fmla="*/ 5779294 h 6886575"/>
              <a:gd name="connsiteX17" fmla="*/ 1040785 w 7472381"/>
              <a:gd name="connsiteY17" fmla="*/ 5825728 h 6886575"/>
              <a:gd name="connsiteX18" fmla="*/ 1051445 w 7472381"/>
              <a:gd name="connsiteY18" fmla="*/ 5793581 h 6886575"/>
              <a:gd name="connsiteX19" fmla="*/ 845349 w 7472381"/>
              <a:gd name="connsiteY19" fmla="*/ 5497115 h 6886575"/>
              <a:gd name="connsiteX20" fmla="*/ 745855 w 7472381"/>
              <a:gd name="connsiteY20" fmla="*/ 5375672 h 6886575"/>
              <a:gd name="connsiteX21" fmla="*/ 291024 w 7472381"/>
              <a:gd name="connsiteY21" fmla="*/ 5014913 h 6886575"/>
              <a:gd name="connsiteX22" fmla="*/ 724535 w 7472381"/>
              <a:gd name="connsiteY22" fmla="*/ 5175647 h 6886575"/>
              <a:gd name="connsiteX23" fmla="*/ 276811 w 7472381"/>
              <a:gd name="connsiteY23" fmla="*/ 4825603 h 6886575"/>
              <a:gd name="connsiteX24" fmla="*/ 60055 w 7472381"/>
              <a:gd name="connsiteY24" fmla="*/ 4697016 h 6886575"/>
              <a:gd name="connsiteX25" fmla="*/ 6755 w 7472381"/>
              <a:gd name="connsiteY25" fmla="*/ 4622006 h 6886575"/>
              <a:gd name="connsiteX26" fmla="*/ 102696 w 7472381"/>
              <a:gd name="connsiteY26" fmla="*/ 4604146 h 6886575"/>
              <a:gd name="connsiteX27" fmla="*/ 397625 w 7472381"/>
              <a:gd name="connsiteY27" fmla="*/ 4632722 h 6886575"/>
              <a:gd name="connsiteX28" fmla="*/ 31628 w 7472381"/>
              <a:gd name="connsiteY28" fmla="*/ 4396978 h 6886575"/>
              <a:gd name="connsiteX29" fmla="*/ 305237 w 7472381"/>
              <a:gd name="connsiteY29" fmla="*/ 4432697 h 6886575"/>
              <a:gd name="connsiteX30" fmla="*/ 383412 w 7472381"/>
              <a:gd name="connsiteY30" fmla="*/ 4339828 h 6886575"/>
              <a:gd name="connsiteX31" fmla="*/ 511333 w 7472381"/>
              <a:gd name="connsiteY31" fmla="*/ 4189810 h 6886575"/>
              <a:gd name="connsiteX32" fmla="*/ 600167 w 7472381"/>
              <a:gd name="connsiteY32" fmla="*/ 4107656 h 6886575"/>
              <a:gd name="connsiteX33" fmla="*/ 635701 w 7472381"/>
              <a:gd name="connsiteY33" fmla="*/ 3843337 h 6886575"/>
              <a:gd name="connsiteX34" fmla="*/ 561080 w 7472381"/>
              <a:gd name="connsiteY34" fmla="*/ 3554015 h 6886575"/>
              <a:gd name="connsiteX35" fmla="*/ 354985 w 7472381"/>
              <a:gd name="connsiteY35" fmla="*/ 3407569 h 6886575"/>
              <a:gd name="connsiteX36" fmla="*/ 415392 w 7472381"/>
              <a:gd name="connsiteY36" fmla="*/ 3243263 h 6886575"/>
              <a:gd name="connsiteX37" fmla="*/ 852456 w 7472381"/>
              <a:gd name="connsiteY37" fmla="*/ 3343275 h 6886575"/>
              <a:gd name="connsiteX38" fmla="*/ 202190 w 7472381"/>
              <a:gd name="connsiteY38" fmla="*/ 2953940 h 6886575"/>
              <a:gd name="connsiteX39" fmla="*/ 312344 w 7472381"/>
              <a:gd name="connsiteY39" fmla="*/ 2936081 h 6886575"/>
              <a:gd name="connsiteX40" fmla="*/ 706768 w 7472381"/>
              <a:gd name="connsiteY40" fmla="*/ 2714625 h 6886575"/>
              <a:gd name="connsiteX41" fmla="*/ 728088 w 7472381"/>
              <a:gd name="connsiteY41" fmla="*/ 2703909 h 6886575"/>
              <a:gd name="connsiteX42" fmla="*/ 795602 w 7472381"/>
              <a:gd name="connsiteY42" fmla="*/ 2564606 h 6886575"/>
              <a:gd name="connsiteX43" fmla="*/ 1008804 w 7472381"/>
              <a:gd name="connsiteY43" fmla="*/ 2543175 h 6886575"/>
              <a:gd name="connsiteX44" fmla="*/ 1186473 w 7472381"/>
              <a:gd name="connsiteY44" fmla="*/ 2575322 h 6886575"/>
              <a:gd name="connsiteX45" fmla="*/ 1378355 w 7472381"/>
              <a:gd name="connsiteY45" fmla="*/ 2536031 h 6886575"/>
              <a:gd name="connsiteX46" fmla="*/ 1548916 w 7472381"/>
              <a:gd name="connsiteY46" fmla="*/ 2553891 h 6886575"/>
              <a:gd name="connsiteX47" fmla="*/ 1694604 w 7472381"/>
              <a:gd name="connsiteY47" fmla="*/ 2528888 h 6886575"/>
              <a:gd name="connsiteX48" fmla="*/ 1552469 w 7472381"/>
              <a:gd name="connsiteY48" fmla="*/ 2411015 h 6886575"/>
              <a:gd name="connsiteX49" fmla="*/ 1353481 w 7472381"/>
              <a:gd name="connsiteY49" fmla="*/ 2411015 h 6886575"/>
              <a:gd name="connsiteX50" fmla="*/ 1211346 w 7472381"/>
              <a:gd name="connsiteY50" fmla="*/ 2336007 h 6886575"/>
              <a:gd name="connsiteX51" fmla="*/ 1076318 w 7472381"/>
              <a:gd name="connsiteY51" fmla="*/ 2200275 h 6886575"/>
              <a:gd name="connsiteX52" fmla="*/ 600167 w 7472381"/>
              <a:gd name="connsiteY52" fmla="*/ 1982390 h 6886575"/>
              <a:gd name="connsiteX53" fmla="*/ 514886 w 7472381"/>
              <a:gd name="connsiteY53" fmla="*/ 1900238 h 6886575"/>
              <a:gd name="connsiteX54" fmla="*/ 1872273 w 7472381"/>
              <a:gd name="connsiteY54" fmla="*/ 2218135 h 6886575"/>
              <a:gd name="connsiteX55" fmla="*/ 1452975 w 7472381"/>
              <a:gd name="connsiteY55" fmla="*/ 2085975 h 6886575"/>
              <a:gd name="connsiteX56" fmla="*/ 1737245 w 7472381"/>
              <a:gd name="connsiteY56" fmla="*/ 2110978 h 6886575"/>
              <a:gd name="connsiteX57" fmla="*/ 1893593 w 7472381"/>
              <a:gd name="connsiteY57" fmla="*/ 2021681 h 6886575"/>
              <a:gd name="connsiteX58" fmla="*/ 1893593 w 7472381"/>
              <a:gd name="connsiteY58" fmla="*/ 1993106 h 6886575"/>
              <a:gd name="connsiteX59" fmla="*/ 1776332 w 7472381"/>
              <a:gd name="connsiteY59" fmla="*/ 1910953 h 6886575"/>
              <a:gd name="connsiteX60" fmla="*/ 1708818 w 7472381"/>
              <a:gd name="connsiteY60" fmla="*/ 1857375 h 6886575"/>
              <a:gd name="connsiteX61" fmla="*/ 1524043 w 7472381"/>
              <a:gd name="connsiteY61" fmla="*/ 1664493 h 6886575"/>
              <a:gd name="connsiteX62" fmla="*/ 1655517 w 7472381"/>
              <a:gd name="connsiteY62" fmla="*/ 1643062 h 6886575"/>
              <a:gd name="connsiteX63" fmla="*/ 1705264 w 7472381"/>
              <a:gd name="connsiteY63" fmla="*/ 1603772 h 6886575"/>
              <a:gd name="connsiteX64" fmla="*/ 1669731 w 7472381"/>
              <a:gd name="connsiteY64" fmla="*/ 1546622 h 6886575"/>
              <a:gd name="connsiteX65" fmla="*/ 1261093 w 7472381"/>
              <a:gd name="connsiteY65" fmla="*/ 1371600 h 6886575"/>
              <a:gd name="connsiteX66" fmla="*/ 1229113 w 7472381"/>
              <a:gd name="connsiteY66" fmla="*/ 1235869 h 6886575"/>
              <a:gd name="connsiteX67" fmla="*/ 1307287 w 7472381"/>
              <a:gd name="connsiteY67" fmla="*/ 1214437 h 6886575"/>
              <a:gd name="connsiteX68" fmla="*/ 1396121 w 7472381"/>
              <a:gd name="connsiteY68" fmla="*/ 1225153 h 6886575"/>
              <a:gd name="connsiteX69" fmla="*/ 1325054 w 7472381"/>
              <a:gd name="connsiteY69" fmla="*/ 1117997 h 6886575"/>
              <a:gd name="connsiteX70" fmla="*/ 1037231 w 7472381"/>
              <a:gd name="connsiteY70" fmla="*/ 1010841 h 6886575"/>
              <a:gd name="connsiteX71" fmla="*/ 983931 w 7472381"/>
              <a:gd name="connsiteY71" fmla="*/ 953690 h 6886575"/>
              <a:gd name="connsiteX72" fmla="*/ 1054998 w 7472381"/>
              <a:gd name="connsiteY72" fmla="*/ 925115 h 6886575"/>
              <a:gd name="connsiteX73" fmla="*/ 1108299 w 7472381"/>
              <a:gd name="connsiteY73" fmla="*/ 914400 h 6886575"/>
              <a:gd name="connsiteX74" fmla="*/ 6755 w 7472381"/>
              <a:gd name="connsiteY74" fmla="*/ 467915 h 6886575"/>
              <a:gd name="connsiteX75" fmla="*/ 255490 w 7472381"/>
              <a:gd name="connsiteY75" fmla="*/ 464344 h 6886575"/>
              <a:gd name="connsiteX76" fmla="*/ 500673 w 7472381"/>
              <a:gd name="connsiteY76" fmla="*/ 535781 h 6886575"/>
              <a:gd name="connsiteX77" fmla="*/ 760069 w 7472381"/>
              <a:gd name="connsiteY77" fmla="*/ 525066 h 6886575"/>
              <a:gd name="connsiteX78" fmla="*/ 1005251 w 7472381"/>
              <a:gd name="connsiteY78" fmla="*/ 560785 h 6886575"/>
              <a:gd name="connsiteX79" fmla="*/ 1218453 w 7472381"/>
              <a:gd name="connsiteY79" fmla="*/ 560785 h 6886575"/>
              <a:gd name="connsiteX80" fmla="*/ 1019464 w 7472381"/>
              <a:gd name="connsiteY80" fmla="*/ 507206 h 6886575"/>
              <a:gd name="connsiteX81" fmla="*/ 944844 w 7472381"/>
              <a:gd name="connsiteY81" fmla="*/ 417909 h 6886575"/>
              <a:gd name="connsiteX82" fmla="*/ 969717 w 7472381"/>
              <a:gd name="connsiteY82" fmla="*/ 335757 h 6886575"/>
              <a:gd name="connsiteX83" fmla="*/ 1051445 w 7472381"/>
              <a:gd name="connsiteY83" fmla="*/ 360759 h 6886575"/>
              <a:gd name="connsiteX84" fmla="*/ 1147386 w 7472381"/>
              <a:gd name="connsiteY84" fmla="*/ 453629 h 6886575"/>
              <a:gd name="connsiteX85" fmla="*/ 1168706 w 7472381"/>
              <a:gd name="connsiteY85" fmla="*/ 396478 h 6886575"/>
              <a:gd name="connsiteX86" fmla="*/ 1225560 w 7472381"/>
              <a:gd name="connsiteY86" fmla="*/ 353615 h 6886575"/>
              <a:gd name="connsiteX87" fmla="*/ 1552469 w 7472381"/>
              <a:gd name="connsiteY87" fmla="*/ 375047 h 6886575"/>
              <a:gd name="connsiteX88" fmla="*/ 1335714 w 7472381"/>
              <a:gd name="connsiteY88" fmla="*/ 192881 h 6886575"/>
              <a:gd name="connsiteX89" fmla="*/ 1197133 w 7472381"/>
              <a:gd name="connsiteY89" fmla="*/ 164306 h 6886575"/>
              <a:gd name="connsiteX90" fmla="*/ 1165153 w 7472381"/>
              <a:gd name="connsiteY90" fmla="*/ 89297 h 6886575"/>
              <a:gd name="connsiteX91" fmla="*/ 1229113 w 7472381"/>
              <a:gd name="connsiteY91" fmla="*/ 71437 h 6886575"/>
              <a:gd name="connsiteX92" fmla="*/ 1548916 w 7472381"/>
              <a:gd name="connsiteY92" fmla="*/ 135731 h 6886575"/>
              <a:gd name="connsiteX93" fmla="*/ 1602217 w 7472381"/>
              <a:gd name="connsiteY93" fmla="*/ 110728 h 6886575"/>
              <a:gd name="connsiteX94" fmla="*/ 1232666 w 7472381"/>
              <a:gd name="connsiteY94" fmla="*/ 0 h 68865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Lst>
            <a:rect l="l" t="t" r="r" b="b"/>
            <a:pathLst>
              <a:path w="7472381" h="6886575">
                <a:moveTo>
                  <a:pt x="1232666" y="0"/>
                </a:moveTo>
                <a:lnTo>
                  <a:pt x="7472381" y="0"/>
                </a:lnTo>
                <a:lnTo>
                  <a:pt x="7472381" y="814388"/>
                </a:lnTo>
                <a:lnTo>
                  <a:pt x="7472381" y="6411516"/>
                </a:lnTo>
                <a:lnTo>
                  <a:pt x="7472381" y="6886575"/>
                </a:lnTo>
                <a:lnTo>
                  <a:pt x="6992676" y="6886575"/>
                </a:lnTo>
                <a:lnTo>
                  <a:pt x="1946893" y="6886575"/>
                </a:lnTo>
                <a:cubicBezTo>
                  <a:pt x="1801205" y="6815137"/>
                  <a:pt x="1662624" y="6729412"/>
                  <a:pt x="1506276" y="6686550"/>
                </a:cubicBezTo>
                <a:cubicBezTo>
                  <a:pt x="1399675" y="6657975"/>
                  <a:pt x="1296627" y="6607969"/>
                  <a:pt x="1314394" y="6457949"/>
                </a:cubicBezTo>
                <a:cubicBezTo>
                  <a:pt x="1317947" y="6415087"/>
                  <a:pt x="1289520" y="6382941"/>
                  <a:pt x="1246880" y="6393656"/>
                </a:cubicBezTo>
                <a:cubicBezTo>
                  <a:pt x="1165153" y="6415087"/>
                  <a:pt x="1126065" y="6354365"/>
                  <a:pt x="1079872" y="6307931"/>
                </a:cubicBezTo>
                <a:cubicBezTo>
                  <a:pt x="998144" y="6225779"/>
                  <a:pt x="919970" y="6140052"/>
                  <a:pt x="788495" y="6125765"/>
                </a:cubicBezTo>
                <a:cubicBezTo>
                  <a:pt x="813369" y="6061471"/>
                  <a:pt x="856009" y="6068615"/>
                  <a:pt x="895097" y="6082903"/>
                </a:cubicBezTo>
                <a:cubicBezTo>
                  <a:pt x="998144" y="6118622"/>
                  <a:pt x="1101192" y="6157912"/>
                  <a:pt x="1204239" y="6193631"/>
                </a:cubicBezTo>
                <a:cubicBezTo>
                  <a:pt x="1271754" y="6215062"/>
                  <a:pt x="1339267" y="6247209"/>
                  <a:pt x="1428102" y="6222206"/>
                </a:cubicBezTo>
                <a:cubicBezTo>
                  <a:pt x="1349928" y="6093619"/>
                  <a:pt x="1218453" y="6068615"/>
                  <a:pt x="1111852" y="6029325"/>
                </a:cubicBezTo>
                <a:cubicBezTo>
                  <a:pt x="980377" y="5979319"/>
                  <a:pt x="902203" y="5886450"/>
                  <a:pt x="806262" y="5779294"/>
                </a:cubicBezTo>
                <a:cubicBezTo>
                  <a:pt x="902203" y="5750719"/>
                  <a:pt x="962610" y="5829300"/>
                  <a:pt x="1040785" y="5825728"/>
                </a:cubicBezTo>
                <a:cubicBezTo>
                  <a:pt x="1044338" y="5815012"/>
                  <a:pt x="1051445" y="5793581"/>
                  <a:pt x="1051445" y="5793581"/>
                </a:cubicBezTo>
                <a:cubicBezTo>
                  <a:pt x="923523" y="5736431"/>
                  <a:pt x="866670" y="5629275"/>
                  <a:pt x="845349" y="5497115"/>
                </a:cubicBezTo>
                <a:cubicBezTo>
                  <a:pt x="838243" y="5429250"/>
                  <a:pt x="792049" y="5407819"/>
                  <a:pt x="745855" y="5375672"/>
                </a:cubicBezTo>
                <a:cubicBezTo>
                  <a:pt x="589507" y="5264943"/>
                  <a:pt x="422499" y="5164931"/>
                  <a:pt x="291024" y="5014913"/>
                </a:cubicBezTo>
                <a:cubicBezTo>
                  <a:pt x="443819" y="5032771"/>
                  <a:pt x="564633" y="5132784"/>
                  <a:pt x="724535" y="5175647"/>
                </a:cubicBezTo>
                <a:cubicBezTo>
                  <a:pt x="596614" y="5011340"/>
                  <a:pt x="429605" y="4925615"/>
                  <a:pt x="276811" y="4825603"/>
                </a:cubicBezTo>
                <a:cubicBezTo>
                  <a:pt x="205743" y="4779169"/>
                  <a:pt x="141783" y="4722018"/>
                  <a:pt x="60055" y="4697016"/>
                </a:cubicBezTo>
                <a:cubicBezTo>
                  <a:pt x="31628" y="4689872"/>
                  <a:pt x="-18119" y="4672013"/>
                  <a:pt x="6755" y="4622006"/>
                </a:cubicBezTo>
                <a:cubicBezTo>
                  <a:pt x="28075" y="4579144"/>
                  <a:pt x="67162" y="4593432"/>
                  <a:pt x="102696" y="4604146"/>
                </a:cubicBezTo>
                <a:cubicBezTo>
                  <a:pt x="187976" y="4632722"/>
                  <a:pt x="280364" y="4632722"/>
                  <a:pt x="397625" y="4632722"/>
                </a:cubicBezTo>
                <a:cubicBezTo>
                  <a:pt x="298131" y="4496990"/>
                  <a:pt x="116909" y="4539853"/>
                  <a:pt x="31628" y="4396978"/>
                </a:cubicBezTo>
                <a:cubicBezTo>
                  <a:pt x="138229" y="4371976"/>
                  <a:pt x="219957" y="4421982"/>
                  <a:pt x="305237" y="4432697"/>
                </a:cubicBezTo>
                <a:cubicBezTo>
                  <a:pt x="383412" y="4443413"/>
                  <a:pt x="401178" y="4418409"/>
                  <a:pt x="383412" y="4339828"/>
                </a:cubicBezTo>
                <a:cubicBezTo>
                  <a:pt x="354985" y="4218385"/>
                  <a:pt x="397625" y="4157662"/>
                  <a:pt x="511333" y="4189810"/>
                </a:cubicBezTo>
                <a:cubicBezTo>
                  <a:pt x="617934" y="4221956"/>
                  <a:pt x="628594" y="4175522"/>
                  <a:pt x="600167" y="4107656"/>
                </a:cubicBezTo>
                <a:cubicBezTo>
                  <a:pt x="557527" y="4007644"/>
                  <a:pt x="603720" y="3929063"/>
                  <a:pt x="635701" y="3843337"/>
                </a:cubicBezTo>
                <a:cubicBezTo>
                  <a:pt x="685448" y="3714750"/>
                  <a:pt x="664128" y="3650456"/>
                  <a:pt x="561080" y="3554015"/>
                </a:cubicBezTo>
                <a:cubicBezTo>
                  <a:pt x="500673" y="3500438"/>
                  <a:pt x="440265" y="3454003"/>
                  <a:pt x="354985" y="3407569"/>
                </a:cubicBezTo>
                <a:cubicBezTo>
                  <a:pt x="550420" y="3382565"/>
                  <a:pt x="347878" y="3296841"/>
                  <a:pt x="415392" y="3243263"/>
                </a:cubicBezTo>
                <a:cubicBezTo>
                  <a:pt x="553973" y="3221831"/>
                  <a:pt x="664128" y="3393282"/>
                  <a:pt x="852456" y="3343275"/>
                </a:cubicBezTo>
                <a:cubicBezTo>
                  <a:pt x="625041" y="3196828"/>
                  <a:pt x="369198" y="3150393"/>
                  <a:pt x="202190" y="2953940"/>
                </a:cubicBezTo>
                <a:cubicBezTo>
                  <a:pt x="241277" y="2911078"/>
                  <a:pt x="280364" y="2953940"/>
                  <a:pt x="312344" y="2936081"/>
                </a:cubicBezTo>
                <a:cubicBezTo>
                  <a:pt x="312344" y="2925365"/>
                  <a:pt x="685448" y="2993232"/>
                  <a:pt x="706768" y="2714625"/>
                </a:cubicBezTo>
                <a:cubicBezTo>
                  <a:pt x="713875" y="2714625"/>
                  <a:pt x="720982" y="2714625"/>
                  <a:pt x="728088" y="2703909"/>
                </a:cubicBezTo>
                <a:cubicBezTo>
                  <a:pt x="767175" y="2664619"/>
                  <a:pt x="731642" y="2571750"/>
                  <a:pt x="795602" y="2564606"/>
                </a:cubicBezTo>
                <a:cubicBezTo>
                  <a:pt x="866670" y="2557462"/>
                  <a:pt x="934184" y="2525315"/>
                  <a:pt x="1008804" y="2543175"/>
                </a:cubicBezTo>
                <a:cubicBezTo>
                  <a:pt x="1065658" y="2557462"/>
                  <a:pt x="1126065" y="2575322"/>
                  <a:pt x="1186473" y="2575322"/>
                </a:cubicBezTo>
                <a:cubicBezTo>
                  <a:pt x="1250433" y="2575322"/>
                  <a:pt x="1339267" y="2696766"/>
                  <a:pt x="1378355" y="2536031"/>
                </a:cubicBezTo>
                <a:cubicBezTo>
                  <a:pt x="1378355" y="2528888"/>
                  <a:pt x="1488509" y="2546747"/>
                  <a:pt x="1548916" y="2553891"/>
                </a:cubicBezTo>
                <a:cubicBezTo>
                  <a:pt x="1598663" y="2561035"/>
                  <a:pt x="1659071" y="2593181"/>
                  <a:pt x="1694604" y="2528888"/>
                </a:cubicBezTo>
                <a:cubicBezTo>
                  <a:pt x="1712371" y="2489596"/>
                  <a:pt x="1627090" y="2418159"/>
                  <a:pt x="1552469" y="2411015"/>
                </a:cubicBezTo>
                <a:cubicBezTo>
                  <a:pt x="1484956" y="2403872"/>
                  <a:pt x="1417442" y="2396728"/>
                  <a:pt x="1353481" y="2411015"/>
                </a:cubicBezTo>
                <a:cubicBezTo>
                  <a:pt x="1275307" y="2428875"/>
                  <a:pt x="1232666" y="2400300"/>
                  <a:pt x="1211346" y="2336007"/>
                </a:cubicBezTo>
                <a:cubicBezTo>
                  <a:pt x="1186473" y="2268141"/>
                  <a:pt x="1140279" y="2232422"/>
                  <a:pt x="1076318" y="2200275"/>
                </a:cubicBezTo>
                <a:cubicBezTo>
                  <a:pt x="919970" y="2121694"/>
                  <a:pt x="770729" y="2028825"/>
                  <a:pt x="600167" y="1982390"/>
                </a:cubicBezTo>
                <a:cubicBezTo>
                  <a:pt x="568187" y="1975246"/>
                  <a:pt x="529100" y="1960959"/>
                  <a:pt x="514886" y="1900238"/>
                </a:cubicBezTo>
                <a:cubicBezTo>
                  <a:pt x="976824" y="1993106"/>
                  <a:pt x="1396121" y="2232422"/>
                  <a:pt x="1872273" y="2218135"/>
                </a:cubicBezTo>
                <a:cubicBezTo>
                  <a:pt x="1744351" y="2143125"/>
                  <a:pt x="1591557" y="2139554"/>
                  <a:pt x="1452975" y="2085975"/>
                </a:cubicBezTo>
                <a:cubicBezTo>
                  <a:pt x="1552469" y="2046685"/>
                  <a:pt x="1644857" y="2089547"/>
                  <a:pt x="1737245" y="2110978"/>
                </a:cubicBezTo>
                <a:cubicBezTo>
                  <a:pt x="1815419" y="2128837"/>
                  <a:pt x="1886486" y="2132410"/>
                  <a:pt x="1893593" y="2021681"/>
                </a:cubicBezTo>
                <a:cubicBezTo>
                  <a:pt x="1893593" y="2010965"/>
                  <a:pt x="1893593" y="2003821"/>
                  <a:pt x="1893593" y="1993106"/>
                </a:cubicBezTo>
                <a:cubicBezTo>
                  <a:pt x="1865166" y="1946672"/>
                  <a:pt x="1826079" y="1925240"/>
                  <a:pt x="1776332" y="1910953"/>
                </a:cubicBezTo>
                <a:cubicBezTo>
                  <a:pt x="1747905" y="1903809"/>
                  <a:pt x="1708818" y="1889522"/>
                  <a:pt x="1708818" y="1857375"/>
                </a:cubicBezTo>
                <a:cubicBezTo>
                  <a:pt x="1712371" y="1735931"/>
                  <a:pt x="1616430" y="1700212"/>
                  <a:pt x="1524043" y="1664493"/>
                </a:cubicBezTo>
                <a:cubicBezTo>
                  <a:pt x="1573790" y="1603772"/>
                  <a:pt x="1616430" y="1646635"/>
                  <a:pt x="1655517" y="1643062"/>
                </a:cubicBezTo>
                <a:cubicBezTo>
                  <a:pt x="1680391" y="1639491"/>
                  <a:pt x="1705264" y="1635919"/>
                  <a:pt x="1705264" y="1603772"/>
                </a:cubicBezTo>
                <a:cubicBezTo>
                  <a:pt x="1705264" y="1578769"/>
                  <a:pt x="1694604" y="1546622"/>
                  <a:pt x="1669731" y="1546622"/>
                </a:cubicBezTo>
                <a:cubicBezTo>
                  <a:pt x="1513383" y="1543050"/>
                  <a:pt x="1424548" y="1371600"/>
                  <a:pt x="1261093" y="1371600"/>
                </a:cubicBezTo>
                <a:cubicBezTo>
                  <a:pt x="1161599" y="1371600"/>
                  <a:pt x="1310841" y="1275159"/>
                  <a:pt x="1229113" y="1235869"/>
                </a:cubicBezTo>
                <a:cubicBezTo>
                  <a:pt x="1211346" y="1225153"/>
                  <a:pt x="1278860" y="1210866"/>
                  <a:pt x="1307287" y="1214437"/>
                </a:cubicBezTo>
                <a:cubicBezTo>
                  <a:pt x="1335714" y="1218009"/>
                  <a:pt x="1360588" y="1243013"/>
                  <a:pt x="1396121" y="1225153"/>
                </a:cubicBezTo>
                <a:cubicBezTo>
                  <a:pt x="1413888" y="1160860"/>
                  <a:pt x="1367694" y="1135856"/>
                  <a:pt x="1325054" y="1117997"/>
                </a:cubicBezTo>
                <a:cubicBezTo>
                  <a:pt x="1232666" y="1075135"/>
                  <a:pt x="1140279" y="1025129"/>
                  <a:pt x="1037231" y="1010841"/>
                </a:cubicBezTo>
                <a:cubicBezTo>
                  <a:pt x="1001698" y="1007269"/>
                  <a:pt x="980377" y="989409"/>
                  <a:pt x="983931" y="953690"/>
                </a:cubicBezTo>
                <a:cubicBezTo>
                  <a:pt x="991037" y="907256"/>
                  <a:pt x="1026571" y="921544"/>
                  <a:pt x="1054998" y="925115"/>
                </a:cubicBezTo>
                <a:cubicBezTo>
                  <a:pt x="1072765" y="928688"/>
                  <a:pt x="1090532" y="939403"/>
                  <a:pt x="1108299" y="914400"/>
                </a:cubicBezTo>
                <a:cubicBezTo>
                  <a:pt x="692555" y="660797"/>
                  <a:pt x="472246" y="675085"/>
                  <a:pt x="6755" y="467915"/>
                </a:cubicBezTo>
                <a:cubicBezTo>
                  <a:pt x="109802" y="428625"/>
                  <a:pt x="184423" y="457200"/>
                  <a:pt x="255490" y="464344"/>
                </a:cubicBezTo>
                <a:cubicBezTo>
                  <a:pt x="433159" y="482203"/>
                  <a:pt x="323004" y="514350"/>
                  <a:pt x="500673" y="535781"/>
                </a:cubicBezTo>
                <a:cubicBezTo>
                  <a:pt x="585954" y="546497"/>
                  <a:pt x="664128" y="582216"/>
                  <a:pt x="760069" y="525066"/>
                </a:cubicBezTo>
                <a:cubicBezTo>
                  <a:pt x="824029" y="485775"/>
                  <a:pt x="927077" y="528637"/>
                  <a:pt x="1005251" y="560785"/>
                </a:cubicBezTo>
                <a:cubicBezTo>
                  <a:pt x="1069212" y="589360"/>
                  <a:pt x="1133172" y="596503"/>
                  <a:pt x="1218453" y="560785"/>
                </a:cubicBezTo>
                <a:cubicBezTo>
                  <a:pt x="1140279" y="539354"/>
                  <a:pt x="1079872" y="521494"/>
                  <a:pt x="1019464" y="507206"/>
                </a:cubicBezTo>
                <a:cubicBezTo>
                  <a:pt x="969717" y="496491"/>
                  <a:pt x="941290" y="471488"/>
                  <a:pt x="944844" y="417909"/>
                </a:cubicBezTo>
                <a:cubicBezTo>
                  <a:pt x="944844" y="389334"/>
                  <a:pt x="934184" y="350044"/>
                  <a:pt x="969717" y="335757"/>
                </a:cubicBezTo>
                <a:cubicBezTo>
                  <a:pt x="998144" y="321469"/>
                  <a:pt x="1037231" y="335757"/>
                  <a:pt x="1051445" y="360759"/>
                </a:cubicBezTo>
                <a:cubicBezTo>
                  <a:pt x="1069212" y="407194"/>
                  <a:pt x="1086978" y="450056"/>
                  <a:pt x="1147386" y="453629"/>
                </a:cubicBezTo>
                <a:cubicBezTo>
                  <a:pt x="1229113" y="460771"/>
                  <a:pt x="1182919" y="432197"/>
                  <a:pt x="1168706" y="396478"/>
                </a:cubicBezTo>
                <a:cubicBezTo>
                  <a:pt x="1154492" y="357188"/>
                  <a:pt x="1197133" y="346472"/>
                  <a:pt x="1225560" y="353615"/>
                </a:cubicBezTo>
                <a:cubicBezTo>
                  <a:pt x="1332161" y="385763"/>
                  <a:pt x="1442315" y="328613"/>
                  <a:pt x="1552469" y="375047"/>
                </a:cubicBezTo>
                <a:cubicBezTo>
                  <a:pt x="1524043" y="260747"/>
                  <a:pt x="1463635" y="210741"/>
                  <a:pt x="1335714" y="192881"/>
                </a:cubicBezTo>
                <a:cubicBezTo>
                  <a:pt x="1289520" y="189310"/>
                  <a:pt x="1239773" y="196453"/>
                  <a:pt x="1197133" y="164306"/>
                </a:cubicBezTo>
                <a:cubicBezTo>
                  <a:pt x="1172259" y="146447"/>
                  <a:pt x="1147386" y="125016"/>
                  <a:pt x="1165153" y="89297"/>
                </a:cubicBezTo>
                <a:cubicBezTo>
                  <a:pt x="1175813" y="64294"/>
                  <a:pt x="1204239" y="64294"/>
                  <a:pt x="1229113" y="71437"/>
                </a:cubicBezTo>
                <a:cubicBezTo>
                  <a:pt x="1332161" y="110728"/>
                  <a:pt x="1442315" y="121444"/>
                  <a:pt x="1548916" y="135731"/>
                </a:cubicBezTo>
                <a:cubicBezTo>
                  <a:pt x="1566683" y="139303"/>
                  <a:pt x="1584450" y="146447"/>
                  <a:pt x="1602217" y="110728"/>
                </a:cubicBezTo>
                <a:cubicBezTo>
                  <a:pt x="1477849" y="78581"/>
                  <a:pt x="1357034" y="35719"/>
                  <a:pt x="1232666" y="0"/>
                </a:cubicBezTo>
                <a:close/>
              </a:path>
            </a:pathLst>
          </a:custGeom>
          <a:solidFill>
            <a:schemeClr val="accent1">
              <a:alpha val="20000"/>
            </a:schemeClr>
          </a:solidFill>
          <a:ln w="32707" cap="flat">
            <a:noFill/>
            <a:prstDash val="solid"/>
            <a:miter/>
          </a:ln>
        </p:spPr>
        <p:txBody>
          <a:bodyPr rtlCol="0" anchor="ctr"/>
          <a:lstStyle/>
          <a:p>
            <a:endParaRPr lang="en-US">
              <a:solidFill>
                <a:schemeClr val="tx1"/>
              </a:solidFill>
            </a:endParaRPr>
          </a:p>
        </p:txBody>
      </p:sp>
      <p:sp>
        <p:nvSpPr>
          <p:cNvPr id="2" name="Title 1">
            <a:extLst>
              <a:ext uri="{FF2B5EF4-FFF2-40B4-BE49-F238E27FC236}">
                <a16:creationId xmlns:a16="http://schemas.microsoft.com/office/drawing/2014/main" id="{146AD042-DE90-4088-8A07-B9A64C2CE03E}"/>
              </a:ext>
            </a:extLst>
          </p:cNvPr>
          <p:cNvSpPr>
            <a:spLocks noGrp="1"/>
          </p:cNvSpPr>
          <p:nvPr>
            <p:ph type="title"/>
          </p:nvPr>
        </p:nvSpPr>
        <p:spPr>
          <a:xfrm>
            <a:off x="839788" y="640080"/>
            <a:ext cx="3886200" cy="2953512"/>
          </a:xfrm>
        </p:spPr>
        <p:txBody>
          <a:bodyPr anchor="b"/>
          <a:lstStyle>
            <a:lvl1pPr>
              <a:defRPr sz="32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BF2FFC98-62A0-445A-BEDA-785BE925A1D8}"/>
              </a:ext>
            </a:extLst>
          </p:cNvPr>
          <p:cNvSpPr>
            <a:spLocks noGrp="1"/>
          </p:cNvSpPr>
          <p:nvPr>
            <p:ph idx="1"/>
          </p:nvPr>
        </p:nvSpPr>
        <p:spPr>
          <a:xfrm>
            <a:off x="7059168" y="640080"/>
            <a:ext cx="4489704" cy="5596128"/>
          </a:xfrm>
        </p:spPr>
        <p:txBody>
          <a:bodyPr anchor="ct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DB4D7827-8489-4EE4-88EE-16685FE6DE8A}"/>
              </a:ext>
            </a:extLst>
          </p:cNvPr>
          <p:cNvSpPr>
            <a:spLocks noGrp="1"/>
          </p:cNvSpPr>
          <p:nvPr>
            <p:ph type="body" sz="half" idx="2"/>
          </p:nvPr>
        </p:nvSpPr>
        <p:spPr>
          <a:xfrm>
            <a:off x="839788" y="3776472"/>
            <a:ext cx="3886200" cy="246888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C33534F-EA91-4A50-B0F6-10D689E458EF}"/>
              </a:ext>
            </a:extLst>
          </p:cNvPr>
          <p:cNvSpPr>
            <a:spLocks noGrp="1"/>
          </p:cNvSpPr>
          <p:nvPr>
            <p:ph type="dt" sz="half" idx="10"/>
          </p:nvPr>
        </p:nvSpPr>
        <p:spPr/>
        <p:txBody>
          <a:bodyPr/>
          <a:lstStyle/>
          <a:p>
            <a:fld id="{3C04E684-10F4-4CC3-A0B9-F03AA7BE37CF}" type="datetimeFigureOut">
              <a:rPr lang="en-US" smtClean="0"/>
              <a:t>4/26/2022</a:t>
            </a:fld>
            <a:endParaRPr lang="en-US"/>
          </a:p>
        </p:txBody>
      </p:sp>
      <p:sp>
        <p:nvSpPr>
          <p:cNvPr id="6" name="Footer Placeholder 5">
            <a:extLst>
              <a:ext uri="{FF2B5EF4-FFF2-40B4-BE49-F238E27FC236}">
                <a16:creationId xmlns:a16="http://schemas.microsoft.com/office/drawing/2014/main" id="{6C20F3F7-8B4B-4015-AA9C-109D05B2F146}"/>
              </a:ext>
            </a:extLst>
          </p:cNvPr>
          <p:cNvSpPr>
            <a:spLocks noGrp="1"/>
          </p:cNvSpPr>
          <p:nvPr>
            <p:ph type="ftr" sz="quarter" idx="11"/>
          </p:nvPr>
        </p:nvSpPr>
        <p:spPr/>
        <p:txBody>
          <a:bodyPr/>
          <a:lstStyle>
            <a:lvl1pPr algn="l">
              <a:defRPr/>
            </a:lvl1pPr>
          </a:lstStyle>
          <a:p>
            <a:endParaRPr lang="en-US"/>
          </a:p>
        </p:txBody>
      </p:sp>
      <p:sp>
        <p:nvSpPr>
          <p:cNvPr id="7" name="Slide Number Placeholder 6">
            <a:extLst>
              <a:ext uri="{FF2B5EF4-FFF2-40B4-BE49-F238E27FC236}">
                <a16:creationId xmlns:a16="http://schemas.microsoft.com/office/drawing/2014/main" id="{910B6EE2-78A1-4D01-87BE-A1487FBD271F}"/>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17094928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8615C6B-1C98-4B1C-AB4B-1E1898E593B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2E8DFF97-B7FD-47F9-BC7F-DD4B4C5EA2F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A1831D22-079E-43E3-86A4-BA12DB888C7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C04E684-10F4-4CC3-A0B9-F03AA7BE37CF}" type="datetimeFigureOut">
              <a:rPr lang="en-US" smtClean="0"/>
              <a:t>4/26/2022</a:t>
            </a:fld>
            <a:endParaRPr lang="en-US"/>
          </a:p>
        </p:txBody>
      </p:sp>
      <p:sp>
        <p:nvSpPr>
          <p:cNvPr id="5" name="Footer Placeholder 4">
            <a:extLst>
              <a:ext uri="{FF2B5EF4-FFF2-40B4-BE49-F238E27FC236}">
                <a16:creationId xmlns:a16="http://schemas.microsoft.com/office/drawing/2014/main" id="{A14C30A2-140B-4A5D-BEEC-C1314AF1F3F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1B71BA8F-7826-496D-91F8-B3ECDF34DA7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1845F5A-061D-4825-9AE9-D7794091C6CF}" type="slidenum">
              <a:rPr lang="en-US" smtClean="0"/>
              <a:t>‹#›</a:t>
            </a:fld>
            <a:endParaRPr lang="en-US"/>
          </a:p>
        </p:txBody>
      </p:sp>
    </p:spTree>
    <p:extLst>
      <p:ext uri="{BB962C8B-B14F-4D97-AF65-F5344CB8AC3E}">
        <p14:creationId xmlns:p14="http://schemas.microsoft.com/office/powerpoint/2010/main" val="2441771760"/>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19" r:id="rId6"/>
    <p:sldLayoutId id="2147483714" r:id="rId7"/>
    <p:sldLayoutId id="2147483715" r:id="rId8"/>
    <p:sldLayoutId id="2147483716" r:id="rId9"/>
    <p:sldLayoutId id="2147483717" r:id="rId10"/>
    <p:sldLayoutId id="2147483718" r:id="rId11"/>
    <p:sldLayoutId id="2147483720" r:id="rId12"/>
  </p:sldLayoutIdLst>
  <p:txStyles>
    <p:titleStyle>
      <a:lvl1pPr algn="l" defTabSz="914400" rtl="0" eaLnBrk="1" latinLnBrk="0" hangingPunct="1">
        <a:lnSpc>
          <a:spcPct val="90000"/>
        </a:lnSpc>
        <a:spcBef>
          <a:spcPct val="0"/>
        </a:spcBef>
        <a:buNone/>
        <a:defRPr sz="4000" i="0" kern="1200">
          <a:solidFill>
            <a:schemeClr val="tx1"/>
          </a:solidFill>
          <a:latin typeface="+mj-lt"/>
          <a:ea typeface="+mj-ea"/>
          <a:cs typeface="+mj-cs"/>
        </a:defRPr>
      </a:lvl1pPr>
    </p:titleStyle>
    <p:bodyStyle>
      <a:lvl1pPr marL="228600" indent="-228600" algn="l" defTabSz="914400" rtl="0" eaLnBrk="1" latinLnBrk="0" hangingPunct="1">
        <a:lnSpc>
          <a:spcPct val="10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10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10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atomicarchive.com/science/power/chernobyl-timeline.html" TargetMode="External"/><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8F187B58-3857-4454-9C70-EFB475976F7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EA4A40F3-B6ED-D579-7066-A8C7978771C0}"/>
              </a:ext>
            </a:extLst>
          </p:cNvPr>
          <p:cNvPicPr>
            <a:picLocks noChangeAspect="1"/>
          </p:cNvPicPr>
          <p:nvPr/>
        </p:nvPicPr>
        <p:blipFill rotWithShape="1">
          <a:blip r:embed="rId2"/>
          <a:srcRect t="14122"/>
          <a:stretch/>
        </p:blipFill>
        <p:spPr>
          <a:xfrm>
            <a:off x="20" y="10"/>
            <a:ext cx="12191980" cy="6857990"/>
          </a:xfrm>
          <a:prstGeom prst="rect">
            <a:avLst/>
          </a:prstGeom>
        </p:spPr>
      </p:pic>
      <p:sp>
        <p:nvSpPr>
          <p:cNvPr id="11" name="Freeform: Shape 10">
            <a:extLst>
              <a:ext uri="{FF2B5EF4-FFF2-40B4-BE49-F238E27FC236}">
                <a16:creationId xmlns:a16="http://schemas.microsoft.com/office/drawing/2014/main" id="{4C5418A4-3935-49EA-B51C-5DDCBFAA39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28056" y="2813365"/>
            <a:ext cx="7450687" cy="3406460"/>
          </a:xfrm>
          <a:custGeom>
            <a:avLst/>
            <a:gdLst>
              <a:gd name="connsiteX0" fmla="*/ 6457914 w 7450687"/>
              <a:gd name="connsiteY0" fmla="*/ 0 h 3406460"/>
              <a:gd name="connsiteX1" fmla="*/ 6844288 w 7450687"/>
              <a:gd name="connsiteY1" fmla="*/ 233492 h 3406460"/>
              <a:gd name="connsiteX2" fmla="*/ 7386323 w 7450687"/>
              <a:gd name="connsiteY2" fmla="*/ 717155 h 3406460"/>
              <a:gd name="connsiteX3" fmla="*/ 7430798 w 7450687"/>
              <a:gd name="connsiteY3" fmla="*/ 1809564 h 3406460"/>
              <a:gd name="connsiteX4" fmla="*/ 7013848 w 7450687"/>
              <a:gd name="connsiteY4" fmla="*/ 3104890 h 3406460"/>
              <a:gd name="connsiteX5" fmla="*/ 6569101 w 7450687"/>
              <a:gd name="connsiteY5" fmla="*/ 3402314 h 3406460"/>
              <a:gd name="connsiteX6" fmla="*/ 3683807 w 7450687"/>
              <a:gd name="connsiteY6" fmla="*/ 3341162 h 3406460"/>
              <a:gd name="connsiteX7" fmla="*/ 1704683 w 7450687"/>
              <a:gd name="connsiteY7" fmla="*/ 2860279 h 3406460"/>
              <a:gd name="connsiteX8" fmla="*/ 2010446 w 7450687"/>
              <a:gd name="connsiteY8" fmla="*/ 2801907 h 3406460"/>
              <a:gd name="connsiteX9" fmla="*/ 1273834 w 7450687"/>
              <a:gd name="connsiteY9" fmla="*/ 2674041 h 3406460"/>
              <a:gd name="connsiteX10" fmla="*/ 1315530 w 7450687"/>
              <a:gd name="connsiteY10" fmla="*/ 2657363 h 3406460"/>
              <a:gd name="connsiteX11" fmla="*/ 1234919 w 7450687"/>
              <a:gd name="connsiteY11" fmla="*/ 2590651 h 3406460"/>
              <a:gd name="connsiteX12" fmla="*/ 904138 w 7450687"/>
              <a:gd name="connsiteY12" fmla="*/ 2485024 h 3406460"/>
              <a:gd name="connsiteX13" fmla="*/ 1315530 w 7450687"/>
              <a:gd name="connsiteY13" fmla="*/ 2307126 h 3406460"/>
              <a:gd name="connsiteX14" fmla="*/ 851326 w 7450687"/>
              <a:gd name="connsiteY14" fmla="*/ 2065294 h 3406460"/>
              <a:gd name="connsiteX15" fmla="*/ 615053 w 7450687"/>
              <a:gd name="connsiteY15" fmla="*/ 2006921 h 3406460"/>
              <a:gd name="connsiteX16" fmla="*/ 1393361 w 7450687"/>
              <a:gd name="connsiteY16" fmla="*/ 1703937 h 3406460"/>
              <a:gd name="connsiteX17" fmla="*/ 131391 w 7450687"/>
              <a:gd name="connsiteY17" fmla="*/ 1553835 h 3406460"/>
              <a:gd name="connsiteX18" fmla="*/ 234239 w 7450687"/>
              <a:gd name="connsiteY18" fmla="*/ 1492682 h 3406460"/>
              <a:gd name="connsiteX19" fmla="*/ 1018105 w 7450687"/>
              <a:gd name="connsiteY19" fmla="*/ 1509360 h 3406460"/>
              <a:gd name="connsiteX20" fmla="*/ 1148750 w 7450687"/>
              <a:gd name="connsiteY20" fmla="*/ 1462106 h 3406460"/>
              <a:gd name="connsiteX21" fmla="*/ 1018105 w 7450687"/>
              <a:gd name="connsiteY21" fmla="*/ 1387055 h 3406460"/>
              <a:gd name="connsiteX22" fmla="*/ 509426 w 7450687"/>
              <a:gd name="connsiteY22" fmla="*/ 1331461 h 3406460"/>
              <a:gd name="connsiteX23" fmla="*/ 376002 w 7450687"/>
              <a:gd name="connsiteY23" fmla="*/ 1206376 h 3406460"/>
              <a:gd name="connsiteX24" fmla="*/ 150849 w 7450687"/>
              <a:gd name="connsiteY24" fmla="*/ 1061833 h 3406460"/>
              <a:gd name="connsiteX25" fmla="*/ 306510 w 7450687"/>
              <a:gd name="connsiteY25" fmla="*/ 942308 h 3406460"/>
              <a:gd name="connsiteX26" fmla="*/ 53560 w 7450687"/>
              <a:gd name="connsiteY26" fmla="*/ 764409 h 3406460"/>
              <a:gd name="connsiteX27" fmla="*/ 125832 w 7450687"/>
              <a:gd name="connsiteY27" fmla="*/ 530917 h 3406460"/>
              <a:gd name="connsiteX28" fmla="*/ 551121 w 7450687"/>
              <a:gd name="connsiteY28" fmla="*/ 475324 h 3406460"/>
              <a:gd name="connsiteX29" fmla="*/ 1120952 w 7450687"/>
              <a:gd name="connsiteY29" fmla="*/ 394713 h 3406460"/>
              <a:gd name="connsiteX30" fmla="*/ 1693564 w 7450687"/>
              <a:gd name="connsiteY30" fmla="*/ 325221 h 3406460"/>
              <a:gd name="connsiteX31" fmla="*/ 2266175 w 7450687"/>
              <a:gd name="connsiteY31" fmla="*/ 325221 h 3406460"/>
              <a:gd name="connsiteX32" fmla="*/ 2430177 w 7450687"/>
              <a:gd name="connsiteY32" fmla="*/ 330781 h 3406460"/>
              <a:gd name="connsiteX33" fmla="*/ 2432956 w 7450687"/>
              <a:gd name="connsiteY33" fmla="*/ 330781 h 3406460"/>
              <a:gd name="connsiteX34" fmla="*/ 3144551 w 7450687"/>
              <a:gd name="connsiteY34" fmla="*/ 355798 h 3406460"/>
              <a:gd name="connsiteX35" fmla="*/ 3408619 w 7450687"/>
              <a:gd name="connsiteY35" fmla="*/ 358577 h 3406460"/>
              <a:gd name="connsiteX36" fmla="*/ 3981231 w 7450687"/>
              <a:gd name="connsiteY36" fmla="*/ 361357 h 3406460"/>
              <a:gd name="connsiteX37" fmla="*/ 4551063 w 7450687"/>
              <a:gd name="connsiteY37" fmla="*/ 350238 h 3406460"/>
              <a:gd name="connsiteX38" fmla="*/ 5129233 w 7450687"/>
              <a:gd name="connsiteY38" fmla="*/ 316882 h 3406460"/>
              <a:gd name="connsiteX39" fmla="*/ 5699065 w 7450687"/>
              <a:gd name="connsiteY39" fmla="*/ 272407 h 3406460"/>
              <a:gd name="connsiteX40" fmla="*/ 6063202 w 7450687"/>
              <a:gd name="connsiteY40" fmla="*/ 172339 h 3406460"/>
              <a:gd name="connsiteX41" fmla="*/ 6457914 w 7450687"/>
              <a:gd name="connsiteY41" fmla="*/ 0 h 34064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Lst>
            <a:rect l="l" t="t" r="r" b="b"/>
            <a:pathLst>
              <a:path w="7450687" h="3406460">
                <a:moveTo>
                  <a:pt x="6457914" y="0"/>
                </a:moveTo>
                <a:cubicBezTo>
                  <a:pt x="6560763" y="125085"/>
                  <a:pt x="6713644" y="161221"/>
                  <a:pt x="6844288" y="233492"/>
                </a:cubicBezTo>
                <a:cubicBezTo>
                  <a:pt x="6972153" y="289086"/>
                  <a:pt x="7336289" y="611527"/>
                  <a:pt x="7386323" y="717155"/>
                </a:cubicBezTo>
                <a:cubicBezTo>
                  <a:pt x="7475273" y="900613"/>
                  <a:pt x="7453035" y="1573293"/>
                  <a:pt x="7430798" y="1809564"/>
                </a:cubicBezTo>
                <a:cubicBezTo>
                  <a:pt x="7347408" y="2398855"/>
                  <a:pt x="7041645" y="3077093"/>
                  <a:pt x="7013848" y="3104890"/>
                </a:cubicBezTo>
                <a:cubicBezTo>
                  <a:pt x="6924899" y="3085432"/>
                  <a:pt x="6721983" y="3391196"/>
                  <a:pt x="6569101" y="3402314"/>
                </a:cubicBezTo>
                <a:cubicBezTo>
                  <a:pt x="6407881" y="3413434"/>
                  <a:pt x="4039604" y="3405095"/>
                  <a:pt x="3683807" y="3341162"/>
                </a:cubicBezTo>
                <a:cubicBezTo>
                  <a:pt x="1749158" y="2988144"/>
                  <a:pt x="1704683" y="2860279"/>
                  <a:pt x="1704683" y="2860279"/>
                </a:cubicBezTo>
                <a:cubicBezTo>
                  <a:pt x="1704683" y="2860279"/>
                  <a:pt x="1910378" y="2835262"/>
                  <a:pt x="2010446" y="2801907"/>
                </a:cubicBezTo>
                <a:cubicBezTo>
                  <a:pt x="1865904" y="2799126"/>
                  <a:pt x="1296072" y="2693500"/>
                  <a:pt x="1273834" y="2674041"/>
                </a:cubicBezTo>
                <a:cubicBezTo>
                  <a:pt x="1284954" y="2668482"/>
                  <a:pt x="1301632" y="2662923"/>
                  <a:pt x="1315530" y="2657363"/>
                </a:cubicBezTo>
                <a:cubicBezTo>
                  <a:pt x="1284954" y="2640686"/>
                  <a:pt x="1259936" y="2621228"/>
                  <a:pt x="1234919" y="2590651"/>
                </a:cubicBezTo>
                <a:cubicBezTo>
                  <a:pt x="1154309" y="2487804"/>
                  <a:pt x="1018105" y="2523940"/>
                  <a:pt x="904138" y="2485024"/>
                </a:cubicBezTo>
                <a:cubicBezTo>
                  <a:pt x="976410" y="2268210"/>
                  <a:pt x="1168208" y="2348820"/>
                  <a:pt x="1315530" y="2307126"/>
                </a:cubicBezTo>
                <a:cubicBezTo>
                  <a:pt x="929156" y="2179260"/>
                  <a:pt x="1004207" y="2112548"/>
                  <a:pt x="851326" y="2065294"/>
                </a:cubicBezTo>
                <a:cubicBezTo>
                  <a:pt x="659528" y="2006921"/>
                  <a:pt x="615053" y="2006921"/>
                  <a:pt x="615053" y="2006921"/>
                </a:cubicBezTo>
                <a:cubicBezTo>
                  <a:pt x="840206" y="1829023"/>
                  <a:pt x="1109834" y="2020820"/>
                  <a:pt x="1393361" y="1703937"/>
                </a:cubicBezTo>
                <a:cubicBezTo>
                  <a:pt x="1120952" y="1659463"/>
                  <a:pt x="306510" y="1637225"/>
                  <a:pt x="131391" y="1553835"/>
                </a:cubicBezTo>
                <a:cubicBezTo>
                  <a:pt x="198103" y="1584411"/>
                  <a:pt x="203663" y="1492682"/>
                  <a:pt x="234239" y="1492682"/>
                </a:cubicBezTo>
                <a:cubicBezTo>
                  <a:pt x="492748" y="1489903"/>
                  <a:pt x="756816" y="1542717"/>
                  <a:pt x="1018105" y="1509360"/>
                </a:cubicBezTo>
                <a:cubicBezTo>
                  <a:pt x="1065359" y="1506581"/>
                  <a:pt x="1140411" y="1531597"/>
                  <a:pt x="1148750" y="1462106"/>
                </a:cubicBezTo>
                <a:cubicBezTo>
                  <a:pt x="1157088" y="1375936"/>
                  <a:pt x="1059800" y="1395394"/>
                  <a:pt x="1018105" y="1387055"/>
                </a:cubicBezTo>
                <a:cubicBezTo>
                  <a:pt x="848545" y="1359258"/>
                  <a:pt x="681766" y="1348140"/>
                  <a:pt x="509426" y="1331461"/>
                </a:cubicBezTo>
                <a:cubicBezTo>
                  <a:pt x="437155" y="1323122"/>
                  <a:pt x="348206" y="1339800"/>
                  <a:pt x="376002" y="1206376"/>
                </a:cubicBezTo>
                <a:cubicBezTo>
                  <a:pt x="353764" y="1078512"/>
                  <a:pt x="220341" y="1122986"/>
                  <a:pt x="150849" y="1061833"/>
                </a:cubicBezTo>
                <a:cubicBezTo>
                  <a:pt x="184205" y="989562"/>
                  <a:pt x="278714" y="1039597"/>
                  <a:pt x="306510" y="942308"/>
                </a:cubicBezTo>
                <a:cubicBezTo>
                  <a:pt x="173086" y="972884"/>
                  <a:pt x="186985" y="761630"/>
                  <a:pt x="53560" y="764409"/>
                </a:cubicBezTo>
                <a:cubicBezTo>
                  <a:pt x="-57626" y="639324"/>
                  <a:pt x="22984" y="578171"/>
                  <a:pt x="125832" y="530917"/>
                </a:cubicBezTo>
                <a:cubicBezTo>
                  <a:pt x="259256" y="472544"/>
                  <a:pt x="406578" y="486442"/>
                  <a:pt x="551121" y="475324"/>
                </a:cubicBezTo>
                <a:cubicBezTo>
                  <a:pt x="742919" y="450306"/>
                  <a:pt x="926376" y="391934"/>
                  <a:pt x="1120952" y="394713"/>
                </a:cubicBezTo>
                <a:cubicBezTo>
                  <a:pt x="1304411" y="336340"/>
                  <a:pt x="1507326" y="400272"/>
                  <a:pt x="1693564" y="325221"/>
                </a:cubicBezTo>
                <a:cubicBezTo>
                  <a:pt x="1882582" y="325221"/>
                  <a:pt x="2074379" y="325221"/>
                  <a:pt x="2266175" y="325221"/>
                </a:cubicBezTo>
                <a:cubicBezTo>
                  <a:pt x="2321770" y="328001"/>
                  <a:pt x="2374582" y="328001"/>
                  <a:pt x="2430177" y="330781"/>
                </a:cubicBezTo>
                <a:cubicBezTo>
                  <a:pt x="2430177" y="330781"/>
                  <a:pt x="2432956" y="330781"/>
                  <a:pt x="2432956" y="330781"/>
                </a:cubicBezTo>
                <a:cubicBezTo>
                  <a:pt x="2672008" y="339120"/>
                  <a:pt x="2908279" y="344679"/>
                  <a:pt x="3144551" y="355798"/>
                </a:cubicBezTo>
                <a:cubicBezTo>
                  <a:pt x="3233500" y="355798"/>
                  <a:pt x="3319670" y="358577"/>
                  <a:pt x="3408619" y="358577"/>
                </a:cubicBezTo>
                <a:cubicBezTo>
                  <a:pt x="3597637" y="372475"/>
                  <a:pt x="3789434" y="380814"/>
                  <a:pt x="3981231" y="361357"/>
                </a:cubicBezTo>
                <a:cubicBezTo>
                  <a:pt x="4173028" y="378035"/>
                  <a:pt x="4359266" y="366917"/>
                  <a:pt x="4551063" y="350238"/>
                </a:cubicBezTo>
                <a:cubicBezTo>
                  <a:pt x="4745639" y="369696"/>
                  <a:pt x="4937437" y="341899"/>
                  <a:pt x="5129233" y="316882"/>
                </a:cubicBezTo>
                <a:cubicBezTo>
                  <a:pt x="5321031" y="328001"/>
                  <a:pt x="5512828" y="328001"/>
                  <a:pt x="5699065" y="272407"/>
                </a:cubicBezTo>
                <a:cubicBezTo>
                  <a:pt x="5840829" y="333560"/>
                  <a:pt x="5910321" y="133424"/>
                  <a:pt x="6063202" y="172339"/>
                </a:cubicBezTo>
                <a:cubicBezTo>
                  <a:pt x="6216084" y="214035"/>
                  <a:pt x="6324491" y="55593"/>
                  <a:pt x="6457914" y="0"/>
                </a:cubicBezTo>
                <a:close/>
              </a:path>
            </a:pathLst>
          </a:custGeom>
          <a:solidFill>
            <a:schemeClr val="bg1">
              <a:alpha val="8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Title 1">
            <a:extLst>
              <a:ext uri="{FF2B5EF4-FFF2-40B4-BE49-F238E27FC236}">
                <a16:creationId xmlns:a16="http://schemas.microsoft.com/office/drawing/2014/main" id="{9DDCF5A8-FF65-412A-97EE-D4F4D41F26B5}"/>
              </a:ext>
            </a:extLst>
          </p:cNvPr>
          <p:cNvSpPr>
            <a:spLocks noGrp="1"/>
          </p:cNvSpPr>
          <p:nvPr>
            <p:ph type="ctrTitle"/>
          </p:nvPr>
        </p:nvSpPr>
        <p:spPr>
          <a:xfrm>
            <a:off x="6438986" y="3547277"/>
            <a:ext cx="4452181" cy="1341624"/>
          </a:xfrm>
        </p:spPr>
        <p:txBody>
          <a:bodyPr anchor="b">
            <a:normAutofit/>
          </a:bodyPr>
          <a:lstStyle/>
          <a:p>
            <a:r>
              <a:rPr lang="en-US" sz="4000" dirty="0"/>
              <a:t>Chernobyl Timeline</a:t>
            </a:r>
          </a:p>
        </p:txBody>
      </p:sp>
      <p:sp>
        <p:nvSpPr>
          <p:cNvPr id="3" name="Subtitle 2">
            <a:extLst>
              <a:ext uri="{FF2B5EF4-FFF2-40B4-BE49-F238E27FC236}">
                <a16:creationId xmlns:a16="http://schemas.microsoft.com/office/drawing/2014/main" id="{345C147C-4A60-4852-9374-6861950B67E0}"/>
              </a:ext>
            </a:extLst>
          </p:cNvPr>
          <p:cNvSpPr>
            <a:spLocks noGrp="1"/>
          </p:cNvSpPr>
          <p:nvPr>
            <p:ph type="subTitle" idx="1"/>
          </p:nvPr>
        </p:nvSpPr>
        <p:spPr>
          <a:xfrm>
            <a:off x="6565110" y="4945656"/>
            <a:ext cx="3957144" cy="646785"/>
          </a:xfrm>
        </p:spPr>
        <p:txBody>
          <a:bodyPr>
            <a:normAutofit fontScale="62500" lnSpcReduction="20000"/>
          </a:bodyPr>
          <a:lstStyle/>
          <a:p>
            <a:r>
              <a:rPr lang="en-US" sz="2000" dirty="0"/>
              <a:t>April 26, 1986</a:t>
            </a:r>
          </a:p>
          <a:p>
            <a:r>
              <a:rPr lang="en-US" sz="1600" dirty="0">
                <a:hlinkClick r:id="rId3"/>
              </a:rPr>
              <a:t>Chernobyl: Timeline of Events (atomicarchive.com)</a:t>
            </a:r>
            <a:endParaRPr lang="en-US" sz="2000" dirty="0"/>
          </a:p>
        </p:txBody>
      </p:sp>
    </p:spTree>
    <p:extLst>
      <p:ext uri="{BB962C8B-B14F-4D97-AF65-F5344CB8AC3E}">
        <p14:creationId xmlns:p14="http://schemas.microsoft.com/office/powerpoint/2010/main" val="18175775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Freeform: Shape 7">
            <a:extLst>
              <a:ext uri="{FF2B5EF4-FFF2-40B4-BE49-F238E27FC236}">
                <a16:creationId xmlns:a16="http://schemas.microsoft.com/office/drawing/2014/main" id="{13B7BB51-92B8-4089-8DAB-1202A4D1C6A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315111"/>
            <a:ext cx="3021543" cy="1435442"/>
          </a:xfrm>
          <a:custGeom>
            <a:avLst/>
            <a:gdLst/>
            <a:ahLst/>
            <a:cxnLst/>
            <a:rect l="l" t="t" r="r" b="b"/>
            <a:pathLst>
              <a:path w="3021543" h="1435442">
                <a:moveTo>
                  <a:pt x="3021543" y="0"/>
                </a:moveTo>
                <a:lnTo>
                  <a:pt x="2963800" y="7242"/>
                </a:lnTo>
                <a:cubicBezTo>
                  <a:pt x="2907134" y="13978"/>
                  <a:pt x="2850469" y="22960"/>
                  <a:pt x="2793803" y="24082"/>
                </a:cubicBezTo>
                <a:cubicBezTo>
                  <a:pt x="2667318" y="27450"/>
                  <a:pt x="2539821" y="19592"/>
                  <a:pt x="2414348" y="29696"/>
                </a:cubicBezTo>
                <a:cubicBezTo>
                  <a:pt x="2307089" y="38677"/>
                  <a:pt x="2198818" y="28573"/>
                  <a:pt x="2091558" y="27450"/>
                </a:cubicBezTo>
                <a:cubicBezTo>
                  <a:pt x="1942812" y="26328"/>
                  <a:pt x="1793053" y="18469"/>
                  <a:pt x="1645319" y="28573"/>
                </a:cubicBezTo>
                <a:cubicBezTo>
                  <a:pt x="1510738" y="36432"/>
                  <a:pt x="1376158" y="38677"/>
                  <a:pt x="1243602" y="60008"/>
                </a:cubicBezTo>
                <a:cubicBezTo>
                  <a:pt x="1079677" y="71235"/>
                  <a:pt x="916765" y="64499"/>
                  <a:pt x="753851" y="57763"/>
                </a:cubicBezTo>
                <a:cubicBezTo>
                  <a:pt x="653675" y="53272"/>
                  <a:pt x="554511" y="38677"/>
                  <a:pt x="465465" y="116142"/>
                </a:cubicBezTo>
                <a:cubicBezTo>
                  <a:pt x="489751" y="134105"/>
                  <a:pt x="519095" y="130737"/>
                  <a:pt x="546416" y="136351"/>
                </a:cubicBezTo>
                <a:cubicBezTo>
                  <a:pt x="594986" y="147578"/>
                  <a:pt x="643557" y="158804"/>
                  <a:pt x="689091" y="180136"/>
                </a:cubicBezTo>
                <a:cubicBezTo>
                  <a:pt x="699210" y="184626"/>
                  <a:pt x="708317" y="193608"/>
                  <a:pt x="704269" y="208203"/>
                </a:cubicBezTo>
                <a:cubicBezTo>
                  <a:pt x="701234" y="219430"/>
                  <a:pt x="691115" y="219430"/>
                  <a:pt x="683020" y="221675"/>
                </a:cubicBezTo>
                <a:cubicBezTo>
                  <a:pt x="664806" y="228411"/>
                  <a:pt x="642545" y="223920"/>
                  <a:pt x="621295" y="247496"/>
                </a:cubicBezTo>
                <a:cubicBezTo>
                  <a:pt x="702245" y="259846"/>
                  <a:pt x="780160" y="236270"/>
                  <a:pt x="848968" y="285668"/>
                </a:cubicBezTo>
                <a:cubicBezTo>
                  <a:pt x="823671" y="310367"/>
                  <a:pt x="795339" y="304753"/>
                  <a:pt x="768018" y="309244"/>
                </a:cubicBezTo>
                <a:cubicBezTo>
                  <a:pt x="739685" y="313735"/>
                  <a:pt x="712365" y="321594"/>
                  <a:pt x="684032" y="326085"/>
                </a:cubicBezTo>
                <a:cubicBezTo>
                  <a:pt x="653675" y="331698"/>
                  <a:pt x="623319" y="332821"/>
                  <a:pt x="592962" y="338434"/>
                </a:cubicBezTo>
                <a:cubicBezTo>
                  <a:pt x="567666" y="342925"/>
                  <a:pt x="540345" y="335066"/>
                  <a:pt x="509988" y="363133"/>
                </a:cubicBezTo>
                <a:cubicBezTo>
                  <a:pt x="584867" y="383342"/>
                  <a:pt x="652663" y="353029"/>
                  <a:pt x="726531" y="373237"/>
                </a:cubicBezTo>
                <a:cubicBezTo>
                  <a:pt x="683020" y="391200"/>
                  <a:pt x="647604" y="385587"/>
                  <a:pt x="614212" y="395691"/>
                </a:cubicBezTo>
                <a:cubicBezTo>
                  <a:pt x="583855" y="405795"/>
                  <a:pt x="547428" y="394568"/>
                  <a:pt x="522131" y="424881"/>
                </a:cubicBezTo>
                <a:cubicBezTo>
                  <a:pt x="502905" y="448457"/>
                  <a:pt x="482668" y="451825"/>
                  <a:pt x="457370" y="438353"/>
                </a:cubicBezTo>
                <a:cubicBezTo>
                  <a:pt x="435109" y="426003"/>
                  <a:pt x="410824" y="429371"/>
                  <a:pt x="388562" y="441721"/>
                </a:cubicBezTo>
                <a:cubicBezTo>
                  <a:pt x="380468" y="446212"/>
                  <a:pt x="372372" y="451825"/>
                  <a:pt x="372372" y="463052"/>
                </a:cubicBezTo>
                <a:cubicBezTo>
                  <a:pt x="372372" y="478770"/>
                  <a:pt x="382491" y="483260"/>
                  <a:pt x="393622" y="485506"/>
                </a:cubicBezTo>
                <a:cubicBezTo>
                  <a:pt x="403741" y="487751"/>
                  <a:pt x="415883" y="489997"/>
                  <a:pt x="426002" y="487751"/>
                </a:cubicBezTo>
                <a:cubicBezTo>
                  <a:pt x="490762" y="475402"/>
                  <a:pt x="554511" y="495610"/>
                  <a:pt x="619271" y="493365"/>
                </a:cubicBezTo>
                <a:cubicBezTo>
                  <a:pt x="415883" y="541640"/>
                  <a:pt x="210471" y="525922"/>
                  <a:pt x="0" y="542762"/>
                </a:cubicBezTo>
                <a:cubicBezTo>
                  <a:pt x="27321" y="576443"/>
                  <a:pt x="62737" y="548376"/>
                  <a:pt x="83986" y="573075"/>
                </a:cubicBezTo>
                <a:cubicBezTo>
                  <a:pt x="63748" y="624719"/>
                  <a:pt x="71844" y="652785"/>
                  <a:pt x="112319" y="656154"/>
                </a:cubicBezTo>
                <a:cubicBezTo>
                  <a:pt x="151782" y="659522"/>
                  <a:pt x="194281" y="641559"/>
                  <a:pt x="215531" y="703306"/>
                </a:cubicBezTo>
                <a:cubicBezTo>
                  <a:pt x="221602" y="722392"/>
                  <a:pt x="259042" y="716779"/>
                  <a:pt x="282315" y="720147"/>
                </a:cubicBezTo>
                <a:cubicBezTo>
                  <a:pt x="332909" y="728005"/>
                  <a:pt x="386539" y="720147"/>
                  <a:pt x="435109" y="744846"/>
                </a:cubicBezTo>
                <a:cubicBezTo>
                  <a:pt x="454335" y="753827"/>
                  <a:pt x="467489" y="760563"/>
                  <a:pt x="457370" y="785263"/>
                </a:cubicBezTo>
                <a:cubicBezTo>
                  <a:pt x="447252" y="811084"/>
                  <a:pt x="460406" y="820066"/>
                  <a:pt x="476596" y="830170"/>
                </a:cubicBezTo>
                <a:cubicBezTo>
                  <a:pt x="488739" y="838028"/>
                  <a:pt x="506953" y="835783"/>
                  <a:pt x="517071" y="859360"/>
                </a:cubicBezTo>
                <a:cubicBezTo>
                  <a:pt x="410824" y="855992"/>
                  <a:pt x="307612" y="836906"/>
                  <a:pt x="202377" y="854869"/>
                </a:cubicBezTo>
                <a:cubicBezTo>
                  <a:pt x="317731" y="899776"/>
                  <a:pt x="444216" y="897531"/>
                  <a:pt x="557546" y="949175"/>
                </a:cubicBezTo>
                <a:cubicBezTo>
                  <a:pt x="553499" y="967137"/>
                  <a:pt x="527190" y="959278"/>
                  <a:pt x="526178" y="986223"/>
                </a:cubicBezTo>
                <a:cubicBezTo>
                  <a:pt x="585879" y="1014290"/>
                  <a:pt x="657723" y="995204"/>
                  <a:pt x="720459" y="1036744"/>
                </a:cubicBezTo>
                <a:cubicBezTo>
                  <a:pt x="684032" y="1055829"/>
                  <a:pt x="650640" y="1024394"/>
                  <a:pt x="616236" y="1042357"/>
                </a:cubicBezTo>
                <a:cubicBezTo>
                  <a:pt x="627367" y="1069302"/>
                  <a:pt x="1131283" y="1235459"/>
                  <a:pt x="1222353" y="1253422"/>
                </a:cubicBezTo>
                <a:cubicBezTo>
                  <a:pt x="1407527" y="1290470"/>
                  <a:pt x="1940788" y="1384776"/>
                  <a:pt x="2087511" y="1406107"/>
                </a:cubicBezTo>
                <a:cubicBezTo>
                  <a:pt x="2200841" y="1421824"/>
                  <a:pt x="2313160" y="1434174"/>
                  <a:pt x="2425479" y="1435297"/>
                </a:cubicBezTo>
                <a:cubicBezTo>
                  <a:pt x="2553988" y="1436419"/>
                  <a:pt x="2681485" y="1430806"/>
                  <a:pt x="2809994" y="1426315"/>
                </a:cubicBezTo>
                <a:cubicBezTo>
                  <a:pt x="2858058" y="1424631"/>
                  <a:pt x="2905933" y="1421684"/>
                  <a:pt x="2953618" y="1417071"/>
                </a:cubicBezTo>
                <a:lnTo>
                  <a:pt x="3021543" y="1407897"/>
                </a:lnTo>
                <a:close/>
              </a:path>
            </a:pathLst>
          </a:custGeom>
          <a:solidFill>
            <a:schemeClr val="accent1">
              <a:alpha val="20000"/>
            </a:schemeClr>
          </a:solidFill>
          <a:ln w="32707" cap="flat">
            <a:noFill/>
            <a:prstDash val="solid"/>
            <a:miter/>
          </a:ln>
        </p:spPr>
        <p:txBody>
          <a:bodyPr wrap="square" rtlCol="0" anchor="ctr">
            <a:noAutofit/>
          </a:bodyPr>
          <a:lstStyle/>
          <a:p>
            <a:endParaRPr lang="en-US"/>
          </a:p>
        </p:txBody>
      </p:sp>
      <p:sp useBgFill="1">
        <p:nvSpPr>
          <p:cNvPr id="10" name="Rectangle 9">
            <a:extLst>
              <a:ext uri="{FF2B5EF4-FFF2-40B4-BE49-F238E27FC236}">
                <a16:creationId xmlns:a16="http://schemas.microsoft.com/office/drawing/2014/main" id="{B20EED73-1494-4E89-869B-E501A02B24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Shape 11">
            <a:extLst>
              <a:ext uri="{FF2B5EF4-FFF2-40B4-BE49-F238E27FC236}">
                <a16:creationId xmlns:a16="http://schemas.microsoft.com/office/drawing/2014/main" id="{E9D7A3A2-205A-4FD7-89D2-24FA8A54EA1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14934" y="0"/>
            <a:ext cx="11377066" cy="4001047"/>
          </a:xfrm>
          <a:custGeom>
            <a:avLst/>
            <a:gdLst>
              <a:gd name="connsiteX0" fmla="*/ 914840 w 11377066"/>
              <a:gd name="connsiteY0" fmla="*/ 0 h 3343806"/>
              <a:gd name="connsiteX1" fmla="*/ 11365513 w 11377066"/>
              <a:gd name="connsiteY1" fmla="*/ 0 h 3343806"/>
              <a:gd name="connsiteX2" fmla="*/ 11365513 w 11377066"/>
              <a:gd name="connsiteY2" fmla="*/ 846735 h 3343806"/>
              <a:gd name="connsiteX3" fmla="*/ 11050704 w 11377066"/>
              <a:gd name="connsiteY3" fmla="*/ 1046017 h 3343806"/>
              <a:gd name="connsiteX4" fmla="*/ 11195112 w 11377066"/>
              <a:gd name="connsiteY4" fmla="*/ 1103780 h 3343806"/>
              <a:gd name="connsiteX5" fmla="*/ 10553944 w 11377066"/>
              <a:gd name="connsiteY5" fmla="*/ 1441695 h 3343806"/>
              <a:gd name="connsiteX6" fmla="*/ 11148902 w 11377066"/>
              <a:gd name="connsiteY6" fmla="*/ 1383932 h 3343806"/>
              <a:gd name="connsiteX7" fmla="*/ 11117132 w 11377066"/>
              <a:gd name="connsiteY7" fmla="*/ 1430142 h 3343806"/>
              <a:gd name="connsiteX8" fmla="*/ 11085363 w 11377066"/>
              <a:gd name="connsiteY8" fmla="*/ 1476352 h 3343806"/>
              <a:gd name="connsiteX9" fmla="*/ 11365513 w 11377066"/>
              <a:gd name="connsiteY9" fmla="*/ 1447471 h 3343806"/>
              <a:gd name="connsiteX10" fmla="*/ 11365513 w 11377066"/>
              <a:gd name="connsiteY10" fmla="*/ 1496569 h 3343806"/>
              <a:gd name="connsiteX11" fmla="*/ 11278869 w 11377066"/>
              <a:gd name="connsiteY11" fmla="*/ 1554332 h 3343806"/>
              <a:gd name="connsiteX12" fmla="*/ 11365513 w 11377066"/>
              <a:gd name="connsiteY12" fmla="*/ 1539891 h 3343806"/>
              <a:gd name="connsiteX13" fmla="*/ 11377066 w 11377066"/>
              <a:gd name="connsiteY13" fmla="*/ 1539891 h 3343806"/>
              <a:gd name="connsiteX14" fmla="*/ 11377066 w 11377066"/>
              <a:gd name="connsiteY14" fmla="*/ 1765167 h 3343806"/>
              <a:gd name="connsiteX15" fmla="*/ 4624577 w 11377066"/>
              <a:gd name="connsiteY15" fmla="*/ 3342096 h 3343806"/>
              <a:gd name="connsiteX16" fmla="*/ 4000738 w 11377066"/>
              <a:gd name="connsiteY16" fmla="*/ 3313214 h 3343806"/>
              <a:gd name="connsiteX17" fmla="*/ 3853443 w 11377066"/>
              <a:gd name="connsiteY17" fmla="*/ 3217905 h 3343806"/>
              <a:gd name="connsiteX18" fmla="*/ 4003625 w 11377066"/>
              <a:gd name="connsiteY18" fmla="*/ 3171695 h 3343806"/>
              <a:gd name="connsiteX19" fmla="*/ 4465729 w 11377066"/>
              <a:gd name="connsiteY19" fmla="*/ 3024399 h 3343806"/>
              <a:gd name="connsiteX20" fmla="*/ 4015179 w 11377066"/>
              <a:gd name="connsiteY20" fmla="*/ 3047505 h 3343806"/>
              <a:gd name="connsiteX21" fmla="*/ 4656346 w 11377066"/>
              <a:gd name="connsiteY21" fmla="*/ 2926202 h 3343806"/>
              <a:gd name="connsiteX22" fmla="*/ 4841188 w 11377066"/>
              <a:gd name="connsiteY22" fmla="*/ 2862663 h 3343806"/>
              <a:gd name="connsiteX23" fmla="*/ 4659236 w 11377066"/>
              <a:gd name="connsiteY23" fmla="*/ 2836670 h 3343806"/>
              <a:gd name="connsiteX24" fmla="*/ 3778351 w 11377066"/>
              <a:gd name="connsiteY24" fmla="*/ 2914650 h 3343806"/>
              <a:gd name="connsiteX25" fmla="*/ 3694595 w 11377066"/>
              <a:gd name="connsiteY25" fmla="*/ 2923314 h 3343806"/>
              <a:gd name="connsiteX26" fmla="*/ 3119852 w 11377066"/>
              <a:gd name="connsiteY26" fmla="*/ 2862663 h 3343806"/>
              <a:gd name="connsiteX27" fmla="*/ 3440437 w 11377066"/>
              <a:gd name="connsiteY27" fmla="*/ 2799124 h 3343806"/>
              <a:gd name="connsiteX28" fmla="*/ 3070753 w 11377066"/>
              <a:gd name="connsiteY28" fmla="*/ 2761578 h 3343806"/>
              <a:gd name="connsiteX29" fmla="*/ 2623091 w 11377066"/>
              <a:gd name="connsiteY29" fmla="*/ 2726920 h 3343806"/>
              <a:gd name="connsiteX30" fmla="*/ 2160987 w 11377066"/>
              <a:gd name="connsiteY30" fmla="*/ 2611394 h 3343806"/>
              <a:gd name="connsiteX31" fmla="*/ 1837515 w 11377066"/>
              <a:gd name="connsiteY31" fmla="*/ 2573848 h 3343806"/>
              <a:gd name="connsiteX32" fmla="*/ 1869284 w 11377066"/>
              <a:gd name="connsiteY32" fmla="*/ 2472763 h 3343806"/>
              <a:gd name="connsiteX33" fmla="*/ 1808633 w 11377066"/>
              <a:gd name="connsiteY33" fmla="*/ 2386119 h 3343806"/>
              <a:gd name="connsiteX34" fmla="*/ 2354493 w 11377066"/>
              <a:gd name="connsiteY34" fmla="*/ 2342797 h 3343806"/>
              <a:gd name="connsiteX35" fmla="*/ 2146546 w 11377066"/>
              <a:gd name="connsiteY35" fmla="*/ 2328356 h 3343806"/>
              <a:gd name="connsiteX36" fmla="*/ 2054126 w 11377066"/>
              <a:gd name="connsiteY36" fmla="*/ 2285034 h 3343806"/>
              <a:gd name="connsiteX37" fmla="*/ 2132106 w 11377066"/>
              <a:gd name="connsiteY37" fmla="*/ 2238823 h 3343806"/>
              <a:gd name="connsiteX38" fmla="*/ 2478684 w 11377066"/>
              <a:gd name="connsiteY38" fmla="*/ 2085751 h 3343806"/>
              <a:gd name="connsiteX39" fmla="*/ 1511154 w 11377066"/>
              <a:gd name="connsiteY39" fmla="*/ 2094416 h 3343806"/>
              <a:gd name="connsiteX40" fmla="*/ 1638232 w 11377066"/>
              <a:gd name="connsiteY40" fmla="*/ 2042429 h 3343806"/>
              <a:gd name="connsiteX41" fmla="*/ 2972556 w 11377066"/>
              <a:gd name="connsiteY41" fmla="*/ 1718957 h 3343806"/>
              <a:gd name="connsiteX42" fmla="*/ 3238266 w 11377066"/>
              <a:gd name="connsiteY42" fmla="*/ 1678523 h 3343806"/>
              <a:gd name="connsiteX43" fmla="*/ 2522005 w 11377066"/>
              <a:gd name="connsiteY43" fmla="*/ 1664082 h 3343806"/>
              <a:gd name="connsiteX44" fmla="*/ 1421621 w 11377066"/>
              <a:gd name="connsiteY44" fmla="*/ 1522563 h 3343806"/>
              <a:gd name="connsiteX45" fmla="*/ 1525595 w 11377066"/>
              <a:gd name="connsiteY45" fmla="*/ 1392596 h 3343806"/>
              <a:gd name="connsiteX46" fmla="*/ 982623 w 11377066"/>
              <a:gd name="connsiteY46" fmla="*/ 1415701 h 3343806"/>
              <a:gd name="connsiteX47" fmla="*/ 1231003 w 11377066"/>
              <a:gd name="connsiteY47" fmla="*/ 1314616 h 3343806"/>
              <a:gd name="connsiteX48" fmla="*/ 1025945 w 11377066"/>
              <a:gd name="connsiteY48" fmla="*/ 1297287 h 3343806"/>
              <a:gd name="connsiteX49" fmla="*/ 841104 w 11377066"/>
              <a:gd name="connsiteY49" fmla="*/ 1225083 h 3343806"/>
              <a:gd name="connsiteX50" fmla="*/ 1612239 w 11377066"/>
              <a:gd name="connsiteY50" fmla="*/ 1112445 h 3343806"/>
              <a:gd name="connsiteX51" fmla="*/ 1814409 w 11377066"/>
              <a:gd name="connsiteY51" fmla="*/ 1008471 h 3343806"/>
              <a:gd name="connsiteX52" fmla="*/ 1932824 w 11377066"/>
              <a:gd name="connsiteY52" fmla="*/ 979590 h 3343806"/>
              <a:gd name="connsiteX53" fmla="*/ 2083007 w 11377066"/>
              <a:gd name="connsiteY53" fmla="*/ 936268 h 3343806"/>
              <a:gd name="connsiteX54" fmla="*/ 1947265 w 11377066"/>
              <a:gd name="connsiteY54" fmla="*/ 924715 h 3343806"/>
              <a:gd name="connsiteX55" fmla="*/ 1271438 w 11377066"/>
              <a:gd name="connsiteY55" fmla="*/ 895834 h 3343806"/>
              <a:gd name="connsiteX56" fmla="*/ 659150 w 11377066"/>
              <a:gd name="connsiteY56" fmla="*/ 907386 h 3343806"/>
              <a:gd name="connsiteX57" fmla="*/ 780453 w 11377066"/>
              <a:gd name="connsiteY57" fmla="*/ 846735 h 3343806"/>
              <a:gd name="connsiteX58" fmla="*/ 841104 w 11377066"/>
              <a:gd name="connsiteY58" fmla="*/ 788972 h 3343806"/>
              <a:gd name="connsiteX59" fmla="*/ 448316 w 11377066"/>
              <a:gd name="connsiteY59" fmla="*/ 659006 h 3343806"/>
              <a:gd name="connsiteX60" fmla="*/ 910419 w 11377066"/>
              <a:gd name="connsiteY60" fmla="*/ 569473 h 3343806"/>
              <a:gd name="connsiteX61" fmla="*/ 604275 w 11377066"/>
              <a:gd name="connsiteY61" fmla="*/ 514598 h 3343806"/>
              <a:gd name="connsiteX62" fmla="*/ 15093 w 11377066"/>
              <a:gd name="connsiteY62" fmla="*/ 352862 h 3343806"/>
              <a:gd name="connsiteX63" fmla="*/ 430987 w 11377066"/>
              <a:gd name="connsiteY63" fmla="*/ 136251 h 3343806"/>
              <a:gd name="connsiteX64" fmla="*/ 874092 w 11377066"/>
              <a:gd name="connsiteY64" fmla="*/ 17656 h 3343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Lst>
            <a:rect l="l" t="t" r="r" b="b"/>
            <a:pathLst>
              <a:path w="11377066" h="3343806">
                <a:moveTo>
                  <a:pt x="914840" y="0"/>
                </a:moveTo>
                <a:lnTo>
                  <a:pt x="11365513" y="0"/>
                </a:lnTo>
                <a:lnTo>
                  <a:pt x="11365513" y="846735"/>
                </a:lnTo>
                <a:cubicBezTo>
                  <a:pt x="11273092" y="924715"/>
                  <a:pt x="11163343" y="985366"/>
                  <a:pt x="11050704" y="1046017"/>
                </a:cubicBezTo>
                <a:cubicBezTo>
                  <a:pt x="11088251" y="1089339"/>
                  <a:pt x="11169119" y="1037353"/>
                  <a:pt x="11195112" y="1103780"/>
                </a:cubicBezTo>
                <a:cubicBezTo>
                  <a:pt x="10987166" y="1216419"/>
                  <a:pt x="10796548" y="1357938"/>
                  <a:pt x="10553944" y="1441695"/>
                </a:cubicBezTo>
                <a:cubicBezTo>
                  <a:pt x="10753226" y="1381043"/>
                  <a:pt x="10952508" y="1409925"/>
                  <a:pt x="11148902" y="1383932"/>
                </a:cubicBezTo>
                <a:cubicBezTo>
                  <a:pt x="11174895" y="1418589"/>
                  <a:pt x="11131573" y="1418589"/>
                  <a:pt x="11117132" y="1430142"/>
                </a:cubicBezTo>
                <a:cubicBezTo>
                  <a:pt x="11102692" y="1441695"/>
                  <a:pt x="11082474" y="1450359"/>
                  <a:pt x="11085363" y="1476352"/>
                </a:cubicBezTo>
                <a:cubicBezTo>
                  <a:pt x="11174895" y="1487905"/>
                  <a:pt x="11273092" y="1447471"/>
                  <a:pt x="11365513" y="1447471"/>
                </a:cubicBezTo>
                <a:lnTo>
                  <a:pt x="11365513" y="1496569"/>
                </a:lnTo>
                <a:cubicBezTo>
                  <a:pt x="11333743" y="1513898"/>
                  <a:pt x="11293310" y="1519674"/>
                  <a:pt x="11278869" y="1554332"/>
                </a:cubicBezTo>
                <a:cubicBezTo>
                  <a:pt x="11307750" y="1548556"/>
                  <a:pt x="11336632" y="1545668"/>
                  <a:pt x="11365513" y="1539891"/>
                </a:cubicBezTo>
                <a:lnTo>
                  <a:pt x="11377066" y="1539891"/>
                </a:lnTo>
                <a:lnTo>
                  <a:pt x="11377066" y="1765167"/>
                </a:lnTo>
                <a:cubicBezTo>
                  <a:pt x="9482441" y="3362313"/>
                  <a:pt x="4945162" y="3324767"/>
                  <a:pt x="4624577" y="3342096"/>
                </a:cubicBezTo>
                <a:cubicBezTo>
                  <a:pt x="4523492" y="3347872"/>
                  <a:pt x="4098935" y="3339207"/>
                  <a:pt x="4000738" y="3313214"/>
                </a:cubicBezTo>
                <a:cubicBezTo>
                  <a:pt x="3867883" y="3281444"/>
                  <a:pt x="3853443" y="3217905"/>
                  <a:pt x="3853443" y="3217905"/>
                </a:cubicBezTo>
                <a:cubicBezTo>
                  <a:pt x="3853443" y="3217905"/>
                  <a:pt x="3919869" y="3191912"/>
                  <a:pt x="4003625" y="3171695"/>
                </a:cubicBezTo>
                <a:cubicBezTo>
                  <a:pt x="4165361" y="3131261"/>
                  <a:pt x="4298217" y="3056169"/>
                  <a:pt x="4465729" y="3024399"/>
                </a:cubicBezTo>
                <a:cubicBezTo>
                  <a:pt x="4315546" y="3033064"/>
                  <a:pt x="4165361" y="3038840"/>
                  <a:pt x="4015179" y="3047505"/>
                </a:cubicBezTo>
                <a:cubicBezTo>
                  <a:pt x="4223124" y="2969524"/>
                  <a:pt x="4442625" y="2957972"/>
                  <a:pt x="4656346" y="2926202"/>
                </a:cubicBezTo>
                <a:cubicBezTo>
                  <a:pt x="4725662" y="2917538"/>
                  <a:pt x="4841188" y="2943531"/>
                  <a:pt x="4841188" y="2862663"/>
                </a:cubicBezTo>
                <a:cubicBezTo>
                  <a:pt x="4838300" y="2810676"/>
                  <a:pt x="4725662" y="2833782"/>
                  <a:pt x="4659236" y="2836670"/>
                </a:cubicBezTo>
                <a:cubicBezTo>
                  <a:pt x="4364644" y="2845334"/>
                  <a:pt x="4072941" y="2882880"/>
                  <a:pt x="3778351" y="2914650"/>
                </a:cubicBezTo>
                <a:cubicBezTo>
                  <a:pt x="3749468" y="2917538"/>
                  <a:pt x="3714811" y="2931979"/>
                  <a:pt x="3694595" y="2923314"/>
                </a:cubicBezTo>
                <a:cubicBezTo>
                  <a:pt x="3527082" y="2865551"/>
                  <a:pt x="3336463" y="2879992"/>
                  <a:pt x="3119852" y="2862663"/>
                </a:cubicBezTo>
                <a:cubicBezTo>
                  <a:pt x="3238266" y="2796236"/>
                  <a:pt x="3339351" y="2842446"/>
                  <a:pt x="3440437" y="2799124"/>
                </a:cubicBezTo>
                <a:cubicBezTo>
                  <a:pt x="3316246" y="2752913"/>
                  <a:pt x="3189168" y="2773131"/>
                  <a:pt x="3070753" y="2761578"/>
                </a:cubicBezTo>
                <a:cubicBezTo>
                  <a:pt x="2984109" y="2752913"/>
                  <a:pt x="2672189" y="2741361"/>
                  <a:pt x="2623091" y="2726920"/>
                </a:cubicBezTo>
                <a:cubicBezTo>
                  <a:pt x="2472907" y="2683598"/>
                  <a:pt x="2293842" y="2689374"/>
                  <a:pt x="2160987" y="2611394"/>
                </a:cubicBezTo>
                <a:cubicBezTo>
                  <a:pt x="2065678" y="2556519"/>
                  <a:pt x="1938600" y="2602730"/>
                  <a:pt x="1837515" y="2573848"/>
                </a:cubicBezTo>
                <a:cubicBezTo>
                  <a:pt x="1794192" y="2533414"/>
                  <a:pt x="1854843" y="2504533"/>
                  <a:pt x="1869284" y="2472763"/>
                </a:cubicBezTo>
                <a:cubicBezTo>
                  <a:pt x="1889502" y="2432329"/>
                  <a:pt x="1834626" y="2423665"/>
                  <a:pt x="1808633" y="2386119"/>
                </a:cubicBezTo>
                <a:cubicBezTo>
                  <a:pt x="1987698" y="2389007"/>
                  <a:pt x="2158099" y="2377454"/>
                  <a:pt x="2354493" y="2342797"/>
                </a:cubicBezTo>
                <a:cubicBezTo>
                  <a:pt x="2273625" y="2290810"/>
                  <a:pt x="2204309" y="2339908"/>
                  <a:pt x="2146546" y="2328356"/>
                </a:cubicBezTo>
                <a:cubicBezTo>
                  <a:pt x="2106113" y="2319691"/>
                  <a:pt x="2054126" y="2328356"/>
                  <a:pt x="2054126" y="2285034"/>
                </a:cubicBezTo>
                <a:cubicBezTo>
                  <a:pt x="2054126" y="2250376"/>
                  <a:pt x="2100336" y="2244599"/>
                  <a:pt x="2132106" y="2238823"/>
                </a:cubicBezTo>
                <a:cubicBezTo>
                  <a:pt x="2256296" y="2218606"/>
                  <a:pt x="2377599" y="2192613"/>
                  <a:pt x="2478684" y="2085751"/>
                </a:cubicBezTo>
                <a:cubicBezTo>
                  <a:pt x="2152323" y="2051094"/>
                  <a:pt x="1817297" y="2186837"/>
                  <a:pt x="1511154" y="2094416"/>
                </a:cubicBezTo>
                <a:cubicBezTo>
                  <a:pt x="1537147" y="2033765"/>
                  <a:pt x="1597798" y="2045317"/>
                  <a:pt x="1638232" y="2042429"/>
                </a:cubicBezTo>
                <a:cubicBezTo>
                  <a:pt x="1909718" y="2016436"/>
                  <a:pt x="2825261" y="1701628"/>
                  <a:pt x="2972556" y="1718957"/>
                </a:cubicBezTo>
                <a:cubicBezTo>
                  <a:pt x="3062089" y="1727621"/>
                  <a:pt x="3154510" y="1721845"/>
                  <a:pt x="3238266" y="1678523"/>
                </a:cubicBezTo>
                <a:cubicBezTo>
                  <a:pt x="3339351" y="1626536"/>
                  <a:pt x="2695295" y="1736286"/>
                  <a:pt x="2522005" y="1664082"/>
                </a:cubicBezTo>
                <a:cubicBezTo>
                  <a:pt x="2438249" y="1629424"/>
                  <a:pt x="1730654" y="1528339"/>
                  <a:pt x="1421621" y="1522563"/>
                </a:cubicBezTo>
                <a:cubicBezTo>
                  <a:pt x="1450503" y="1467688"/>
                  <a:pt x="1557364" y="1470576"/>
                  <a:pt x="1525595" y="1392596"/>
                </a:cubicBezTo>
                <a:cubicBezTo>
                  <a:pt x="1358082" y="1386820"/>
                  <a:pt x="1179017" y="1435918"/>
                  <a:pt x="982623" y="1415701"/>
                </a:cubicBezTo>
                <a:cubicBezTo>
                  <a:pt x="1051938" y="1346386"/>
                  <a:pt x="1153023" y="1352162"/>
                  <a:pt x="1231003" y="1314616"/>
                </a:cubicBezTo>
                <a:cubicBezTo>
                  <a:pt x="1170352" y="1262629"/>
                  <a:pt x="1095261" y="1294399"/>
                  <a:pt x="1025945" y="1297287"/>
                </a:cubicBezTo>
                <a:cubicBezTo>
                  <a:pt x="965294" y="1300175"/>
                  <a:pt x="812222" y="1227972"/>
                  <a:pt x="841104" y="1225083"/>
                </a:cubicBezTo>
                <a:cubicBezTo>
                  <a:pt x="1101037" y="1207755"/>
                  <a:pt x="1352306" y="1129775"/>
                  <a:pt x="1612239" y="1112445"/>
                </a:cubicBezTo>
                <a:cubicBezTo>
                  <a:pt x="1698883" y="1106668"/>
                  <a:pt x="1797081" y="1112445"/>
                  <a:pt x="1814409" y="1008471"/>
                </a:cubicBezTo>
                <a:cubicBezTo>
                  <a:pt x="1817297" y="979590"/>
                  <a:pt x="1808633" y="973814"/>
                  <a:pt x="1932824" y="979590"/>
                </a:cubicBezTo>
                <a:cubicBezTo>
                  <a:pt x="1981922" y="982478"/>
                  <a:pt x="2045461" y="982478"/>
                  <a:pt x="2083007" y="936268"/>
                </a:cubicBezTo>
                <a:cubicBezTo>
                  <a:pt x="2045461" y="898722"/>
                  <a:pt x="1990587" y="927603"/>
                  <a:pt x="1947265" y="924715"/>
                </a:cubicBezTo>
                <a:cubicBezTo>
                  <a:pt x="1828850" y="921827"/>
                  <a:pt x="1386963" y="904498"/>
                  <a:pt x="1271438" y="895834"/>
                </a:cubicBezTo>
                <a:cubicBezTo>
                  <a:pt x="1031721" y="875617"/>
                  <a:pt x="901755" y="933380"/>
                  <a:pt x="659150" y="907386"/>
                </a:cubicBezTo>
                <a:cubicBezTo>
                  <a:pt x="734242" y="890057"/>
                  <a:pt x="705361" y="866952"/>
                  <a:pt x="780453" y="846735"/>
                </a:cubicBezTo>
                <a:cubicBezTo>
                  <a:pt x="815110" y="838071"/>
                  <a:pt x="849768" y="820742"/>
                  <a:pt x="841104" y="788972"/>
                </a:cubicBezTo>
                <a:cubicBezTo>
                  <a:pt x="835327" y="757202"/>
                  <a:pt x="396329" y="690775"/>
                  <a:pt x="448316" y="659006"/>
                </a:cubicBezTo>
                <a:cubicBezTo>
                  <a:pt x="592723" y="575249"/>
                  <a:pt x="1020169" y="607019"/>
                  <a:pt x="910419" y="569473"/>
                </a:cubicBezTo>
                <a:cubicBezTo>
                  <a:pt x="742907" y="511710"/>
                  <a:pt x="716913" y="500157"/>
                  <a:pt x="604275" y="514598"/>
                </a:cubicBezTo>
                <a:cubicBezTo>
                  <a:pt x="506079" y="529039"/>
                  <a:pt x="113290" y="349974"/>
                  <a:pt x="15093" y="352862"/>
                </a:cubicBezTo>
                <a:cubicBezTo>
                  <a:pt x="-71551" y="352862"/>
                  <a:pt x="234593" y="211343"/>
                  <a:pt x="430987" y="136251"/>
                </a:cubicBezTo>
                <a:cubicBezTo>
                  <a:pt x="571784" y="82098"/>
                  <a:pt x="732076" y="70184"/>
                  <a:pt x="874092" y="17656"/>
                </a:cubicBezTo>
                <a:close/>
              </a:path>
            </a:pathLst>
          </a:custGeom>
          <a:solidFill>
            <a:srgbClr val="7688E6">
              <a:alpha val="15000"/>
            </a:srgbClr>
          </a:solidFill>
          <a:ln w="32707" cap="flat">
            <a:noFill/>
            <a:prstDash val="solid"/>
            <a:miter/>
          </a:ln>
        </p:spPr>
        <p:txBody>
          <a:bodyPr wrap="square" rtlCol="0" anchor="ctr">
            <a:noAutofit/>
          </a:bodyPr>
          <a:lstStyle/>
          <a:p>
            <a:endParaRPr lang="en-US">
              <a:solidFill>
                <a:schemeClr val="tx1"/>
              </a:solidFill>
            </a:endParaRPr>
          </a:p>
        </p:txBody>
      </p:sp>
      <p:sp>
        <p:nvSpPr>
          <p:cNvPr id="3" name="TextBox 2">
            <a:extLst>
              <a:ext uri="{FF2B5EF4-FFF2-40B4-BE49-F238E27FC236}">
                <a16:creationId xmlns:a16="http://schemas.microsoft.com/office/drawing/2014/main" id="{54906374-4877-49D1-86B9-FEF0C3CA2345}"/>
              </a:ext>
            </a:extLst>
          </p:cNvPr>
          <p:cNvSpPr txBox="1"/>
          <p:nvPr/>
        </p:nvSpPr>
        <p:spPr>
          <a:xfrm>
            <a:off x="640080" y="587829"/>
            <a:ext cx="10713721" cy="5556860"/>
          </a:xfrm>
          <a:prstGeom prst="rect">
            <a:avLst/>
          </a:prstGeom>
        </p:spPr>
        <p:txBody>
          <a:bodyPr vert="horz" lIns="91440" tIns="45720" rIns="91440" bIns="45720" rtlCol="0" anchor="t">
            <a:noAutofit/>
          </a:bodyPr>
          <a:lstStyle/>
          <a:p>
            <a:pPr>
              <a:lnSpc>
                <a:spcPct val="90000"/>
              </a:lnSpc>
              <a:spcAft>
                <a:spcPts val="600"/>
              </a:spcAft>
            </a:pPr>
            <a:r>
              <a:rPr lang="en-US" sz="2000" b="1" i="0" dirty="0">
                <a:effectLst/>
                <a:latin typeface="Garamond" panose="02020404030301010803" pitchFamily="18" charset="0"/>
              </a:rPr>
              <a:t>April 25, 1986, 1 a.m.</a:t>
            </a:r>
          </a:p>
          <a:p>
            <a:pPr>
              <a:lnSpc>
                <a:spcPct val="90000"/>
              </a:lnSpc>
              <a:spcAft>
                <a:spcPts val="600"/>
              </a:spcAft>
            </a:pPr>
            <a:r>
              <a:rPr lang="en-US" sz="2000" b="0" i="0" dirty="0">
                <a:effectLst/>
                <a:latin typeface="Garamond" panose="02020404030301010803" pitchFamily="18" charset="0"/>
              </a:rPr>
              <a:t>Chernobyl’s operators begin reducing power at reactor No. 4 in preparation for a safety test, which they have timed to coincide with a routine shutdown for maintenance. The test is supposed to determine whether, in the event of a power failure, the plant’s still-spinning turbines can produce enough electricity to keep coolant pumps running during the brief gap before the emergency generators kick in. Ironically, this safety test brings about the reactor’s destruction.</a:t>
            </a:r>
          </a:p>
          <a:p>
            <a:pPr>
              <a:lnSpc>
                <a:spcPct val="90000"/>
              </a:lnSpc>
              <a:spcAft>
                <a:spcPts val="600"/>
              </a:spcAft>
            </a:pPr>
            <a:endParaRPr lang="en-US" sz="2000" b="0" i="0" dirty="0">
              <a:effectLst/>
              <a:latin typeface="Garamond" panose="02020404030301010803" pitchFamily="18" charset="0"/>
            </a:endParaRPr>
          </a:p>
          <a:p>
            <a:pPr>
              <a:lnSpc>
                <a:spcPct val="90000"/>
              </a:lnSpc>
              <a:spcAft>
                <a:spcPts val="600"/>
              </a:spcAft>
            </a:pPr>
            <a:r>
              <a:rPr lang="en-US" sz="2000" b="1" i="0" dirty="0">
                <a:effectLst/>
                <a:latin typeface="Garamond" panose="02020404030301010803" pitchFamily="18" charset="0"/>
              </a:rPr>
              <a:t>April 25, 1986, 2 p.m.</a:t>
            </a:r>
          </a:p>
          <a:p>
            <a:pPr>
              <a:lnSpc>
                <a:spcPct val="90000"/>
              </a:lnSpc>
              <a:spcAft>
                <a:spcPts val="600"/>
              </a:spcAft>
            </a:pPr>
            <a:r>
              <a:rPr lang="en-US" sz="2000" b="0" i="0" dirty="0">
                <a:effectLst/>
                <a:latin typeface="Garamond" panose="02020404030301010803" pitchFamily="18" charset="0"/>
              </a:rPr>
              <a:t>Reactor No. 4’s emergency core cooling system is disabled to keep it from interfering with the test. Though this doesn’t cause the accident, it worsens the impact. At around the same time, the test and shutdown are temporarily delayed to accommodate the region’s power needs.</a:t>
            </a:r>
          </a:p>
          <a:p>
            <a:pPr>
              <a:lnSpc>
                <a:spcPct val="90000"/>
              </a:lnSpc>
              <a:spcAft>
                <a:spcPts val="600"/>
              </a:spcAft>
            </a:pPr>
            <a:endParaRPr lang="en-US" sz="2000" b="0" i="0" dirty="0">
              <a:effectLst/>
              <a:latin typeface="Garamond" panose="02020404030301010803" pitchFamily="18" charset="0"/>
            </a:endParaRPr>
          </a:p>
          <a:p>
            <a:pPr>
              <a:lnSpc>
                <a:spcPct val="90000"/>
              </a:lnSpc>
              <a:spcAft>
                <a:spcPts val="600"/>
              </a:spcAft>
            </a:pPr>
            <a:r>
              <a:rPr lang="en-US" sz="2000" b="1" i="0" dirty="0">
                <a:effectLst/>
                <a:latin typeface="Garamond" panose="02020404030301010803" pitchFamily="18" charset="0"/>
              </a:rPr>
              <a:t>April 25, 1986, 11:10 p.m</a:t>
            </a:r>
            <a:r>
              <a:rPr lang="en-US" sz="2000" b="0" i="0" dirty="0">
                <a:effectLst/>
                <a:latin typeface="Garamond" panose="02020404030301010803" pitchFamily="18" charset="0"/>
              </a:rPr>
              <a:t>.</a:t>
            </a:r>
          </a:p>
          <a:p>
            <a:pPr>
              <a:lnSpc>
                <a:spcPct val="90000"/>
              </a:lnSpc>
              <a:spcAft>
                <a:spcPts val="600"/>
              </a:spcAft>
            </a:pPr>
            <a:r>
              <a:rPr lang="en-US" sz="2000" b="0" i="0" dirty="0">
                <a:effectLst/>
                <a:latin typeface="Garamond" panose="02020404030301010803" pitchFamily="18" charset="0"/>
              </a:rPr>
              <a:t>Operators receive permission to continue with the test and shutdown. By now, the less-experienced night shift is on the job, which purportedly never received proper instructions on how to perform the test.</a:t>
            </a:r>
          </a:p>
        </p:txBody>
      </p:sp>
      <p:sp>
        <p:nvSpPr>
          <p:cNvPr id="14" name="Freeform: Shape 13">
            <a:extLst>
              <a:ext uri="{FF2B5EF4-FFF2-40B4-BE49-F238E27FC236}">
                <a16:creationId xmlns:a16="http://schemas.microsoft.com/office/drawing/2014/main" id="{C6BFDF0B-6325-416D-926F-7141006DDB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5693668" y="5127460"/>
            <a:ext cx="6498333" cy="1730540"/>
          </a:xfrm>
          <a:custGeom>
            <a:avLst/>
            <a:gdLst>
              <a:gd name="connsiteX0" fmla="*/ 2987112 w 6498333"/>
              <a:gd name="connsiteY0" fmla="*/ 1730384 h 1730540"/>
              <a:gd name="connsiteX1" fmla="*/ 3113423 w 6498333"/>
              <a:gd name="connsiteY1" fmla="*/ 1728494 h 1730540"/>
              <a:gd name="connsiteX2" fmla="*/ 6436159 w 6498333"/>
              <a:gd name="connsiteY2" fmla="*/ 1396018 h 1730540"/>
              <a:gd name="connsiteX3" fmla="*/ 6498333 w 6498333"/>
              <a:gd name="connsiteY3" fmla="*/ 1381988 h 1730540"/>
              <a:gd name="connsiteX4" fmla="*/ 6498333 w 6498333"/>
              <a:gd name="connsiteY4" fmla="*/ 0 h 1730540"/>
              <a:gd name="connsiteX5" fmla="*/ 723703 w 6498333"/>
              <a:gd name="connsiteY5" fmla="*/ 0 h 1730540"/>
              <a:gd name="connsiteX6" fmla="*/ 629735 w 6498333"/>
              <a:gd name="connsiteY6" fmla="*/ 31770 h 1730540"/>
              <a:gd name="connsiteX7" fmla="*/ 127078 w 6498333"/>
              <a:gd name="connsiteY7" fmla="*/ 173371 h 1730540"/>
              <a:gd name="connsiteX8" fmla="*/ 0 w 6498333"/>
              <a:gd name="connsiteY8" fmla="*/ 235577 h 1730540"/>
              <a:gd name="connsiteX9" fmla="*/ 967530 w 6498333"/>
              <a:gd name="connsiteY9" fmla="*/ 225208 h 1730540"/>
              <a:gd name="connsiteX10" fmla="*/ 620954 w 6498333"/>
              <a:gd name="connsiteY10" fmla="*/ 408367 h 1730540"/>
              <a:gd name="connsiteX11" fmla="*/ 542972 w 6498333"/>
              <a:gd name="connsiteY11" fmla="*/ 463661 h 1730540"/>
              <a:gd name="connsiteX12" fmla="*/ 635392 w 6498333"/>
              <a:gd name="connsiteY12" fmla="*/ 515499 h 1730540"/>
              <a:gd name="connsiteX13" fmla="*/ 843339 w 6498333"/>
              <a:gd name="connsiteY13" fmla="*/ 532778 h 1730540"/>
              <a:gd name="connsiteX14" fmla="*/ 297479 w 6498333"/>
              <a:gd name="connsiteY14" fmla="*/ 584615 h 1730540"/>
              <a:gd name="connsiteX15" fmla="*/ 358130 w 6498333"/>
              <a:gd name="connsiteY15" fmla="*/ 688289 h 1730540"/>
              <a:gd name="connsiteX16" fmla="*/ 326361 w 6498333"/>
              <a:gd name="connsiteY16" fmla="*/ 809243 h 1730540"/>
              <a:gd name="connsiteX17" fmla="*/ 649833 w 6498333"/>
              <a:gd name="connsiteY17" fmla="*/ 854169 h 1730540"/>
              <a:gd name="connsiteX18" fmla="*/ 1111937 w 6498333"/>
              <a:gd name="connsiteY18" fmla="*/ 992402 h 1730540"/>
              <a:gd name="connsiteX19" fmla="*/ 1559599 w 6498333"/>
              <a:gd name="connsiteY19" fmla="*/ 1033872 h 1730540"/>
              <a:gd name="connsiteX20" fmla="*/ 1929284 w 6498333"/>
              <a:gd name="connsiteY20" fmla="*/ 1078798 h 1730540"/>
              <a:gd name="connsiteX21" fmla="*/ 1608698 w 6498333"/>
              <a:gd name="connsiteY21" fmla="*/ 1154826 h 1730540"/>
              <a:gd name="connsiteX22" fmla="*/ 2183442 w 6498333"/>
              <a:gd name="connsiteY22" fmla="*/ 1227398 h 1730540"/>
              <a:gd name="connsiteX23" fmla="*/ 2267197 w 6498333"/>
              <a:gd name="connsiteY23" fmla="*/ 1217031 h 1730540"/>
              <a:gd name="connsiteX24" fmla="*/ 3148082 w 6498333"/>
              <a:gd name="connsiteY24" fmla="*/ 1123724 h 1730540"/>
              <a:gd name="connsiteX25" fmla="*/ 3330034 w 6498333"/>
              <a:gd name="connsiteY25" fmla="*/ 1154826 h 1730540"/>
              <a:gd name="connsiteX26" fmla="*/ 3145192 w 6498333"/>
              <a:gd name="connsiteY26" fmla="*/ 1230854 h 1730540"/>
              <a:gd name="connsiteX27" fmla="*/ 2504025 w 6498333"/>
              <a:gd name="connsiteY27" fmla="*/ 1376000 h 1730540"/>
              <a:gd name="connsiteX28" fmla="*/ 2954575 w 6498333"/>
              <a:gd name="connsiteY28" fmla="*/ 1348352 h 1730540"/>
              <a:gd name="connsiteX29" fmla="*/ 2492471 w 6498333"/>
              <a:gd name="connsiteY29" fmla="*/ 1524600 h 1730540"/>
              <a:gd name="connsiteX30" fmla="*/ 2342289 w 6498333"/>
              <a:gd name="connsiteY30" fmla="*/ 1579893 h 1730540"/>
              <a:gd name="connsiteX31" fmla="*/ 2489584 w 6498333"/>
              <a:gd name="connsiteY31" fmla="*/ 1693935 h 1730540"/>
              <a:gd name="connsiteX32" fmla="*/ 2987112 w 6498333"/>
              <a:gd name="connsiteY32" fmla="*/ 1730384 h 17305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6498333" h="1730540">
                <a:moveTo>
                  <a:pt x="2987112" y="1730384"/>
                </a:moveTo>
                <a:cubicBezTo>
                  <a:pt x="3042664" y="1730870"/>
                  <a:pt x="3088152" y="1730222"/>
                  <a:pt x="3113423" y="1728494"/>
                </a:cubicBezTo>
                <a:cubicBezTo>
                  <a:pt x="3293752" y="1716831"/>
                  <a:pt x="4808270" y="1725943"/>
                  <a:pt x="6436159" y="1396018"/>
                </a:cubicBezTo>
                <a:lnTo>
                  <a:pt x="6498333" y="1381988"/>
                </a:lnTo>
                <a:lnTo>
                  <a:pt x="6498333" y="0"/>
                </a:lnTo>
                <a:lnTo>
                  <a:pt x="723703" y="0"/>
                </a:lnTo>
                <a:lnTo>
                  <a:pt x="629735" y="31770"/>
                </a:lnTo>
                <a:cubicBezTo>
                  <a:pt x="421263" y="101447"/>
                  <a:pt x="228886" y="161708"/>
                  <a:pt x="127078" y="173371"/>
                </a:cubicBezTo>
                <a:cubicBezTo>
                  <a:pt x="86644" y="176827"/>
                  <a:pt x="25993" y="163004"/>
                  <a:pt x="0" y="235577"/>
                </a:cubicBezTo>
                <a:cubicBezTo>
                  <a:pt x="306144" y="346163"/>
                  <a:pt x="641170" y="183739"/>
                  <a:pt x="967530" y="225208"/>
                </a:cubicBezTo>
                <a:cubicBezTo>
                  <a:pt x="866445" y="353075"/>
                  <a:pt x="745142" y="384177"/>
                  <a:pt x="620954" y="408367"/>
                </a:cubicBezTo>
                <a:cubicBezTo>
                  <a:pt x="589182" y="415279"/>
                  <a:pt x="542972" y="422191"/>
                  <a:pt x="542972" y="463661"/>
                </a:cubicBezTo>
                <a:cubicBezTo>
                  <a:pt x="542972" y="515499"/>
                  <a:pt x="594959" y="505130"/>
                  <a:pt x="635392" y="515499"/>
                </a:cubicBezTo>
                <a:cubicBezTo>
                  <a:pt x="693155" y="529321"/>
                  <a:pt x="762471" y="470573"/>
                  <a:pt x="843339" y="532778"/>
                </a:cubicBezTo>
                <a:cubicBezTo>
                  <a:pt x="646945" y="574247"/>
                  <a:pt x="476544" y="588071"/>
                  <a:pt x="297479" y="584615"/>
                </a:cubicBezTo>
                <a:cubicBezTo>
                  <a:pt x="323472" y="629541"/>
                  <a:pt x="378348" y="639908"/>
                  <a:pt x="358130" y="688289"/>
                </a:cubicBezTo>
                <a:cubicBezTo>
                  <a:pt x="343689" y="726304"/>
                  <a:pt x="283038" y="760862"/>
                  <a:pt x="326361" y="809243"/>
                </a:cubicBezTo>
                <a:cubicBezTo>
                  <a:pt x="427447" y="843802"/>
                  <a:pt x="554524" y="788508"/>
                  <a:pt x="649833" y="854169"/>
                </a:cubicBezTo>
                <a:cubicBezTo>
                  <a:pt x="782688" y="947476"/>
                  <a:pt x="961753" y="940565"/>
                  <a:pt x="1111937" y="992402"/>
                </a:cubicBezTo>
                <a:cubicBezTo>
                  <a:pt x="1161035" y="1009682"/>
                  <a:pt x="1472955" y="1023504"/>
                  <a:pt x="1559599" y="1033872"/>
                </a:cubicBezTo>
                <a:cubicBezTo>
                  <a:pt x="1678015" y="1047696"/>
                  <a:pt x="1805093" y="1023504"/>
                  <a:pt x="1929284" y="1078798"/>
                </a:cubicBezTo>
                <a:cubicBezTo>
                  <a:pt x="1828198" y="1130635"/>
                  <a:pt x="1727113" y="1075343"/>
                  <a:pt x="1608698" y="1154826"/>
                </a:cubicBezTo>
                <a:cubicBezTo>
                  <a:pt x="1825309" y="1175561"/>
                  <a:pt x="2015928" y="1158282"/>
                  <a:pt x="2183442" y="1227398"/>
                </a:cubicBezTo>
                <a:cubicBezTo>
                  <a:pt x="2203658" y="1237767"/>
                  <a:pt x="2238314" y="1220487"/>
                  <a:pt x="2267197" y="1217031"/>
                </a:cubicBezTo>
                <a:cubicBezTo>
                  <a:pt x="2561787" y="1179017"/>
                  <a:pt x="2853490" y="1134091"/>
                  <a:pt x="3148082" y="1123724"/>
                </a:cubicBezTo>
                <a:cubicBezTo>
                  <a:pt x="3214508" y="1120268"/>
                  <a:pt x="3327146" y="1092621"/>
                  <a:pt x="3330034" y="1154826"/>
                </a:cubicBezTo>
                <a:cubicBezTo>
                  <a:pt x="3330034" y="1251589"/>
                  <a:pt x="3214508" y="1220487"/>
                  <a:pt x="3145192" y="1230854"/>
                </a:cubicBezTo>
                <a:cubicBezTo>
                  <a:pt x="2931471" y="1268869"/>
                  <a:pt x="2711970" y="1282691"/>
                  <a:pt x="2504025" y="1376000"/>
                </a:cubicBezTo>
                <a:cubicBezTo>
                  <a:pt x="2654207" y="1365632"/>
                  <a:pt x="2804392" y="1358720"/>
                  <a:pt x="2954575" y="1348352"/>
                </a:cubicBezTo>
                <a:cubicBezTo>
                  <a:pt x="2787063" y="1386367"/>
                  <a:pt x="2654207" y="1476218"/>
                  <a:pt x="2492471" y="1524600"/>
                </a:cubicBezTo>
                <a:cubicBezTo>
                  <a:pt x="2408715" y="1548791"/>
                  <a:pt x="2342289" y="1579893"/>
                  <a:pt x="2342289" y="1579893"/>
                </a:cubicBezTo>
                <a:cubicBezTo>
                  <a:pt x="2342289" y="1579893"/>
                  <a:pt x="2356730" y="1655921"/>
                  <a:pt x="2489584" y="1693935"/>
                </a:cubicBezTo>
                <a:cubicBezTo>
                  <a:pt x="2563232" y="1717262"/>
                  <a:pt x="2820457" y="1728925"/>
                  <a:pt x="2987112" y="1730384"/>
                </a:cubicBezTo>
                <a:close/>
              </a:path>
            </a:pathLst>
          </a:custGeom>
          <a:solidFill>
            <a:srgbClr val="7688E6">
              <a:alpha val="10000"/>
            </a:srgbClr>
          </a:solidFill>
          <a:ln w="32707" cap="flat">
            <a:noFill/>
            <a:prstDash val="solid"/>
            <a:miter/>
          </a:ln>
        </p:spPr>
        <p:txBody>
          <a:bodyPr wrap="square" rtlCol="0" anchor="ctr">
            <a:noAutofit/>
          </a:bodyPr>
          <a:lstStyle/>
          <a:p>
            <a:endParaRPr lang="en-US">
              <a:solidFill>
                <a:schemeClr val="tx1"/>
              </a:solidFill>
            </a:endParaRPr>
          </a:p>
        </p:txBody>
      </p:sp>
    </p:spTree>
    <p:extLst>
      <p:ext uri="{BB962C8B-B14F-4D97-AF65-F5344CB8AC3E}">
        <p14:creationId xmlns:p14="http://schemas.microsoft.com/office/powerpoint/2010/main" val="39363340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Freeform: Shape 7">
            <a:extLst>
              <a:ext uri="{FF2B5EF4-FFF2-40B4-BE49-F238E27FC236}">
                <a16:creationId xmlns:a16="http://schemas.microsoft.com/office/drawing/2014/main" id="{13B7BB51-92B8-4089-8DAB-1202A4D1C6A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315111"/>
            <a:ext cx="3021543" cy="1435442"/>
          </a:xfrm>
          <a:custGeom>
            <a:avLst/>
            <a:gdLst/>
            <a:ahLst/>
            <a:cxnLst/>
            <a:rect l="l" t="t" r="r" b="b"/>
            <a:pathLst>
              <a:path w="3021543" h="1435442">
                <a:moveTo>
                  <a:pt x="3021543" y="0"/>
                </a:moveTo>
                <a:lnTo>
                  <a:pt x="2963800" y="7242"/>
                </a:lnTo>
                <a:cubicBezTo>
                  <a:pt x="2907134" y="13978"/>
                  <a:pt x="2850469" y="22960"/>
                  <a:pt x="2793803" y="24082"/>
                </a:cubicBezTo>
                <a:cubicBezTo>
                  <a:pt x="2667318" y="27450"/>
                  <a:pt x="2539821" y="19592"/>
                  <a:pt x="2414348" y="29696"/>
                </a:cubicBezTo>
                <a:cubicBezTo>
                  <a:pt x="2307089" y="38677"/>
                  <a:pt x="2198818" y="28573"/>
                  <a:pt x="2091558" y="27450"/>
                </a:cubicBezTo>
                <a:cubicBezTo>
                  <a:pt x="1942812" y="26328"/>
                  <a:pt x="1793053" y="18469"/>
                  <a:pt x="1645319" y="28573"/>
                </a:cubicBezTo>
                <a:cubicBezTo>
                  <a:pt x="1510738" y="36432"/>
                  <a:pt x="1376158" y="38677"/>
                  <a:pt x="1243602" y="60008"/>
                </a:cubicBezTo>
                <a:cubicBezTo>
                  <a:pt x="1079677" y="71235"/>
                  <a:pt x="916765" y="64499"/>
                  <a:pt x="753851" y="57763"/>
                </a:cubicBezTo>
                <a:cubicBezTo>
                  <a:pt x="653675" y="53272"/>
                  <a:pt x="554511" y="38677"/>
                  <a:pt x="465465" y="116142"/>
                </a:cubicBezTo>
                <a:cubicBezTo>
                  <a:pt x="489751" y="134105"/>
                  <a:pt x="519095" y="130737"/>
                  <a:pt x="546416" y="136351"/>
                </a:cubicBezTo>
                <a:cubicBezTo>
                  <a:pt x="594986" y="147578"/>
                  <a:pt x="643557" y="158804"/>
                  <a:pt x="689091" y="180136"/>
                </a:cubicBezTo>
                <a:cubicBezTo>
                  <a:pt x="699210" y="184626"/>
                  <a:pt x="708317" y="193608"/>
                  <a:pt x="704269" y="208203"/>
                </a:cubicBezTo>
                <a:cubicBezTo>
                  <a:pt x="701234" y="219430"/>
                  <a:pt x="691115" y="219430"/>
                  <a:pt x="683020" y="221675"/>
                </a:cubicBezTo>
                <a:cubicBezTo>
                  <a:pt x="664806" y="228411"/>
                  <a:pt x="642545" y="223920"/>
                  <a:pt x="621295" y="247496"/>
                </a:cubicBezTo>
                <a:cubicBezTo>
                  <a:pt x="702245" y="259846"/>
                  <a:pt x="780160" y="236270"/>
                  <a:pt x="848968" y="285668"/>
                </a:cubicBezTo>
                <a:cubicBezTo>
                  <a:pt x="823671" y="310367"/>
                  <a:pt x="795339" y="304753"/>
                  <a:pt x="768018" y="309244"/>
                </a:cubicBezTo>
                <a:cubicBezTo>
                  <a:pt x="739685" y="313735"/>
                  <a:pt x="712365" y="321594"/>
                  <a:pt x="684032" y="326085"/>
                </a:cubicBezTo>
                <a:cubicBezTo>
                  <a:pt x="653675" y="331698"/>
                  <a:pt x="623319" y="332821"/>
                  <a:pt x="592962" y="338434"/>
                </a:cubicBezTo>
                <a:cubicBezTo>
                  <a:pt x="567666" y="342925"/>
                  <a:pt x="540345" y="335066"/>
                  <a:pt x="509988" y="363133"/>
                </a:cubicBezTo>
                <a:cubicBezTo>
                  <a:pt x="584867" y="383342"/>
                  <a:pt x="652663" y="353029"/>
                  <a:pt x="726531" y="373237"/>
                </a:cubicBezTo>
                <a:cubicBezTo>
                  <a:pt x="683020" y="391200"/>
                  <a:pt x="647604" y="385587"/>
                  <a:pt x="614212" y="395691"/>
                </a:cubicBezTo>
                <a:cubicBezTo>
                  <a:pt x="583855" y="405795"/>
                  <a:pt x="547428" y="394568"/>
                  <a:pt x="522131" y="424881"/>
                </a:cubicBezTo>
                <a:cubicBezTo>
                  <a:pt x="502905" y="448457"/>
                  <a:pt x="482668" y="451825"/>
                  <a:pt x="457370" y="438353"/>
                </a:cubicBezTo>
                <a:cubicBezTo>
                  <a:pt x="435109" y="426003"/>
                  <a:pt x="410824" y="429371"/>
                  <a:pt x="388562" y="441721"/>
                </a:cubicBezTo>
                <a:cubicBezTo>
                  <a:pt x="380468" y="446212"/>
                  <a:pt x="372372" y="451825"/>
                  <a:pt x="372372" y="463052"/>
                </a:cubicBezTo>
                <a:cubicBezTo>
                  <a:pt x="372372" y="478770"/>
                  <a:pt x="382491" y="483260"/>
                  <a:pt x="393622" y="485506"/>
                </a:cubicBezTo>
                <a:cubicBezTo>
                  <a:pt x="403741" y="487751"/>
                  <a:pt x="415883" y="489997"/>
                  <a:pt x="426002" y="487751"/>
                </a:cubicBezTo>
                <a:cubicBezTo>
                  <a:pt x="490762" y="475402"/>
                  <a:pt x="554511" y="495610"/>
                  <a:pt x="619271" y="493365"/>
                </a:cubicBezTo>
                <a:cubicBezTo>
                  <a:pt x="415883" y="541640"/>
                  <a:pt x="210471" y="525922"/>
                  <a:pt x="0" y="542762"/>
                </a:cubicBezTo>
                <a:cubicBezTo>
                  <a:pt x="27321" y="576443"/>
                  <a:pt x="62737" y="548376"/>
                  <a:pt x="83986" y="573075"/>
                </a:cubicBezTo>
                <a:cubicBezTo>
                  <a:pt x="63748" y="624719"/>
                  <a:pt x="71844" y="652785"/>
                  <a:pt x="112319" y="656154"/>
                </a:cubicBezTo>
                <a:cubicBezTo>
                  <a:pt x="151782" y="659522"/>
                  <a:pt x="194281" y="641559"/>
                  <a:pt x="215531" y="703306"/>
                </a:cubicBezTo>
                <a:cubicBezTo>
                  <a:pt x="221602" y="722392"/>
                  <a:pt x="259042" y="716779"/>
                  <a:pt x="282315" y="720147"/>
                </a:cubicBezTo>
                <a:cubicBezTo>
                  <a:pt x="332909" y="728005"/>
                  <a:pt x="386539" y="720147"/>
                  <a:pt x="435109" y="744846"/>
                </a:cubicBezTo>
                <a:cubicBezTo>
                  <a:pt x="454335" y="753827"/>
                  <a:pt x="467489" y="760563"/>
                  <a:pt x="457370" y="785263"/>
                </a:cubicBezTo>
                <a:cubicBezTo>
                  <a:pt x="447252" y="811084"/>
                  <a:pt x="460406" y="820066"/>
                  <a:pt x="476596" y="830170"/>
                </a:cubicBezTo>
                <a:cubicBezTo>
                  <a:pt x="488739" y="838028"/>
                  <a:pt x="506953" y="835783"/>
                  <a:pt x="517071" y="859360"/>
                </a:cubicBezTo>
                <a:cubicBezTo>
                  <a:pt x="410824" y="855992"/>
                  <a:pt x="307612" y="836906"/>
                  <a:pt x="202377" y="854869"/>
                </a:cubicBezTo>
                <a:cubicBezTo>
                  <a:pt x="317731" y="899776"/>
                  <a:pt x="444216" y="897531"/>
                  <a:pt x="557546" y="949175"/>
                </a:cubicBezTo>
                <a:cubicBezTo>
                  <a:pt x="553499" y="967137"/>
                  <a:pt x="527190" y="959278"/>
                  <a:pt x="526178" y="986223"/>
                </a:cubicBezTo>
                <a:cubicBezTo>
                  <a:pt x="585879" y="1014290"/>
                  <a:pt x="657723" y="995204"/>
                  <a:pt x="720459" y="1036744"/>
                </a:cubicBezTo>
                <a:cubicBezTo>
                  <a:pt x="684032" y="1055829"/>
                  <a:pt x="650640" y="1024394"/>
                  <a:pt x="616236" y="1042357"/>
                </a:cubicBezTo>
                <a:cubicBezTo>
                  <a:pt x="627367" y="1069302"/>
                  <a:pt x="1131283" y="1235459"/>
                  <a:pt x="1222353" y="1253422"/>
                </a:cubicBezTo>
                <a:cubicBezTo>
                  <a:pt x="1407527" y="1290470"/>
                  <a:pt x="1940788" y="1384776"/>
                  <a:pt x="2087511" y="1406107"/>
                </a:cubicBezTo>
                <a:cubicBezTo>
                  <a:pt x="2200841" y="1421824"/>
                  <a:pt x="2313160" y="1434174"/>
                  <a:pt x="2425479" y="1435297"/>
                </a:cubicBezTo>
                <a:cubicBezTo>
                  <a:pt x="2553988" y="1436419"/>
                  <a:pt x="2681485" y="1430806"/>
                  <a:pt x="2809994" y="1426315"/>
                </a:cubicBezTo>
                <a:cubicBezTo>
                  <a:pt x="2858058" y="1424631"/>
                  <a:pt x="2905933" y="1421684"/>
                  <a:pt x="2953618" y="1417071"/>
                </a:cubicBezTo>
                <a:lnTo>
                  <a:pt x="3021543" y="1407897"/>
                </a:lnTo>
                <a:close/>
              </a:path>
            </a:pathLst>
          </a:custGeom>
          <a:solidFill>
            <a:schemeClr val="accent1">
              <a:alpha val="20000"/>
            </a:schemeClr>
          </a:solidFill>
          <a:ln w="32707" cap="flat">
            <a:noFill/>
            <a:prstDash val="solid"/>
            <a:miter/>
          </a:ln>
        </p:spPr>
        <p:txBody>
          <a:bodyPr wrap="square" rtlCol="0" anchor="ctr">
            <a:noAutofit/>
          </a:bodyPr>
          <a:lstStyle/>
          <a:p>
            <a:endParaRPr lang="en-US"/>
          </a:p>
        </p:txBody>
      </p:sp>
      <p:sp useBgFill="1">
        <p:nvSpPr>
          <p:cNvPr id="10" name="Rectangle 9">
            <a:extLst>
              <a:ext uri="{FF2B5EF4-FFF2-40B4-BE49-F238E27FC236}">
                <a16:creationId xmlns:a16="http://schemas.microsoft.com/office/drawing/2014/main" id="{FBE20309-1FB9-4818-BAFA-9C4C053417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Shape 11">
            <a:extLst>
              <a:ext uri="{FF2B5EF4-FFF2-40B4-BE49-F238E27FC236}">
                <a16:creationId xmlns:a16="http://schemas.microsoft.com/office/drawing/2014/main" id="{FBD77573-9EF2-4C35-8285-A1CF6FBB0E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0"/>
            <a:ext cx="5511704" cy="6858000"/>
          </a:xfrm>
          <a:custGeom>
            <a:avLst/>
            <a:gdLst>
              <a:gd name="connsiteX0" fmla="*/ 5511704 w 5511704"/>
              <a:gd name="connsiteY0" fmla="*/ 0 h 6886576"/>
              <a:gd name="connsiteX1" fmla="*/ 1008599 w 5511704"/>
              <a:gd name="connsiteY1" fmla="*/ 0 h 6886576"/>
              <a:gd name="connsiteX2" fmla="*/ 1310975 w 5511704"/>
              <a:gd name="connsiteY2" fmla="*/ 110728 h 6886576"/>
              <a:gd name="connsiteX3" fmla="*/ 1267362 w 5511704"/>
              <a:gd name="connsiteY3" fmla="*/ 135731 h 6886576"/>
              <a:gd name="connsiteX4" fmla="*/ 1005692 w 5511704"/>
              <a:gd name="connsiteY4" fmla="*/ 71437 h 6886576"/>
              <a:gd name="connsiteX5" fmla="*/ 953358 w 5511704"/>
              <a:gd name="connsiteY5" fmla="*/ 89297 h 6886576"/>
              <a:gd name="connsiteX6" fmla="*/ 979525 w 5511704"/>
              <a:gd name="connsiteY6" fmla="*/ 164307 h 6886576"/>
              <a:gd name="connsiteX7" fmla="*/ 1092915 w 5511704"/>
              <a:gd name="connsiteY7" fmla="*/ 192882 h 6886576"/>
              <a:gd name="connsiteX8" fmla="*/ 1270270 w 5511704"/>
              <a:gd name="connsiteY8" fmla="*/ 375047 h 6886576"/>
              <a:gd name="connsiteX9" fmla="*/ 1002784 w 5511704"/>
              <a:gd name="connsiteY9" fmla="*/ 353615 h 6886576"/>
              <a:gd name="connsiteX10" fmla="*/ 956265 w 5511704"/>
              <a:gd name="connsiteY10" fmla="*/ 396479 h 6886576"/>
              <a:gd name="connsiteX11" fmla="*/ 938820 w 5511704"/>
              <a:gd name="connsiteY11" fmla="*/ 453629 h 6886576"/>
              <a:gd name="connsiteX12" fmla="*/ 860319 w 5511704"/>
              <a:gd name="connsiteY12" fmla="*/ 360759 h 6886576"/>
              <a:gd name="connsiteX13" fmla="*/ 793447 w 5511704"/>
              <a:gd name="connsiteY13" fmla="*/ 335757 h 6886576"/>
              <a:gd name="connsiteX14" fmla="*/ 773095 w 5511704"/>
              <a:gd name="connsiteY14" fmla="*/ 417910 h 6886576"/>
              <a:gd name="connsiteX15" fmla="*/ 834151 w 5511704"/>
              <a:gd name="connsiteY15" fmla="*/ 507206 h 6886576"/>
              <a:gd name="connsiteX16" fmla="*/ 996969 w 5511704"/>
              <a:gd name="connsiteY16" fmla="*/ 560785 h 6886576"/>
              <a:gd name="connsiteX17" fmla="*/ 822522 w 5511704"/>
              <a:gd name="connsiteY17" fmla="*/ 560785 h 6886576"/>
              <a:gd name="connsiteX18" fmla="*/ 621908 w 5511704"/>
              <a:gd name="connsiteY18" fmla="*/ 525066 h 6886576"/>
              <a:gd name="connsiteX19" fmla="*/ 409664 w 5511704"/>
              <a:gd name="connsiteY19" fmla="*/ 535781 h 6886576"/>
              <a:gd name="connsiteX20" fmla="*/ 209049 w 5511704"/>
              <a:gd name="connsiteY20" fmla="*/ 464344 h 6886576"/>
              <a:gd name="connsiteX21" fmla="*/ 5527 w 5511704"/>
              <a:gd name="connsiteY21" fmla="*/ 467916 h 6886576"/>
              <a:gd name="connsiteX22" fmla="*/ 906838 w 5511704"/>
              <a:gd name="connsiteY22" fmla="*/ 914400 h 6886576"/>
              <a:gd name="connsiteX23" fmla="*/ 863226 w 5511704"/>
              <a:gd name="connsiteY23" fmla="*/ 925116 h 6886576"/>
              <a:gd name="connsiteX24" fmla="*/ 805077 w 5511704"/>
              <a:gd name="connsiteY24" fmla="*/ 953691 h 6886576"/>
              <a:gd name="connsiteX25" fmla="*/ 848689 w 5511704"/>
              <a:gd name="connsiteY25" fmla="*/ 1010841 h 6886576"/>
              <a:gd name="connsiteX26" fmla="*/ 1084193 w 5511704"/>
              <a:gd name="connsiteY26" fmla="*/ 1117997 h 6886576"/>
              <a:gd name="connsiteX27" fmla="*/ 1142342 w 5511704"/>
              <a:gd name="connsiteY27" fmla="*/ 1225153 h 6886576"/>
              <a:gd name="connsiteX28" fmla="*/ 1069655 w 5511704"/>
              <a:gd name="connsiteY28" fmla="*/ 1214438 h 6886576"/>
              <a:gd name="connsiteX29" fmla="*/ 1005692 w 5511704"/>
              <a:gd name="connsiteY29" fmla="*/ 1235869 h 6886576"/>
              <a:gd name="connsiteX30" fmla="*/ 1031858 w 5511704"/>
              <a:gd name="connsiteY30" fmla="*/ 1371600 h 6886576"/>
              <a:gd name="connsiteX31" fmla="*/ 1366216 w 5511704"/>
              <a:gd name="connsiteY31" fmla="*/ 1546622 h 6886576"/>
              <a:gd name="connsiteX32" fmla="*/ 1395290 w 5511704"/>
              <a:gd name="connsiteY32" fmla="*/ 1603772 h 6886576"/>
              <a:gd name="connsiteX33" fmla="*/ 1354586 w 5511704"/>
              <a:gd name="connsiteY33" fmla="*/ 1643063 h 6886576"/>
              <a:gd name="connsiteX34" fmla="*/ 1247011 w 5511704"/>
              <a:gd name="connsiteY34" fmla="*/ 1664494 h 6886576"/>
              <a:gd name="connsiteX35" fmla="*/ 1398198 w 5511704"/>
              <a:gd name="connsiteY35" fmla="*/ 1857375 h 6886576"/>
              <a:gd name="connsiteX36" fmla="*/ 1453440 w 5511704"/>
              <a:gd name="connsiteY36" fmla="*/ 1910954 h 6886576"/>
              <a:gd name="connsiteX37" fmla="*/ 1549386 w 5511704"/>
              <a:gd name="connsiteY37" fmla="*/ 1993106 h 6886576"/>
              <a:gd name="connsiteX38" fmla="*/ 1549386 w 5511704"/>
              <a:gd name="connsiteY38" fmla="*/ 2021681 h 6886576"/>
              <a:gd name="connsiteX39" fmla="*/ 1421458 w 5511704"/>
              <a:gd name="connsiteY39" fmla="*/ 2110978 h 6886576"/>
              <a:gd name="connsiteX40" fmla="*/ 1188861 w 5511704"/>
              <a:gd name="connsiteY40" fmla="*/ 2085976 h 6886576"/>
              <a:gd name="connsiteX41" fmla="*/ 1531941 w 5511704"/>
              <a:gd name="connsiteY41" fmla="*/ 2218135 h 6886576"/>
              <a:gd name="connsiteX42" fmla="*/ 421293 w 5511704"/>
              <a:gd name="connsiteY42" fmla="*/ 1900238 h 6886576"/>
              <a:gd name="connsiteX43" fmla="*/ 491072 w 5511704"/>
              <a:gd name="connsiteY43" fmla="*/ 1982391 h 6886576"/>
              <a:gd name="connsiteX44" fmla="*/ 880671 w 5511704"/>
              <a:gd name="connsiteY44" fmla="*/ 2200276 h 6886576"/>
              <a:gd name="connsiteX45" fmla="*/ 991154 w 5511704"/>
              <a:gd name="connsiteY45" fmla="*/ 2336007 h 6886576"/>
              <a:gd name="connsiteX46" fmla="*/ 1107453 w 5511704"/>
              <a:gd name="connsiteY46" fmla="*/ 2411016 h 6886576"/>
              <a:gd name="connsiteX47" fmla="*/ 1270270 w 5511704"/>
              <a:gd name="connsiteY47" fmla="*/ 2411016 h 6886576"/>
              <a:gd name="connsiteX48" fmla="*/ 1386568 w 5511704"/>
              <a:gd name="connsiteY48" fmla="*/ 2528889 h 6886576"/>
              <a:gd name="connsiteX49" fmla="*/ 1267362 w 5511704"/>
              <a:gd name="connsiteY49" fmla="*/ 2553891 h 6886576"/>
              <a:gd name="connsiteX50" fmla="*/ 1127805 w 5511704"/>
              <a:gd name="connsiteY50" fmla="*/ 2536032 h 6886576"/>
              <a:gd name="connsiteX51" fmla="*/ 970802 w 5511704"/>
              <a:gd name="connsiteY51" fmla="*/ 2575322 h 6886576"/>
              <a:gd name="connsiteX52" fmla="*/ 825429 w 5511704"/>
              <a:gd name="connsiteY52" fmla="*/ 2543176 h 6886576"/>
              <a:gd name="connsiteX53" fmla="*/ 650982 w 5511704"/>
              <a:gd name="connsiteY53" fmla="*/ 2564607 h 6886576"/>
              <a:gd name="connsiteX54" fmla="*/ 595740 w 5511704"/>
              <a:gd name="connsiteY54" fmla="*/ 2703909 h 6886576"/>
              <a:gd name="connsiteX55" fmla="*/ 578296 w 5511704"/>
              <a:gd name="connsiteY55" fmla="*/ 2714626 h 6886576"/>
              <a:gd name="connsiteX56" fmla="*/ 255568 w 5511704"/>
              <a:gd name="connsiteY56" fmla="*/ 2936081 h 6886576"/>
              <a:gd name="connsiteX57" fmla="*/ 165437 w 5511704"/>
              <a:gd name="connsiteY57" fmla="*/ 2953941 h 6886576"/>
              <a:gd name="connsiteX58" fmla="*/ 697501 w 5511704"/>
              <a:gd name="connsiteY58" fmla="*/ 3343275 h 6886576"/>
              <a:gd name="connsiteX59" fmla="*/ 339884 w 5511704"/>
              <a:gd name="connsiteY59" fmla="*/ 3243263 h 6886576"/>
              <a:gd name="connsiteX60" fmla="*/ 290458 w 5511704"/>
              <a:gd name="connsiteY60" fmla="*/ 3407569 h 6886576"/>
              <a:gd name="connsiteX61" fmla="*/ 459090 w 5511704"/>
              <a:gd name="connsiteY61" fmla="*/ 3554016 h 6886576"/>
              <a:gd name="connsiteX62" fmla="*/ 520147 w 5511704"/>
              <a:gd name="connsiteY62" fmla="*/ 3843338 h 6886576"/>
              <a:gd name="connsiteX63" fmla="*/ 491072 w 5511704"/>
              <a:gd name="connsiteY63" fmla="*/ 4107657 h 6886576"/>
              <a:gd name="connsiteX64" fmla="*/ 418386 w 5511704"/>
              <a:gd name="connsiteY64" fmla="*/ 4189810 h 6886576"/>
              <a:gd name="connsiteX65" fmla="*/ 313718 w 5511704"/>
              <a:gd name="connsiteY65" fmla="*/ 4339829 h 6886576"/>
              <a:gd name="connsiteX66" fmla="*/ 249753 w 5511704"/>
              <a:gd name="connsiteY66" fmla="*/ 4432698 h 6886576"/>
              <a:gd name="connsiteX67" fmla="*/ 25879 w 5511704"/>
              <a:gd name="connsiteY67" fmla="*/ 4396979 h 6886576"/>
              <a:gd name="connsiteX68" fmla="*/ 325347 w 5511704"/>
              <a:gd name="connsiteY68" fmla="*/ 4632722 h 6886576"/>
              <a:gd name="connsiteX69" fmla="*/ 84029 w 5511704"/>
              <a:gd name="connsiteY69" fmla="*/ 4604147 h 6886576"/>
              <a:gd name="connsiteX70" fmla="*/ 5527 w 5511704"/>
              <a:gd name="connsiteY70" fmla="*/ 4622007 h 6886576"/>
              <a:gd name="connsiteX71" fmla="*/ 49139 w 5511704"/>
              <a:gd name="connsiteY71" fmla="*/ 4697016 h 6886576"/>
              <a:gd name="connsiteX72" fmla="*/ 226494 w 5511704"/>
              <a:gd name="connsiteY72" fmla="*/ 4825604 h 6886576"/>
              <a:gd name="connsiteX73" fmla="*/ 592833 w 5511704"/>
              <a:gd name="connsiteY73" fmla="*/ 5175647 h 6886576"/>
              <a:gd name="connsiteX74" fmla="*/ 238123 w 5511704"/>
              <a:gd name="connsiteY74" fmla="*/ 5014913 h 6886576"/>
              <a:gd name="connsiteX75" fmla="*/ 610278 w 5511704"/>
              <a:gd name="connsiteY75" fmla="*/ 5375673 h 6886576"/>
              <a:gd name="connsiteX76" fmla="*/ 691686 w 5511704"/>
              <a:gd name="connsiteY76" fmla="*/ 5497116 h 6886576"/>
              <a:gd name="connsiteX77" fmla="*/ 860319 w 5511704"/>
              <a:gd name="connsiteY77" fmla="*/ 5793582 h 6886576"/>
              <a:gd name="connsiteX78" fmla="*/ 851597 w 5511704"/>
              <a:gd name="connsiteY78" fmla="*/ 5825729 h 6886576"/>
              <a:gd name="connsiteX79" fmla="*/ 659704 w 5511704"/>
              <a:gd name="connsiteY79" fmla="*/ 5779295 h 6886576"/>
              <a:gd name="connsiteX80" fmla="*/ 909746 w 5511704"/>
              <a:gd name="connsiteY80" fmla="*/ 6029326 h 6886576"/>
              <a:gd name="connsiteX81" fmla="*/ 1168509 w 5511704"/>
              <a:gd name="connsiteY81" fmla="*/ 6222207 h 6886576"/>
              <a:gd name="connsiteX82" fmla="*/ 985339 w 5511704"/>
              <a:gd name="connsiteY82" fmla="*/ 6193632 h 6886576"/>
              <a:gd name="connsiteX83" fmla="*/ 732391 w 5511704"/>
              <a:gd name="connsiteY83" fmla="*/ 6082904 h 6886576"/>
              <a:gd name="connsiteX84" fmla="*/ 645167 w 5511704"/>
              <a:gd name="connsiteY84" fmla="*/ 6125766 h 6886576"/>
              <a:gd name="connsiteX85" fmla="*/ 883579 w 5511704"/>
              <a:gd name="connsiteY85" fmla="*/ 6307932 h 6886576"/>
              <a:gd name="connsiteX86" fmla="*/ 1020229 w 5511704"/>
              <a:gd name="connsiteY86" fmla="*/ 6393657 h 6886576"/>
              <a:gd name="connsiteX87" fmla="*/ 1075471 w 5511704"/>
              <a:gd name="connsiteY87" fmla="*/ 6457950 h 6886576"/>
              <a:gd name="connsiteX88" fmla="*/ 1232473 w 5511704"/>
              <a:gd name="connsiteY88" fmla="*/ 6686551 h 6886576"/>
              <a:gd name="connsiteX89" fmla="*/ 1592997 w 5511704"/>
              <a:gd name="connsiteY89" fmla="*/ 6886576 h 6886576"/>
              <a:gd name="connsiteX90" fmla="*/ 5511704 w 5511704"/>
              <a:gd name="connsiteY90" fmla="*/ 6886576 h 68865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Lst>
            <a:rect l="l" t="t" r="r" b="b"/>
            <a:pathLst>
              <a:path w="5511704" h="6886576">
                <a:moveTo>
                  <a:pt x="5511704" y="0"/>
                </a:moveTo>
                <a:lnTo>
                  <a:pt x="1008599" y="0"/>
                </a:lnTo>
                <a:cubicBezTo>
                  <a:pt x="1110360" y="35719"/>
                  <a:pt x="1209214" y="78581"/>
                  <a:pt x="1310975" y="110728"/>
                </a:cubicBezTo>
                <a:cubicBezTo>
                  <a:pt x="1296437" y="146447"/>
                  <a:pt x="1281900" y="139303"/>
                  <a:pt x="1267362" y="135731"/>
                </a:cubicBezTo>
                <a:cubicBezTo>
                  <a:pt x="1180139" y="121445"/>
                  <a:pt x="1090008" y="110728"/>
                  <a:pt x="1005692" y="71437"/>
                </a:cubicBezTo>
                <a:cubicBezTo>
                  <a:pt x="985339" y="64294"/>
                  <a:pt x="962080" y="64294"/>
                  <a:pt x="953358" y="89297"/>
                </a:cubicBezTo>
                <a:cubicBezTo>
                  <a:pt x="938820" y="125016"/>
                  <a:pt x="959172" y="146447"/>
                  <a:pt x="979525" y="164307"/>
                </a:cubicBezTo>
                <a:cubicBezTo>
                  <a:pt x="1014414" y="196453"/>
                  <a:pt x="1055118" y="189310"/>
                  <a:pt x="1092915" y="192882"/>
                </a:cubicBezTo>
                <a:cubicBezTo>
                  <a:pt x="1197583" y="210741"/>
                  <a:pt x="1247011" y="260747"/>
                  <a:pt x="1270270" y="375047"/>
                </a:cubicBezTo>
                <a:cubicBezTo>
                  <a:pt x="1180139" y="328613"/>
                  <a:pt x="1090008" y="385763"/>
                  <a:pt x="1002784" y="353615"/>
                </a:cubicBezTo>
                <a:cubicBezTo>
                  <a:pt x="979525" y="346472"/>
                  <a:pt x="944635" y="357188"/>
                  <a:pt x="956265" y="396479"/>
                </a:cubicBezTo>
                <a:cubicBezTo>
                  <a:pt x="967894" y="432198"/>
                  <a:pt x="1005692" y="460772"/>
                  <a:pt x="938820" y="453629"/>
                </a:cubicBezTo>
                <a:cubicBezTo>
                  <a:pt x="889393" y="450056"/>
                  <a:pt x="874856" y="407194"/>
                  <a:pt x="860319" y="360759"/>
                </a:cubicBezTo>
                <a:cubicBezTo>
                  <a:pt x="848689" y="335757"/>
                  <a:pt x="816707" y="321469"/>
                  <a:pt x="793447" y="335757"/>
                </a:cubicBezTo>
                <a:cubicBezTo>
                  <a:pt x="764373" y="350044"/>
                  <a:pt x="773095" y="389335"/>
                  <a:pt x="773095" y="417910"/>
                </a:cubicBezTo>
                <a:cubicBezTo>
                  <a:pt x="770187" y="471488"/>
                  <a:pt x="793447" y="496491"/>
                  <a:pt x="834151" y="507206"/>
                </a:cubicBezTo>
                <a:cubicBezTo>
                  <a:pt x="883579" y="521494"/>
                  <a:pt x="933005" y="539354"/>
                  <a:pt x="996969" y="560785"/>
                </a:cubicBezTo>
                <a:cubicBezTo>
                  <a:pt x="927190" y="596503"/>
                  <a:pt x="874856" y="589360"/>
                  <a:pt x="822522" y="560785"/>
                </a:cubicBezTo>
                <a:cubicBezTo>
                  <a:pt x="758558" y="528637"/>
                  <a:pt x="674242" y="485775"/>
                  <a:pt x="621908" y="525066"/>
                </a:cubicBezTo>
                <a:cubicBezTo>
                  <a:pt x="543407" y="582216"/>
                  <a:pt x="479443" y="546497"/>
                  <a:pt x="409664" y="535781"/>
                </a:cubicBezTo>
                <a:cubicBezTo>
                  <a:pt x="264290" y="514350"/>
                  <a:pt x="354422" y="482204"/>
                  <a:pt x="209049" y="464344"/>
                </a:cubicBezTo>
                <a:cubicBezTo>
                  <a:pt x="150900" y="457200"/>
                  <a:pt x="89843" y="428625"/>
                  <a:pt x="5527" y="467916"/>
                </a:cubicBezTo>
                <a:cubicBezTo>
                  <a:pt x="386404" y="675085"/>
                  <a:pt x="566666" y="660797"/>
                  <a:pt x="906838" y="914400"/>
                </a:cubicBezTo>
                <a:cubicBezTo>
                  <a:pt x="892301" y="939404"/>
                  <a:pt x="877764" y="928688"/>
                  <a:pt x="863226" y="925116"/>
                </a:cubicBezTo>
                <a:cubicBezTo>
                  <a:pt x="839967" y="921544"/>
                  <a:pt x="810892" y="907256"/>
                  <a:pt x="805077" y="953691"/>
                </a:cubicBezTo>
                <a:cubicBezTo>
                  <a:pt x="802169" y="989410"/>
                  <a:pt x="819615" y="1007269"/>
                  <a:pt x="848689" y="1010841"/>
                </a:cubicBezTo>
                <a:cubicBezTo>
                  <a:pt x="933005" y="1025129"/>
                  <a:pt x="1008599" y="1075135"/>
                  <a:pt x="1084193" y="1117997"/>
                </a:cubicBezTo>
                <a:cubicBezTo>
                  <a:pt x="1119082" y="1135857"/>
                  <a:pt x="1156879" y="1160860"/>
                  <a:pt x="1142342" y="1225153"/>
                </a:cubicBezTo>
                <a:cubicBezTo>
                  <a:pt x="1113268" y="1243013"/>
                  <a:pt x="1092915" y="1218009"/>
                  <a:pt x="1069655" y="1214438"/>
                </a:cubicBezTo>
                <a:cubicBezTo>
                  <a:pt x="1046396" y="1210866"/>
                  <a:pt x="991154" y="1225153"/>
                  <a:pt x="1005692" y="1235869"/>
                </a:cubicBezTo>
                <a:cubicBezTo>
                  <a:pt x="1072563" y="1275159"/>
                  <a:pt x="950450" y="1371600"/>
                  <a:pt x="1031858" y="1371600"/>
                </a:cubicBezTo>
                <a:cubicBezTo>
                  <a:pt x="1165601" y="1371600"/>
                  <a:pt x="1238288" y="1543050"/>
                  <a:pt x="1366216" y="1546622"/>
                </a:cubicBezTo>
                <a:cubicBezTo>
                  <a:pt x="1386568" y="1546622"/>
                  <a:pt x="1395290" y="1578770"/>
                  <a:pt x="1395290" y="1603772"/>
                </a:cubicBezTo>
                <a:cubicBezTo>
                  <a:pt x="1395290" y="1635920"/>
                  <a:pt x="1374939" y="1639491"/>
                  <a:pt x="1354586" y="1643063"/>
                </a:cubicBezTo>
                <a:cubicBezTo>
                  <a:pt x="1322604" y="1646635"/>
                  <a:pt x="1287715" y="1603772"/>
                  <a:pt x="1247011" y="1664494"/>
                </a:cubicBezTo>
                <a:cubicBezTo>
                  <a:pt x="1322604" y="1700213"/>
                  <a:pt x="1401105" y="1735932"/>
                  <a:pt x="1398198" y="1857375"/>
                </a:cubicBezTo>
                <a:cubicBezTo>
                  <a:pt x="1398198" y="1889523"/>
                  <a:pt x="1430180" y="1903810"/>
                  <a:pt x="1453440" y="1910954"/>
                </a:cubicBezTo>
                <a:cubicBezTo>
                  <a:pt x="1494144" y="1925241"/>
                  <a:pt x="1526126" y="1946673"/>
                  <a:pt x="1549386" y="1993106"/>
                </a:cubicBezTo>
                <a:cubicBezTo>
                  <a:pt x="1549386" y="2003822"/>
                  <a:pt x="1549386" y="2010966"/>
                  <a:pt x="1549386" y="2021681"/>
                </a:cubicBezTo>
                <a:cubicBezTo>
                  <a:pt x="1543571" y="2132410"/>
                  <a:pt x="1485422" y="2128838"/>
                  <a:pt x="1421458" y="2110978"/>
                </a:cubicBezTo>
                <a:cubicBezTo>
                  <a:pt x="1345864" y="2089547"/>
                  <a:pt x="1270270" y="2046685"/>
                  <a:pt x="1188861" y="2085976"/>
                </a:cubicBezTo>
                <a:cubicBezTo>
                  <a:pt x="1302252" y="2139554"/>
                  <a:pt x="1427272" y="2143126"/>
                  <a:pt x="1531941" y="2218135"/>
                </a:cubicBezTo>
                <a:cubicBezTo>
                  <a:pt x="1142342" y="2232422"/>
                  <a:pt x="799262" y="1993106"/>
                  <a:pt x="421293" y="1900238"/>
                </a:cubicBezTo>
                <a:cubicBezTo>
                  <a:pt x="432923" y="1960960"/>
                  <a:pt x="464905" y="1975247"/>
                  <a:pt x="491072" y="1982391"/>
                </a:cubicBezTo>
                <a:cubicBezTo>
                  <a:pt x="630630" y="2028825"/>
                  <a:pt x="752743" y="2121695"/>
                  <a:pt x="880671" y="2200276"/>
                </a:cubicBezTo>
                <a:cubicBezTo>
                  <a:pt x="933005" y="2232422"/>
                  <a:pt x="970802" y="2268142"/>
                  <a:pt x="991154" y="2336007"/>
                </a:cubicBezTo>
                <a:cubicBezTo>
                  <a:pt x="1008599" y="2400300"/>
                  <a:pt x="1043489" y="2428875"/>
                  <a:pt x="1107453" y="2411016"/>
                </a:cubicBezTo>
                <a:cubicBezTo>
                  <a:pt x="1159787" y="2396729"/>
                  <a:pt x="1215029" y="2403873"/>
                  <a:pt x="1270270" y="2411016"/>
                </a:cubicBezTo>
                <a:cubicBezTo>
                  <a:pt x="1331326" y="2418160"/>
                  <a:pt x="1401105" y="2489597"/>
                  <a:pt x="1386568" y="2528889"/>
                </a:cubicBezTo>
                <a:cubicBezTo>
                  <a:pt x="1357494" y="2593182"/>
                  <a:pt x="1308067" y="2561035"/>
                  <a:pt x="1267362" y="2553891"/>
                </a:cubicBezTo>
                <a:cubicBezTo>
                  <a:pt x="1217936" y="2546748"/>
                  <a:pt x="1127805" y="2528889"/>
                  <a:pt x="1127805" y="2536032"/>
                </a:cubicBezTo>
                <a:cubicBezTo>
                  <a:pt x="1095822" y="2696766"/>
                  <a:pt x="1023136" y="2575322"/>
                  <a:pt x="970802" y="2575322"/>
                </a:cubicBezTo>
                <a:cubicBezTo>
                  <a:pt x="921375" y="2575322"/>
                  <a:pt x="871949" y="2557463"/>
                  <a:pt x="825429" y="2543176"/>
                </a:cubicBezTo>
                <a:cubicBezTo>
                  <a:pt x="764373" y="2525316"/>
                  <a:pt x="709132" y="2557463"/>
                  <a:pt x="650982" y="2564607"/>
                </a:cubicBezTo>
                <a:cubicBezTo>
                  <a:pt x="598648" y="2571751"/>
                  <a:pt x="627722" y="2664620"/>
                  <a:pt x="595740" y="2703909"/>
                </a:cubicBezTo>
                <a:cubicBezTo>
                  <a:pt x="589926" y="2714626"/>
                  <a:pt x="584111" y="2714626"/>
                  <a:pt x="578296" y="2714626"/>
                </a:cubicBezTo>
                <a:cubicBezTo>
                  <a:pt x="560851" y="2993232"/>
                  <a:pt x="255568" y="2925366"/>
                  <a:pt x="255568" y="2936081"/>
                </a:cubicBezTo>
                <a:cubicBezTo>
                  <a:pt x="229401" y="2953941"/>
                  <a:pt x="197419" y="2911079"/>
                  <a:pt x="165437" y="2953941"/>
                </a:cubicBezTo>
                <a:cubicBezTo>
                  <a:pt x="302087" y="3150394"/>
                  <a:pt x="511425" y="3196828"/>
                  <a:pt x="697501" y="3343275"/>
                </a:cubicBezTo>
                <a:cubicBezTo>
                  <a:pt x="543407" y="3393282"/>
                  <a:pt x="453275" y="3221832"/>
                  <a:pt x="339884" y="3243263"/>
                </a:cubicBezTo>
                <a:cubicBezTo>
                  <a:pt x="284643" y="3296842"/>
                  <a:pt x="450368" y="3382566"/>
                  <a:pt x="290458" y="3407569"/>
                </a:cubicBezTo>
                <a:cubicBezTo>
                  <a:pt x="360236" y="3454004"/>
                  <a:pt x="409664" y="3500439"/>
                  <a:pt x="459090" y="3554016"/>
                </a:cubicBezTo>
                <a:cubicBezTo>
                  <a:pt x="543407" y="3650457"/>
                  <a:pt x="560851" y="3714751"/>
                  <a:pt x="520147" y="3843338"/>
                </a:cubicBezTo>
                <a:cubicBezTo>
                  <a:pt x="493979" y="3929063"/>
                  <a:pt x="456183" y="4007645"/>
                  <a:pt x="491072" y="4107657"/>
                </a:cubicBezTo>
                <a:cubicBezTo>
                  <a:pt x="514332" y="4175522"/>
                  <a:pt x="505609" y="4221957"/>
                  <a:pt x="418386" y="4189810"/>
                </a:cubicBezTo>
                <a:cubicBezTo>
                  <a:pt x="325347" y="4157663"/>
                  <a:pt x="290458" y="4218386"/>
                  <a:pt x="313718" y="4339829"/>
                </a:cubicBezTo>
                <a:cubicBezTo>
                  <a:pt x="328254" y="4418410"/>
                  <a:pt x="313718" y="4443413"/>
                  <a:pt x="249753" y="4432698"/>
                </a:cubicBezTo>
                <a:cubicBezTo>
                  <a:pt x="179975" y="4421982"/>
                  <a:pt x="113103" y="4371976"/>
                  <a:pt x="25879" y="4396979"/>
                </a:cubicBezTo>
                <a:cubicBezTo>
                  <a:pt x="95658" y="4539854"/>
                  <a:pt x="243939" y="4496991"/>
                  <a:pt x="325347" y="4632722"/>
                </a:cubicBezTo>
                <a:cubicBezTo>
                  <a:pt x="229401" y="4632722"/>
                  <a:pt x="153807" y="4632722"/>
                  <a:pt x="84029" y="4604147"/>
                </a:cubicBezTo>
                <a:cubicBezTo>
                  <a:pt x="54954" y="4593433"/>
                  <a:pt x="22972" y="4579145"/>
                  <a:pt x="5527" y="4622007"/>
                </a:cubicBezTo>
                <a:cubicBezTo>
                  <a:pt x="-14826" y="4672014"/>
                  <a:pt x="25879" y="4689872"/>
                  <a:pt x="49139" y="4697016"/>
                </a:cubicBezTo>
                <a:cubicBezTo>
                  <a:pt x="116011" y="4722019"/>
                  <a:pt x="168344" y="4779170"/>
                  <a:pt x="226494" y="4825604"/>
                </a:cubicBezTo>
                <a:cubicBezTo>
                  <a:pt x="351514" y="4925616"/>
                  <a:pt x="488165" y="5011341"/>
                  <a:pt x="592833" y="5175647"/>
                </a:cubicBezTo>
                <a:cubicBezTo>
                  <a:pt x="461997" y="5132785"/>
                  <a:pt x="363144" y="5032772"/>
                  <a:pt x="238123" y="5014913"/>
                </a:cubicBezTo>
                <a:cubicBezTo>
                  <a:pt x="345700" y="5164932"/>
                  <a:pt x="482350" y="5264944"/>
                  <a:pt x="610278" y="5375673"/>
                </a:cubicBezTo>
                <a:cubicBezTo>
                  <a:pt x="648075" y="5407819"/>
                  <a:pt x="685872" y="5429250"/>
                  <a:pt x="691686" y="5497116"/>
                </a:cubicBezTo>
                <a:cubicBezTo>
                  <a:pt x="709132" y="5629276"/>
                  <a:pt x="755650" y="5736432"/>
                  <a:pt x="860319" y="5793582"/>
                </a:cubicBezTo>
                <a:cubicBezTo>
                  <a:pt x="860319" y="5793582"/>
                  <a:pt x="854504" y="5815013"/>
                  <a:pt x="851597" y="5825729"/>
                </a:cubicBezTo>
                <a:cubicBezTo>
                  <a:pt x="787632" y="5829301"/>
                  <a:pt x="738206" y="5750720"/>
                  <a:pt x="659704" y="5779295"/>
                </a:cubicBezTo>
                <a:cubicBezTo>
                  <a:pt x="738206" y="5886451"/>
                  <a:pt x="802169" y="5979319"/>
                  <a:pt x="909746" y="6029326"/>
                </a:cubicBezTo>
                <a:cubicBezTo>
                  <a:pt x="996969" y="6068616"/>
                  <a:pt x="1104545" y="6093620"/>
                  <a:pt x="1168509" y="6222207"/>
                </a:cubicBezTo>
                <a:cubicBezTo>
                  <a:pt x="1095822" y="6247210"/>
                  <a:pt x="1040581" y="6215063"/>
                  <a:pt x="985339" y="6193632"/>
                </a:cubicBezTo>
                <a:cubicBezTo>
                  <a:pt x="901023" y="6157913"/>
                  <a:pt x="816707" y="6118623"/>
                  <a:pt x="732391" y="6082904"/>
                </a:cubicBezTo>
                <a:cubicBezTo>
                  <a:pt x="700408" y="6068616"/>
                  <a:pt x="665519" y="6061472"/>
                  <a:pt x="645167" y="6125766"/>
                </a:cubicBezTo>
                <a:cubicBezTo>
                  <a:pt x="752743" y="6140053"/>
                  <a:pt x="816707" y="6225779"/>
                  <a:pt x="883579" y="6307932"/>
                </a:cubicBezTo>
                <a:cubicBezTo>
                  <a:pt x="921375" y="6354366"/>
                  <a:pt x="953358" y="6415088"/>
                  <a:pt x="1020229" y="6393657"/>
                </a:cubicBezTo>
                <a:cubicBezTo>
                  <a:pt x="1055118" y="6382942"/>
                  <a:pt x="1078378" y="6415088"/>
                  <a:pt x="1075471" y="6457950"/>
                </a:cubicBezTo>
                <a:cubicBezTo>
                  <a:pt x="1060933" y="6607970"/>
                  <a:pt x="1145250" y="6657976"/>
                  <a:pt x="1232473" y="6686551"/>
                </a:cubicBezTo>
                <a:cubicBezTo>
                  <a:pt x="1360401" y="6729413"/>
                  <a:pt x="1473792" y="6815138"/>
                  <a:pt x="1592997" y="6886576"/>
                </a:cubicBezTo>
                <a:lnTo>
                  <a:pt x="5511704" y="6886576"/>
                </a:lnTo>
                <a:close/>
              </a:path>
            </a:pathLst>
          </a:custGeom>
          <a:solidFill>
            <a:srgbClr val="7688E6">
              <a:alpha val="20000"/>
            </a:srgbClr>
          </a:solidFill>
          <a:ln w="32707" cap="flat">
            <a:noFill/>
            <a:prstDash val="solid"/>
            <a:miter/>
          </a:ln>
        </p:spPr>
        <p:txBody>
          <a:bodyPr rtlCol="0" anchor="ctr"/>
          <a:lstStyle/>
          <a:p>
            <a:endParaRPr lang="en-US" dirty="0"/>
          </a:p>
        </p:txBody>
      </p:sp>
      <p:sp>
        <p:nvSpPr>
          <p:cNvPr id="3" name="TextBox 2">
            <a:extLst>
              <a:ext uri="{FF2B5EF4-FFF2-40B4-BE49-F238E27FC236}">
                <a16:creationId xmlns:a16="http://schemas.microsoft.com/office/drawing/2014/main" id="{54906374-4877-49D1-86B9-FEF0C3CA2345}"/>
              </a:ext>
            </a:extLst>
          </p:cNvPr>
          <p:cNvSpPr txBox="1"/>
          <p:nvPr/>
        </p:nvSpPr>
        <p:spPr>
          <a:xfrm>
            <a:off x="522515" y="713313"/>
            <a:ext cx="10831286" cy="5431376"/>
          </a:xfrm>
          <a:prstGeom prst="rect">
            <a:avLst/>
          </a:prstGeom>
        </p:spPr>
        <p:txBody>
          <a:bodyPr vert="horz" lIns="91440" tIns="45720" rIns="91440" bIns="45720" rtlCol="0" anchor="ctr">
            <a:normAutofit/>
          </a:bodyPr>
          <a:lstStyle/>
          <a:p>
            <a:pPr>
              <a:lnSpc>
                <a:spcPct val="90000"/>
              </a:lnSpc>
              <a:spcAft>
                <a:spcPts val="600"/>
              </a:spcAft>
            </a:pPr>
            <a:r>
              <a:rPr lang="en-US" sz="2000" b="1" i="0" dirty="0">
                <a:effectLst/>
                <a:latin typeface="Garamond" panose="02020404030301010803" pitchFamily="18" charset="0"/>
              </a:rPr>
              <a:t>April 26, 1986, 12:28 a.m.</a:t>
            </a:r>
          </a:p>
          <a:p>
            <a:pPr>
              <a:lnSpc>
                <a:spcPct val="90000"/>
              </a:lnSpc>
              <a:spcAft>
                <a:spcPts val="600"/>
              </a:spcAft>
            </a:pPr>
            <a:r>
              <a:rPr lang="en-US" sz="2000" b="0" i="0" dirty="0">
                <a:effectLst/>
                <a:latin typeface="Garamond" panose="02020404030301010803" pitchFamily="18" charset="0"/>
              </a:rPr>
              <a:t>Power plummets to far below the level at which the reactor is considered stable. Operators respond by removing most of the control rods in violation of the plant’s safety guidelines, yet they still have trouble raising the power, in part due to xenon buildup in the core.</a:t>
            </a:r>
          </a:p>
          <a:p>
            <a:pPr>
              <a:lnSpc>
                <a:spcPct val="90000"/>
              </a:lnSpc>
              <a:spcAft>
                <a:spcPts val="600"/>
              </a:spcAft>
            </a:pPr>
            <a:endParaRPr lang="en-US" sz="2000" b="0" i="0" dirty="0">
              <a:effectLst/>
              <a:latin typeface="Garamond" panose="02020404030301010803" pitchFamily="18" charset="0"/>
            </a:endParaRPr>
          </a:p>
          <a:p>
            <a:pPr>
              <a:lnSpc>
                <a:spcPct val="90000"/>
              </a:lnSpc>
              <a:spcAft>
                <a:spcPts val="600"/>
              </a:spcAft>
            </a:pPr>
            <a:r>
              <a:rPr lang="en-US" sz="2000" b="1" i="0" dirty="0">
                <a:effectLst/>
                <a:latin typeface="Garamond" panose="02020404030301010803" pitchFamily="18" charset="0"/>
              </a:rPr>
              <a:t>April 26, 1986, 1 a.m.</a:t>
            </a:r>
          </a:p>
          <a:p>
            <a:pPr>
              <a:lnSpc>
                <a:spcPct val="90000"/>
              </a:lnSpc>
              <a:spcAft>
                <a:spcPts val="600"/>
              </a:spcAft>
            </a:pPr>
            <a:r>
              <a:rPr lang="en-US" sz="2000" b="0" i="0" dirty="0">
                <a:effectLst/>
                <a:latin typeface="Garamond" panose="02020404030301010803" pitchFamily="18" charset="0"/>
              </a:rPr>
              <a:t>The power stabilizes, albeit at a lower than preferred level, and plant supervisors order the test to proceed. The automatic emergency shutdown system and other safety features are subsequently turned off.</a:t>
            </a:r>
          </a:p>
          <a:p>
            <a:pPr>
              <a:lnSpc>
                <a:spcPct val="90000"/>
              </a:lnSpc>
              <a:spcAft>
                <a:spcPts val="600"/>
              </a:spcAft>
            </a:pPr>
            <a:endParaRPr lang="en-US" sz="2000" b="0" i="0" dirty="0">
              <a:effectLst/>
              <a:latin typeface="Garamond" panose="02020404030301010803" pitchFamily="18" charset="0"/>
            </a:endParaRPr>
          </a:p>
          <a:p>
            <a:pPr>
              <a:lnSpc>
                <a:spcPct val="90000"/>
              </a:lnSpc>
              <a:spcAft>
                <a:spcPts val="600"/>
              </a:spcAft>
            </a:pPr>
            <a:r>
              <a:rPr lang="en-US" sz="2000" b="1" i="0" dirty="0">
                <a:effectLst/>
                <a:latin typeface="Garamond" panose="02020404030301010803" pitchFamily="18" charset="0"/>
              </a:rPr>
              <a:t>April 26, 1986, 1:23:04 a.m.</a:t>
            </a:r>
          </a:p>
          <a:p>
            <a:pPr>
              <a:lnSpc>
                <a:spcPct val="90000"/>
              </a:lnSpc>
              <a:spcAft>
                <a:spcPts val="600"/>
              </a:spcAft>
            </a:pPr>
            <a:r>
              <a:rPr lang="en-US" sz="2000" b="0" i="0" dirty="0">
                <a:effectLst/>
                <a:latin typeface="Garamond" panose="02020404030301010803" pitchFamily="18" charset="0"/>
              </a:rPr>
              <a:t>The test officially begins, and an unexpected power surge occurs.</a:t>
            </a:r>
          </a:p>
          <a:p>
            <a:pPr>
              <a:lnSpc>
                <a:spcPct val="90000"/>
              </a:lnSpc>
              <a:spcAft>
                <a:spcPts val="600"/>
              </a:spcAft>
            </a:pPr>
            <a:endParaRPr lang="en-US" sz="2000" b="0" i="0" dirty="0">
              <a:effectLst/>
              <a:latin typeface="Garamond" panose="02020404030301010803" pitchFamily="18" charset="0"/>
            </a:endParaRPr>
          </a:p>
          <a:p>
            <a:pPr>
              <a:lnSpc>
                <a:spcPct val="90000"/>
              </a:lnSpc>
              <a:spcAft>
                <a:spcPts val="600"/>
              </a:spcAft>
            </a:pPr>
            <a:r>
              <a:rPr lang="en-US" sz="2000" b="1" i="0" dirty="0">
                <a:effectLst/>
                <a:latin typeface="Garamond" panose="02020404030301010803" pitchFamily="18" charset="0"/>
              </a:rPr>
              <a:t>April 26, 1986, 1:23:40 a.m.</a:t>
            </a:r>
          </a:p>
          <a:p>
            <a:pPr>
              <a:lnSpc>
                <a:spcPct val="90000"/>
              </a:lnSpc>
              <a:spcAft>
                <a:spcPts val="600"/>
              </a:spcAft>
            </a:pPr>
            <a:r>
              <a:rPr lang="en-US" sz="2000" b="0" i="0" dirty="0">
                <a:effectLst/>
                <a:latin typeface="Garamond" panose="02020404030301010803" pitchFamily="18" charset="0"/>
              </a:rPr>
              <a:t>An operator presses the emergency shutdown button, but the control rods jam as they enter the core.</a:t>
            </a:r>
          </a:p>
        </p:txBody>
      </p:sp>
    </p:spTree>
    <p:extLst>
      <p:ext uri="{BB962C8B-B14F-4D97-AF65-F5344CB8AC3E}">
        <p14:creationId xmlns:p14="http://schemas.microsoft.com/office/powerpoint/2010/main" val="20796769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Freeform: Shape 7">
            <a:extLst>
              <a:ext uri="{FF2B5EF4-FFF2-40B4-BE49-F238E27FC236}">
                <a16:creationId xmlns:a16="http://schemas.microsoft.com/office/drawing/2014/main" id="{13B7BB51-92B8-4089-8DAB-1202A4D1C6A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315111"/>
            <a:ext cx="3021543" cy="1435442"/>
          </a:xfrm>
          <a:custGeom>
            <a:avLst/>
            <a:gdLst/>
            <a:ahLst/>
            <a:cxnLst/>
            <a:rect l="l" t="t" r="r" b="b"/>
            <a:pathLst>
              <a:path w="3021543" h="1435442">
                <a:moveTo>
                  <a:pt x="3021543" y="0"/>
                </a:moveTo>
                <a:lnTo>
                  <a:pt x="2963800" y="7242"/>
                </a:lnTo>
                <a:cubicBezTo>
                  <a:pt x="2907134" y="13978"/>
                  <a:pt x="2850469" y="22960"/>
                  <a:pt x="2793803" y="24082"/>
                </a:cubicBezTo>
                <a:cubicBezTo>
                  <a:pt x="2667318" y="27450"/>
                  <a:pt x="2539821" y="19592"/>
                  <a:pt x="2414348" y="29696"/>
                </a:cubicBezTo>
                <a:cubicBezTo>
                  <a:pt x="2307089" y="38677"/>
                  <a:pt x="2198818" y="28573"/>
                  <a:pt x="2091558" y="27450"/>
                </a:cubicBezTo>
                <a:cubicBezTo>
                  <a:pt x="1942812" y="26328"/>
                  <a:pt x="1793053" y="18469"/>
                  <a:pt x="1645319" y="28573"/>
                </a:cubicBezTo>
                <a:cubicBezTo>
                  <a:pt x="1510738" y="36432"/>
                  <a:pt x="1376158" y="38677"/>
                  <a:pt x="1243602" y="60008"/>
                </a:cubicBezTo>
                <a:cubicBezTo>
                  <a:pt x="1079677" y="71235"/>
                  <a:pt x="916765" y="64499"/>
                  <a:pt x="753851" y="57763"/>
                </a:cubicBezTo>
                <a:cubicBezTo>
                  <a:pt x="653675" y="53272"/>
                  <a:pt x="554511" y="38677"/>
                  <a:pt x="465465" y="116142"/>
                </a:cubicBezTo>
                <a:cubicBezTo>
                  <a:pt x="489751" y="134105"/>
                  <a:pt x="519095" y="130737"/>
                  <a:pt x="546416" y="136351"/>
                </a:cubicBezTo>
                <a:cubicBezTo>
                  <a:pt x="594986" y="147578"/>
                  <a:pt x="643557" y="158804"/>
                  <a:pt x="689091" y="180136"/>
                </a:cubicBezTo>
                <a:cubicBezTo>
                  <a:pt x="699210" y="184626"/>
                  <a:pt x="708317" y="193608"/>
                  <a:pt x="704269" y="208203"/>
                </a:cubicBezTo>
                <a:cubicBezTo>
                  <a:pt x="701234" y="219430"/>
                  <a:pt x="691115" y="219430"/>
                  <a:pt x="683020" y="221675"/>
                </a:cubicBezTo>
                <a:cubicBezTo>
                  <a:pt x="664806" y="228411"/>
                  <a:pt x="642545" y="223920"/>
                  <a:pt x="621295" y="247496"/>
                </a:cubicBezTo>
                <a:cubicBezTo>
                  <a:pt x="702245" y="259846"/>
                  <a:pt x="780160" y="236270"/>
                  <a:pt x="848968" y="285668"/>
                </a:cubicBezTo>
                <a:cubicBezTo>
                  <a:pt x="823671" y="310367"/>
                  <a:pt x="795339" y="304753"/>
                  <a:pt x="768018" y="309244"/>
                </a:cubicBezTo>
                <a:cubicBezTo>
                  <a:pt x="739685" y="313735"/>
                  <a:pt x="712365" y="321594"/>
                  <a:pt x="684032" y="326085"/>
                </a:cubicBezTo>
                <a:cubicBezTo>
                  <a:pt x="653675" y="331698"/>
                  <a:pt x="623319" y="332821"/>
                  <a:pt x="592962" y="338434"/>
                </a:cubicBezTo>
                <a:cubicBezTo>
                  <a:pt x="567666" y="342925"/>
                  <a:pt x="540345" y="335066"/>
                  <a:pt x="509988" y="363133"/>
                </a:cubicBezTo>
                <a:cubicBezTo>
                  <a:pt x="584867" y="383342"/>
                  <a:pt x="652663" y="353029"/>
                  <a:pt x="726531" y="373237"/>
                </a:cubicBezTo>
                <a:cubicBezTo>
                  <a:pt x="683020" y="391200"/>
                  <a:pt x="647604" y="385587"/>
                  <a:pt x="614212" y="395691"/>
                </a:cubicBezTo>
                <a:cubicBezTo>
                  <a:pt x="583855" y="405795"/>
                  <a:pt x="547428" y="394568"/>
                  <a:pt x="522131" y="424881"/>
                </a:cubicBezTo>
                <a:cubicBezTo>
                  <a:pt x="502905" y="448457"/>
                  <a:pt x="482668" y="451825"/>
                  <a:pt x="457370" y="438353"/>
                </a:cubicBezTo>
                <a:cubicBezTo>
                  <a:pt x="435109" y="426003"/>
                  <a:pt x="410824" y="429371"/>
                  <a:pt x="388562" y="441721"/>
                </a:cubicBezTo>
                <a:cubicBezTo>
                  <a:pt x="380468" y="446212"/>
                  <a:pt x="372372" y="451825"/>
                  <a:pt x="372372" y="463052"/>
                </a:cubicBezTo>
                <a:cubicBezTo>
                  <a:pt x="372372" y="478770"/>
                  <a:pt x="382491" y="483260"/>
                  <a:pt x="393622" y="485506"/>
                </a:cubicBezTo>
                <a:cubicBezTo>
                  <a:pt x="403741" y="487751"/>
                  <a:pt x="415883" y="489997"/>
                  <a:pt x="426002" y="487751"/>
                </a:cubicBezTo>
                <a:cubicBezTo>
                  <a:pt x="490762" y="475402"/>
                  <a:pt x="554511" y="495610"/>
                  <a:pt x="619271" y="493365"/>
                </a:cubicBezTo>
                <a:cubicBezTo>
                  <a:pt x="415883" y="541640"/>
                  <a:pt x="210471" y="525922"/>
                  <a:pt x="0" y="542762"/>
                </a:cubicBezTo>
                <a:cubicBezTo>
                  <a:pt x="27321" y="576443"/>
                  <a:pt x="62737" y="548376"/>
                  <a:pt x="83986" y="573075"/>
                </a:cubicBezTo>
                <a:cubicBezTo>
                  <a:pt x="63748" y="624719"/>
                  <a:pt x="71844" y="652785"/>
                  <a:pt x="112319" y="656154"/>
                </a:cubicBezTo>
                <a:cubicBezTo>
                  <a:pt x="151782" y="659522"/>
                  <a:pt x="194281" y="641559"/>
                  <a:pt x="215531" y="703306"/>
                </a:cubicBezTo>
                <a:cubicBezTo>
                  <a:pt x="221602" y="722392"/>
                  <a:pt x="259042" y="716779"/>
                  <a:pt x="282315" y="720147"/>
                </a:cubicBezTo>
                <a:cubicBezTo>
                  <a:pt x="332909" y="728005"/>
                  <a:pt x="386539" y="720147"/>
                  <a:pt x="435109" y="744846"/>
                </a:cubicBezTo>
                <a:cubicBezTo>
                  <a:pt x="454335" y="753827"/>
                  <a:pt x="467489" y="760563"/>
                  <a:pt x="457370" y="785263"/>
                </a:cubicBezTo>
                <a:cubicBezTo>
                  <a:pt x="447252" y="811084"/>
                  <a:pt x="460406" y="820066"/>
                  <a:pt x="476596" y="830170"/>
                </a:cubicBezTo>
                <a:cubicBezTo>
                  <a:pt x="488739" y="838028"/>
                  <a:pt x="506953" y="835783"/>
                  <a:pt x="517071" y="859360"/>
                </a:cubicBezTo>
                <a:cubicBezTo>
                  <a:pt x="410824" y="855992"/>
                  <a:pt x="307612" y="836906"/>
                  <a:pt x="202377" y="854869"/>
                </a:cubicBezTo>
                <a:cubicBezTo>
                  <a:pt x="317731" y="899776"/>
                  <a:pt x="444216" y="897531"/>
                  <a:pt x="557546" y="949175"/>
                </a:cubicBezTo>
                <a:cubicBezTo>
                  <a:pt x="553499" y="967137"/>
                  <a:pt x="527190" y="959278"/>
                  <a:pt x="526178" y="986223"/>
                </a:cubicBezTo>
                <a:cubicBezTo>
                  <a:pt x="585879" y="1014290"/>
                  <a:pt x="657723" y="995204"/>
                  <a:pt x="720459" y="1036744"/>
                </a:cubicBezTo>
                <a:cubicBezTo>
                  <a:pt x="684032" y="1055829"/>
                  <a:pt x="650640" y="1024394"/>
                  <a:pt x="616236" y="1042357"/>
                </a:cubicBezTo>
                <a:cubicBezTo>
                  <a:pt x="627367" y="1069302"/>
                  <a:pt x="1131283" y="1235459"/>
                  <a:pt x="1222353" y="1253422"/>
                </a:cubicBezTo>
                <a:cubicBezTo>
                  <a:pt x="1407527" y="1290470"/>
                  <a:pt x="1940788" y="1384776"/>
                  <a:pt x="2087511" y="1406107"/>
                </a:cubicBezTo>
                <a:cubicBezTo>
                  <a:pt x="2200841" y="1421824"/>
                  <a:pt x="2313160" y="1434174"/>
                  <a:pt x="2425479" y="1435297"/>
                </a:cubicBezTo>
                <a:cubicBezTo>
                  <a:pt x="2553988" y="1436419"/>
                  <a:pt x="2681485" y="1430806"/>
                  <a:pt x="2809994" y="1426315"/>
                </a:cubicBezTo>
                <a:cubicBezTo>
                  <a:pt x="2858058" y="1424631"/>
                  <a:pt x="2905933" y="1421684"/>
                  <a:pt x="2953618" y="1417071"/>
                </a:cubicBezTo>
                <a:lnTo>
                  <a:pt x="3021543" y="1407897"/>
                </a:lnTo>
                <a:close/>
              </a:path>
            </a:pathLst>
          </a:custGeom>
          <a:solidFill>
            <a:schemeClr val="accent1">
              <a:alpha val="20000"/>
            </a:schemeClr>
          </a:solidFill>
          <a:ln w="32707" cap="flat">
            <a:noFill/>
            <a:prstDash val="solid"/>
            <a:miter/>
          </a:ln>
        </p:spPr>
        <p:txBody>
          <a:bodyPr wrap="square" rtlCol="0" anchor="ctr">
            <a:noAutofit/>
          </a:bodyPr>
          <a:lstStyle/>
          <a:p>
            <a:endParaRPr lang="en-US"/>
          </a:p>
        </p:txBody>
      </p:sp>
      <p:sp useBgFill="1">
        <p:nvSpPr>
          <p:cNvPr id="10" name="Rectangle 9">
            <a:extLst>
              <a:ext uri="{FF2B5EF4-FFF2-40B4-BE49-F238E27FC236}">
                <a16:creationId xmlns:a16="http://schemas.microsoft.com/office/drawing/2014/main" id="{A0339EE9-5436-4860-BBFC-7CD7C90DBA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Shape 11">
            <a:extLst>
              <a:ext uri="{FF2B5EF4-FFF2-40B4-BE49-F238E27FC236}">
                <a16:creationId xmlns:a16="http://schemas.microsoft.com/office/drawing/2014/main" id="{AA770EBD-5B77-46EC-BF58-EF27ACD6B4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54295" y="0"/>
            <a:ext cx="7537705" cy="6858000"/>
          </a:xfrm>
          <a:custGeom>
            <a:avLst/>
            <a:gdLst>
              <a:gd name="connsiteX0" fmla="*/ 1008599 w 7299977"/>
              <a:gd name="connsiteY0" fmla="*/ 0 h 6858000"/>
              <a:gd name="connsiteX1" fmla="*/ 4420653 w 7299977"/>
              <a:gd name="connsiteY1" fmla="*/ 0 h 6858000"/>
              <a:gd name="connsiteX2" fmla="*/ 5511704 w 7299977"/>
              <a:gd name="connsiteY2" fmla="*/ 0 h 6858000"/>
              <a:gd name="connsiteX3" fmla="*/ 7299977 w 7299977"/>
              <a:gd name="connsiteY3" fmla="*/ 0 h 6858000"/>
              <a:gd name="connsiteX4" fmla="*/ 7299977 w 7299977"/>
              <a:gd name="connsiteY4" fmla="*/ 6858000 h 6858000"/>
              <a:gd name="connsiteX5" fmla="*/ 5511704 w 7299977"/>
              <a:gd name="connsiteY5" fmla="*/ 6858000 h 6858000"/>
              <a:gd name="connsiteX6" fmla="*/ 4420653 w 7299977"/>
              <a:gd name="connsiteY6" fmla="*/ 6858000 h 6858000"/>
              <a:gd name="connsiteX7" fmla="*/ 1592997 w 7299977"/>
              <a:gd name="connsiteY7" fmla="*/ 6858000 h 6858000"/>
              <a:gd name="connsiteX8" fmla="*/ 1232473 w 7299977"/>
              <a:gd name="connsiteY8" fmla="*/ 6658805 h 6858000"/>
              <a:gd name="connsiteX9" fmla="*/ 1075471 w 7299977"/>
              <a:gd name="connsiteY9" fmla="*/ 6431153 h 6858000"/>
              <a:gd name="connsiteX10" fmla="*/ 1020229 w 7299977"/>
              <a:gd name="connsiteY10" fmla="*/ 6367127 h 6858000"/>
              <a:gd name="connsiteX11" fmla="*/ 883579 w 7299977"/>
              <a:gd name="connsiteY11" fmla="*/ 6281757 h 6858000"/>
              <a:gd name="connsiteX12" fmla="*/ 645167 w 7299977"/>
              <a:gd name="connsiteY12" fmla="*/ 6100347 h 6858000"/>
              <a:gd name="connsiteX13" fmla="*/ 732391 w 7299977"/>
              <a:gd name="connsiteY13" fmla="*/ 6057663 h 6858000"/>
              <a:gd name="connsiteX14" fmla="*/ 985339 w 7299977"/>
              <a:gd name="connsiteY14" fmla="*/ 6167932 h 6858000"/>
              <a:gd name="connsiteX15" fmla="*/ 1168509 w 7299977"/>
              <a:gd name="connsiteY15" fmla="*/ 6196388 h 6858000"/>
              <a:gd name="connsiteX16" fmla="*/ 909746 w 7299977"/>
              <a:gd name="connsiteY16" fmla="*/ 6004307 h 6858000"/>
              <a:gd name="connsiteX17" fmla="*/ 659704 w 7299977"/>
              <a:gd name="connsiteY17" fmla="*/ 5755314 h 6858000"/>
              <a:gd name="connsiteX18" fmla="*/ 851597 w 7299977"/>
              <a:gd name="connsiteY18" fmla="*/ 5801555 h 6858000"/>
              <a:gd name="connsiteX19" fmla="*/ 860319 w 7299977"/>
              <a:gd name="connsiteY19" fmla="*/ 5769542 h 6858000"/>
              <a:gd name="connsiteX20" fmla="*/ 691686 w 7299977"/>
              <a:gd name="connsiteY20" fmla="*/ 5474306 h 6858000"/>
              <a:gd name="connsiteX21" fmla="*/ 610278 w 7299977"/>
              <a:gd name="connsiteY21" fmla="*/ 5353367 h 6858000"/>
              <a:gd name="connsiteX22" fmla="*/ 238123 w 7299977"/>
              <a:gd name="connsiteY22" fmla="*/ 4994104 h 6858000"/>
              <a:gd name="connsiteX23" fmla="*/ 592833 w 7299977"/>
              <a:gd name="connsiteY23" fmla="*/ 5154171 h 6858000"/>
              <a:gd name="connsiteX24" fmla="*/ 226494 w 7299977"/>
              <a:gd name="connsiteY24" fmla="*/ 4805580 h 6858000"/>
              <a:gd name="connsiteX25" fmla="*/ 49139 w 7299977"/>
              <a:gd name="connsiteY25" fmla="*/ 4677526 h 6858000"/>
              <a:gd name="connsiteX26" fmla="*/ 5527 w 7299977"/>
              <a:gd name="connsiteY26" fmla="*/ 4602828 h 6858000"/>
              <a:gd name="connsiteX27" fmla="*/ 84029 w 7299977"/>
              <a:gd name="connsiteY27" fmla="*/ 4585042 h 6858000"/>
              <a:gd name="connsiteX28" fmla="*/ 325347 w 7299977"/>
              <a:gd name="connsiteY28" fmla="*/ 4613499 h 6858000"/>
              <a:gd name="connsiteX29" fmla="*/ 25879 w 7299977"/>
              <a:gd name="connsiteY29" fmla="*/ 4378734 h 6858000"/>
              <a:gd name="connsiteX30" fmla="*/ 249753 w 7299977"/>
              <a:gd name="connsiteY30" fmla="*/ 4414305 h 6858000"/>
              <a:gd name="connsiteX31" fmla="*/ 313718 w 7299977"/>
              <a:gd name="connsiteY31" fmla="*/ 4321821 h 6858000"/>
              <a:gd name="connsiteX32" fmla="*/ 418386 w 7299977"/>
              <a:gd name="connsiteY32" fmla="*/ 4172424 h 6858000"/>
              <a:gd name="connsiteX33" fmla="*/ 491072 w 7299977"/>
              <a:gd name="connsiteY33" fmla="*/ 4090612 h 6858000"/>
              <a:gd name="connsiteX34" fmla="*/ 520147 w 7299977"/>
              <a:gd name="connsiteY34" fmla="*/ 3827390 h 6858000"/>
              <a:gd name="connsiteX35" fmla="*/ 459090 w 7299977"/>
              <a:gd name="connsiteY35" fmla="*/ 3539269 h 6858000"/>
              <a:gd name="connsiteX36" fmla="*/ 290458 w 7299977"/>
              <a:gd name="connsiteY36" fmla="*/ 3393429 h 6858000"/>
              <a:gd name="connsiteX37" fmla="*/ 339884 w 7299977"/>
              <a:gd name="connsiteY37" fmla="*/ 3229805 h 6858000"/>
              <a:gd name="connsiteX38" fmla="*/ 697501 w 7299977"/>
              <a:gd name="connsiteY38" fmla="*/ 3329402 h 6858000"/>
              <a:gd name="connsiteX39" fmla="*/ 165437 w 7299977"/>
              <a:gd name="connsiteY39" fmla="*/ 2941684 h 6858000"/>
              <a:gd name="connsiteX40" fmla="*/ 255568 w 7299977"/>
              <a:gd name="connsiteY40" fmla="*/ 2923898 h 6858000"/>
              <a:gd name="connsiteX41" fmla="*/ 578296 w 7299977"/>
              <a:gd name="connsiteY41" fmla="*/ 2703362 h 6858000"/>
              <a:gd name="connsiteX42" fmla="*/ 595740 w 7299977"/>
              <a:gd name="connsiteY42" fmla="*/ 2692689 h 6858000"/>
              <a:gd name="connsiteX43" fmla="*/ 650982 w 7299977"/>
              <a:gd name="connsiteY43" fmla="*/ 2553965 h 6858000"/>
              <a:gd name="connsiteX44" fmla="*/ 825429 w 7299977"/>
              <a:gd name="connsiteY44" fmla="*/ 2532623 h 6858000"/>
              <a:gd name="connsiteX45" fmla="*/ 970802 w 7299977"/>
              <a:gd name="connsiteY45" fmla="*/ 2564636 h 6858000"/>
              <a:gd name="connsiteX46" fmla="*/ 1127805 w 7299977"/>
              <a:gd name="connsiteY46" fmla="*/ 2525509 h 6858000"/>
              <a:gd name="connsiteX47" fmla="*/ 1267362 w 7299977"/>
              <a:gd name="connsiteY47" fmla="*/ 2543294 h 6858000"/>
              <a:gd name="connsiteX48" fmla="*/ 1386568 w 7299977"/>
              <a:gd name="connsiteY48" fmla="*/ 2518395 h 6858000"/>
              <a:gd name="connsiteX49" fmla="*/ 1270270 w 7299977"/>
              <a:gd name="connsiteY49" fmla="*/ 2401012 h 6858000"/>
              <a:gd name="connsiteX50" fmla="*/ 1107453 w 7299977"/>
              <a:gd name="connsiteY50" fmla="*/ 2401012 h 6858000"/>
              <a:gd name="connsiteX51" fmla="*/ 991154 w 7299977"/>
              <a:gd name="connsiteY51" fmla="*/ 2326314 h 6858000"/>
              <a:gd name="connsiteX52" fmla="*/ 880671 w 7299977"/>
              <a:gd name="connsiteY52" fmla="*/ 2191146 h 6858000"/>
              <a:gd name="connsiteX53" fmla="*/ 491072 w 7299977"/>
              <a:gd name="connsiteY53" fmla="*/ 1974165 h 6858000"/>
              <a:gd name="connsiteX54" fmla="*/ 421293 w 7299977"/>
              <a:gd name="connsiteY54" fmla="*/ 1892353 h 6858000"/>
              <a:gd name="connsiteX55" fmla="*/ 1531941 w 7299977"/>
              <a:gd name="connsiteY55" fmla="*/ 2208931 h 6858000"/>
              <a:gd name="connsiteX56" fmla="*/ 1188861 w 7299977"/>
              <a:gd name="connsiteY56" fmla="*/ 2077320 h 6858000"/>
              <a:gd name="connsiteX57" fmla="*/ 1421458 w 7299977"/>
              <a:gd name="connsiteY57" fmla="*/ 2102219 h 6858000"/>
              <a:gd name="connsiteX58" fmla="*/ 1549386 w 7299977"/>
              <a:gd name="connsiteY58" fmla="*/ 2013292 h 6858000"/>
              <a:gd name="connsiteX59" fmla="*/ 1549386 w 7299977"/>
              <a:gd name="connsiteY59" fmla="*/ 1984836 h 6858000"/>
              <a:gd name="connsiteX60" fmla="*/ 1453440 w 7299977"/>
              <a:gd name="connsiteY60" fmla="*/ 1903025 h 6858000"/>
              <a:gd name="connsiteX61" fmla="*/ 1398198 w 7299977"/>
              <a:gd name="connsiteY61" fmla="*/ 1849668 h 6858000"/>
              <a:gd name="connsiteX62" fmla="*/ 1247011 w 7299977"/>
              <a:gd name="connsiteY62" fmla="*/ 1657587 h 6858000"/>
              <a:gd name="connsiteX63" fmla="*/ 1354586 w 7299977"/>
              <a:gd name="connsiteY63" fmla="*/ 1636245 h 6858000"/>
              <a:gd name="connsiteX64" fmla="*/ 1395290 w 7299977"/>
              <a:gd name="connsiteY64" fmla="*/ 1597117 h 6858000"/>
              <a:gd name="connsiteX65" fmla="*/ 1366216 w 7299977"/>
              <a:gd name="connsiteY65" fmla="*/ 1540204 h 6858000"/>
              <a:gd name="connsiteX66" fmla="*/ 1031858 w 7299977"/>
              <a:gd name="connsiteY66" fmla="*/ 1365909 h 6858000"/>
              <a:gd name="connsiteX67" fmla="*/ 1005692 w 7299977"/>
              <a:gd name="connsiteY67" fmla="*/ 1230741 h 6858000"/>
              <a:gd name="connsiteX68" fmla="*/ 1069655 w 7299977"/>
              <a:gd name="connsiteY68" fmla="*/ 1209399 h 6858000"/>
              <a:gd name="connsiteX69" fmla="*/ 1142342 w 7299977"/>
              <a:gd name="connsiteY69" fmla="*/ 1220069 h 6858000"/>
              <a:gd name="connsiteX70" fmla="*/ 1084193 w 7299977"/>
              <a:gd name="connsiteY70" fmla="*/ 1113358 h 6858000"/>
              <a:gd name="connsiteX71" fmla="*/ 848689 w 7299977"/>
              <a:gd name="connsiteY71" fmla="*/ 1006647 h 6858000"/>
              <a:gd name="connsiteX72" fmla="*/ 805077 w 7299977"/>
              <a:gd name="connsiteY72" fmla="*/ 949734 h 6858000"/>
              <a:gd name="connsiteX73" fmla="*/ 863226 w 7299977"/>
              <a:gd name="connsiteY73" fmla="*/ 921277 h 6858000"/>
              <a:gd name="connsiteX74" fmla="*/ 906838 w 7299977"/>
              <a:gd name="connsiteY74" fmla="*/ 910606 h 6858000"/>
              <a:gd name="connsiteX75" fmla="*/ 5527 w 7299977"/>
              <a:gd name="connsiteY75" fmla="*/ 465975 h 6858000"/>
              <a:gd name="connsiteX76" fmla="*/ 209049 w 7299977"/>
              <a:gd name="connsiteY76" fmla="*/ 462417 h 6858000"/>
              <a:gd name="connsiteX77" fmla="*/ 409664 w 7299977"/>
              <a:gd name="connsiteY77" fmla="*/ 533558 h 6858000"/>
              <a:gd name="connsiteX78" fmla="*/ 621908 w 7299977"/>
              <a:gd name="connsiteY78" fmla="*/ 522887 h 6858000"/>
              <a:gd name="connsiteX79" fmla="*/ 822522 w 7299977"/>
              <a:gd name="connsiteY79" fmla="*/ 558458 h 6858000"/>
              <a:gd name="connsiteX80" fmla="*/ 996969 w 7299977"/>
              <a:gd name="connsiteY80" fmla="*/ 558458 h 6858000"/>
              <a:gd name="connsiteX81" fmla="*/ 834151 w 7299977"/>
              <a:gd name="connsiteY81" fmla="*/ 505101 h 6858000"/>
              <a:gd name="connsiteX82" fmla="*/ 773095 w 7299977"/>
              <a:gd name="connsiteY82" fmla="*/ 416176 h 6858000"/>
              <a:gd name="connsiteX83" fmla="*/ 793447 w 7299977"/>
              <a:gd name="connsiteY83" fmla="*/ 334364 h 6858000"/>
              <a:gd name="connsiteX84" fmla="*/ 860319 w 7299977"/>
              <a:gd name="connsiteY84" fmla="*/ 359262 h 6858000"/>
              <a:gd name="connsiteX85" fmla="*/ 938820 w 7299977"/>
              <a:gd name="connsiteY85" fmla="*/ 451747 h 6858000"/>
              <a:gd name="connsiteX86" fmla="*/ 956265 w 7299977"/>
              <a:gd name="connsiteY86" fmla="*/ 394834 h 6858000"/>
              <a:gd name="connsiteX87" fmla="*/ 1002784 w 7299977"/>
              <a:gd name="connsiteY87" fmla="*/ 352148 h 6858000"/>
              <a:gd name="connsiteX88" fmla="*/ 1270270 w 7299977"/>
              <a:gd name="connsiteY88" fmla="*/ 373491 h 6858000"/>
              <a:gd name="connsiteX89" fmla="*/ 1092915 w 7299977"/>
              <a:gd name="connsiteY89" fmla="*/ 192082 h 6858000"/>
              <a:gd name="connsiteX90" fmla="*/ 979525 w 7299977"/>
              <a:gd name="connsiteY90" fmla="*/ 163625 h 6858000"/>
              <a:gd name="connsiteX91" fmla="*/ 953358 w 7299977"/>
              <a:gd name="connsiteY91" fmla="*/ 88927 h 6858000"/>
              <a:gd name="connsiteX92" fmla="*/ 1005692 w 7299977"/>
              <a:gd name="connsiteY92" fmla="*/ 71141 h 6858000"/>
              <a:gd name="connsiteX93" fmla="*/ 1267362 w 7299977"/>
              <a:gd name="connsiteY93" fmla="*/ 135168 h 6858000"/>
              <a:gd name="connsiteX94" fmla="*/ 1310975 w 7299977"/>
              <a:gd name="connsiteY94" fmla="*/ 110269 h 6858000"/>
              <a:gd name="connsiteX95" fmla="*/ 1008599 w 7299977"/>
              <a:gd name="connsiteY95"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Lst>
            <a:rect l="l" t="t" r="r" b="b"/>
            <a:pathLst>
              <a:path w="7299977" h="6858000">
                <a:moveTo>
                  <a:pt x="1008599" y="0"/>
                </a:moveTo>
                <a:lnTo>
                  <a:pt x="4420653" y="0"/>
                </a:lnTo>
                <a:lnTo>
                  <a:pt x="5511704" y="0"/>
                </a:lnTo>
                <a:lnTo>
                  <a:pt x="7299977" y="0"/>
                </a:lnTo>
                <a:lnTo>
                  <a:pt x="7299977" y="6858000"/>
                </a:lnTo>
                <a:lnTo>
                  <a:pt x="5511704" y="6858000"/>
                </a:lnTo>
                <a:lnTo>
                  <a:pt x="4420653" y="6858000"/>
                </a:lnTo>
                <a:lnTo>
                  <a:pt x="1592997" y="6858000"/>
                </a:lnTo>
                <a:cubicBezTo>
                  <a:pt x="1473792" y="6786859"/>
                  <a:pt x="1360401" y="6701489"/>
                  <a:pt x="1232473" y="6658805"/>
                </a:cubicBezTo>
                <a:cubicBezTo>
                  <a:pt x="1145250" y="6630349"/>
                  <a:pt x="1060933" y="6580550"/>
                  <a:pt x="1075471" y="6431153"/>
                </a:cubicBezTo>
                <a:cubicBezTo>
                  <a:pt x="1078378" y="6388469"/>
                  <a:pt x="1055118" y="6356456"/>
                  <a:pt x="1020229" y="6367127"/>
                </a:cubicBezTo>
                <a:cubicBezTo>
                  <a:pt x="953358" y="6388469"/>
                  <a:pt x="921375" y="6327999"/>
                  <a:pt x="883579" y="6281757"/>
                </a:cubicBezTo>
                <a:cubicBezTo>
                  <a:pt x="816707" y="6199945"/>
                  <a:pt x="752743" y="6114575"/>
                  <a:pt x="645167" y="6100347"/>
                </a:cubicBezTo>
                <a:cubicBezTo>
                  <a:pt x="665519" y="6036320"/>
                  <a:pt x="700408" y="6043434"/>
                  <a:pt x="732391" y="6057663"/>
                </a:cubicBezTo>
                <a:cubicBezTo>
                  <a:pt x="816707" y="6093234"/>
                  <a:pt x="901023" y="6132361"/>
                  <a:pt x="985339" y="6167932"/>
                </a:cubicBezTo>
                <a:cubicBezTo>
                  <a:pt x="1040581" y="6189274"/>
                  <a:pt x="1095822" y="6221287"/>
                  <a:pt x="1168509" y="6196388"/>
                </a:cubicBezTo>
                <a:cubicBezTo>
                  <a:pt x="1104545" y="6068335"/>
                  <a:pt x="996969" y="6043434"/>
                  <a:pt x="909746" y="6004307"/>
                </a:cubicBezTo>
                <a:cubicBezTo>
                  <a:pt x="802169" y="5954508"/>
                  <a:pt x="738206" y="5862025"/>
                  <a:pt x="659704" y="5755314"/>
                </a:cubicBezTo>
                <a:cubicBezTo>
                  <a:pt x="738206" y="5726858"/>
                  <a:pt x="787632" y="5805112"/>
                  <a:pt x="851597" y="5801555"/>
                </a:cubicBezTo>
                <a:cubicBezTo>
                  <a:pt x="854504" y="5790884"/>
                  <a:pt x="860319" y="5769542"/>
                  <a:pt x="860319" y="5769542"/>
                </a:cubicBezTo>
                <a:cubicBezTo>
                  <a:pt x="755650" y="5712629"/>
                  <a:pt x="709132" y="5605917"/>
                  <a:pt x="691686" y="5474306"/>
                </a:cubicBezTo>
                <a:cubicBezTo>
                  <a:pt x="685872" y="5406721"/>
                  <a:pt x="648075" y="5385379"/>
                  <a:pt x="610278" y="5353367"/>
                </a:cubicBezTo>
                <a:cubicBezTo>
                  <a:pt x="482350" y="5243097"/>
                  <a:pt x="345700" y="5143500"/>
                  <a:pt x="238123" y="4994104"/>
                </a:cubicBezTo>
                <a:cubicBezTo>
                  <a:pt x="363144" y="5011889"/>
                  <a:pt x="461997" y="5111487"/>
                  <a:pt x="592833" y="5154171"/>
                </a:cubicBezTo>
                <a:cubicBezTo>
                  <a:pt x="488165" y="4990547"/>
                  <a:pt x="351514" y="4905177"/>
                  <a:pt x="226494" y="4805580"/>
                </a:cubicBezTo>
                <a:cubicBezTo>
                  <a:pt x="168344" y="4759339"/>
                  <a:pt x="116011" y="4702425"/>
                  <a:pt x="49139" y="4677526"/>
                </a:cubicBezTo>
                <a:cubicBezTo>
                  <a:pt x="25879" y="4670412"/>
                  <a:pt x="-14826" y="4652628"/>
                  <a:pt x="5527" y="4602828"/>
                </a:cubicBezTo>
                <a:cubicBezTo>
                  <a:pt x="22972" y="4560144"/>
                  <a:pt x="54954" y="4574373"/>
                  <a:pt x="84029" y="4585042"/>
                </a:cubicBezTo>
                <a:cubicBezTo>
                  <a:pt x="153807" y="4613499"/>
                  <a:pt x="229401" y="4613499"/>
                  <a:pt x="325347" y="4613499"/>
                </a:cubicBezTo>
                <a:cubicBezTo>
                  <a:pt x="243939" y="4478331"/>
                  <a:pt x="95658" y="4521016"/>
                  <a:pt x="25879" y="4378734"/>
                </a:cubicBezTo>
                <a:cubicBezTo>
                  <a:pt x="113103" y="4353835"/>
                  <a:pt x="179975" y="4403633"/>
                  <a:pt x="249753" y="4414305"/>
                </a:cubicBezTo>
                <a:cubicBezTo>
                  <a:pt x="313718" y="4424975"/>
                  <a:pt x="328254" y="4400076"/>
                  <a:pt x="313718" y="4321821"/>
                </a:cubicBezTo>
                <a:cubicBezTo>
                  <a:pt x="290458" y="4200882"/>
                  <a:pt x="325347" y="4140411"/>
                  <a:pt x="418386" y="4172424"/>
                </a:cubicBezTo>
                <a:cubicBezTo>
                  <a:pt x="505609" y="4204438"/>
                  <a:pt x="514332" y="4158196"/>
                  <a:pt x="491072" y="4090612"/>
                </a:cubicBezTo>
                <a:cubicBezTo>
                  <a:pt x="456183" y="3991015"/>
                  <a:pt x="493979" y="3912759"/>
                  <a:pt x="520147" y="3827390"/>
                </a:cubicBezTo>
                <a:cubicBezTo>
                  <a:pt x="560851" y="3699337"/>
                  <a:pt x="543407" y="3635309"/>
                  <a:pt x="459090" y="3539269"/>
                </a:cubicBezTo>
                <a:cubicBezTo>
                  <a:pt x="409664" y="3485914"/>
                  <a:pt x="360236" y="3439672"/>
                  <a:pt x="290458" y="3393429"/>
                </a:cubicBezTo>
                <a:cubicBezTo>
                  <a:pt x="450368" y="3368530"/>
                  <a:pt x="284643" y="3283162"/>
                  <a:pt x="339884" y="3229805"/>
                </a:cubicBezTo>
                <a:cubicBezTo>
                  <a:pt x="453275" y="3208463"/>
                  <a:pt x="543407" y="3379202"/>
                  <a:pt x="697501" y="3329402"/>
                </a:cubicBezTo>
                <a:cubicBezTo>
                  <a:pt x="511425" y="3183563"/>
                  <a:pt x="302087" y="3137322"/>
                  <a:pt x="165437" y="2941684"/>
                </a:cubicBezTo>
                <a:cubicBezTo>
                  <a:pt x="197419" y="2899000"/>
                  <a:pt x="229401" y="2941684"/>
                  <a:pt x="255568" y="2923898"/>
                </a:cubicBezTo>
                <a:cubicBezTo>
                  <a:pt x="255568" y="2913227"/>
                  <a:pt x="560851" y="2980812"/>
                  <a:pt x="578296" y="2703362"/>
                </a:cubicBezTo>
                <a:cubicBezTo>
                  <a:pt x="584111" y="2703362"/>
                  <a:pt x="589926" y="2703362"/>
                  <a:pt x="595740" y="2692689"/>
                </a:cubicBezTo>
                <a:cubicBezTo>
                  <a:pt x="627722" y="2653563"/>
                  <a:pt x="598648" y="2561080"/>
                  <a:pt x="650982" y="2553965"/>
                </a:cubicBezTo>
                <a:cubicBezTo>
                  <a:pt x="709132" y="2546851"/>
                  <a:pt x="764373" y="2514837"/>
                  <a:pt x="825429" y="2532623"/>
                </a:cubicBezTo>
                <a:cubicBezTo>
                  <a:pt x="871949" y="2546851"/>
                  <a:pt x="921375" y="2564636"/>
                  <a:pt x="970802" y="2564636"/>
                </a:cubicBezTo>
                <a:cubicBezTo>
                  <a:pt x="1023136" y="2564636"/>
                  <a:pt x="1095822" y="2685576"/>
                  <a:pt x="1127805" y="2525509"/>
                </a:cubicBezTo>
                <a:cubicBezTo>
                  <a:pt x="1127805" y="2518395"/>
                  <a:pt x="1217936" y="2536181"/>
                  <a:pt x="1267362" y="2543294"/>
                </a:cubicBezTo>
                <a:cubicBezTo>
                  <a:pt x="1308067" y="2550408"/>
                  <a:pt x="1357494" y="2582422"/>
                  <a:pt x="1386568" y="2518395"/>
                </a:cubicBezTo>
                <a:cubicBezTo>
                  <a:pt x="1401105" y="2479267"/>
                  <a:pt x="1331326" y="2408126"/>
                  <a:pt x="1270270" y="2401012"/>
                </a:cubicBezTo>
                <a:cubicBezTo>
                  <a:pt x="1215029" y="2393898"/>
                  <a:pt x="1159787" y="2386784"/>
                  <a:pt x="1107453" y="2401012"/>
                </a:cubicBezTo>
                <a:cubicBezTo>
                  <a:pt x="1043489" y="2418796"/>
                  <a:pt x="1008599" y="2390340"/>
                  <a:pt x="991154" y="2326314"/>
                </a:cubicBezTo>
                <a:cubicBezTo>
                  <a:pt x="970802" y="2258731"/>
                  <a:pt x="933005" y="2223159"/>
                  <a:pt x="880671" y="2191146"/>
                </a:cubicBezTo>
                <a:cubicBezTo>
                  <a:pt x="752743" y="2112891"/>
                  <a:pt x="630630" y="2020407"/>
                  <a:pt x="491072" y="1974165"/>
                </a:cubicBezTo>
                <a:cubicBezTo>
                  <a:pt x="464905" y="1967051"/>
                  <a:pt x="432923" y="1952823"/>
                  <a:pt x="421293" y="1892353"/>
                </a:cubicBezTo>
                <a:cubicBezTo>
                  <a:pt x="799262" y="1984836"/>
                  <a:pt x="1142342" y="2223159"/>
                  <a:pt x="1531941" y="2208931"/>
                </a:cubicBezTo>
                <a:cubicBezTo>
                  <a:pt x="1427272" y="2134233"/>
                  <a:pt x="1302252" y="2130676"/>
                  <a:pt x="1188861" y="2077320"/>
                </a:cubicBezTo>
                <a:cubicBezTo>
                  <a:pt x="1270270" y="2038192"/>
                  <a:pt x="1345864" y="2080877"/>
                  <a:pt x="1421458" y="2102219"/>
                </a:cubicBezTo>
                <a:cubicBezTo>
                  <a:pt x="1485422" y="2120004"/>
                  <a:pt x="1543571" y="2123562"/>
                  <a:pt x="1549386" y="2013292"/>
                </a:cubicBezTo>
                <a:cubicBezTo>
                  <a:pt x="1549386" y="2002622"/>
                  <a:pt x="1549386" y="1995507"/>
                  <a:pt x="1549386" y="1984836"/>
                </a:cubicBezTo>
                <a:cubicBezTo>
                  <a:pt x="1526126" y="1938595"/>
                  <a:pt x="1494144" y="1917252"/>
                  <a:pt x="1453440" y="1903025"/>
                </a:cubicBezTo>
                <a:cubicBezTo>
                  <a:pt x="1430180" y="1895910"/>
                  <a:pt x="1398198" y="1881683"/>
                  <a:pt x="1398198" y="1849668"/>
                </a:cubicBezTo>
                <a:cubicBezTo>
                  <a:pt x="1401105" y="1728729"/>
                  <a:pt x="1322604" y="1693158"/>
                  <a:pt x="1247011" y="1657587"/>
                </a:cubicBezTo>
                <a:cubicBezTo>
                  <a:pt x="1287715" y="1597117"/>
                  <a:pt x="1322604" y="1639802"/>
                  <a:pt x="1354586" y="1636245"/>
                </a:cubicBezTo>
                <a:cubicBezTo>
                  <a:pt x="1374939" y="1632688"/>
                  <a:pt x="1395290" y="1629132"/>
                  <a:pt x="1395290" y="1597117"/>
                </a:cubicBezTo>
                <a:cubicBezTo>
                  <a:pt x="1395290" y="1572219"/>
                  <a:pt x="1386568" y="1540204"/>
                  <a:pt x="1366216" y="1540204"/>
                </a:cubicBezTo>
                <a:cubicBezTo>
                  <a:pt x="1238288" y="1536647"/>
                  <a:pt x="1165601" y="1365909"/>
                  <a:pt x="1031858" y="1365909"/>
                </a:cubicBezTo>
                <a:cubicBezTo>
                  <a:pt x="950450" y="1365909"/>
                  <a:pt x="1072563" y="1269868"/>
                  <a:pt x="1005692" y="1230741"/>
                </a:cubicBezTo>
                <a:cubicBezTo>
                  <a:pt x="991154" y="1220069"/>
                  <a:pt x="1046396" y="1205842"/>
                  <a:pt x="1069655" y="1209399"/>
                </a:cubicBezTo>
                <a:cubicBezTo>
                  <a:pt x="1092915" y="1212955"/>
                  <a:pt x="1113268" y="1237855"/>
                  <a:pt x="1142342" y="1220069"/>
                </a:cubicBezTo>
                <a:cubicBezTo>
                  <a:pt x="1156879" y="1156043"/>
                  <a:pt x="1119082" y="1131144"/>
                  <a:pt x="1084193" y="1113358"/>
                </a:cubicBezTo>
                <a:cubicBezTo>
                  <a:pt x="1008599" y="1070674"/>
                  <a:pt x="933005" y="1020875"/>
                  <a:pt x="848689" y="1006647"/>
                </a:cubicBezTo>
                <a:cubicBezTo>
                  <a:pt x="819615" y="1003089"/>
                  <a:pt x="802169" y="985305"/>
                  <a:pt x="805077" y="949734"/>
                </a:cubicBezTo>
                <a:cubicBezTo>
                  <a:pt x="810892" y="903491"/>
                  <a:pt x="839967" y="917720"/>
                  <a:pt x="863226" y="921277"/>
                </a:cubicBezTo>
                <a:cubicBezTo>
                  <a:pt x="877764" y="924835"/>
                  <a:pt x="892301" y="935506"/>
                  <a:pt x="906838" y="910606"/>
                </a:cubicBezTo>
                <a:cubicBezTo>
                  <a:pt x="566666" y="658055"/>
                  <a:pt x="386404" y="672284"/>
                  <a:pt x="5527" y="465975"/>
                </a:cubicBezTo>
                <a:cubicBezTo>
                  <a:pt x="89843" y="426847"/>
                  <a:pt x="150900" y="455303"/>
                  <a:pt x="209049" y="462417"/>
                </a:cubicBezTo>
                <a:cubicBezTo>
                  <a:pt x="354422" y="480203"/>
                  <a:pt x="264290" y="512216"/>
                  <a:pt x="409664" y="533558"/>
                </a:cubicBezTo>
                <a:cubicBezTo>
                  <a:pt x="479443" y="544229"/>
                  <a:pt x="543407" y="579800"/>
                  <a:pt x="621908" y="522887"/>
                </a:cubicBezTo>
                <a:cubicBezTo>
                  <a:pt x="674242" y="483759"/>
                  <a:pt x="758558" y="526444"/>
                  <a:pt x="822522" y="558458"/>
                </a:cubicBezTo>
                <a:cubicBezTo>
                  <a:pt x="874856" y="586915"/>
                  <a:pt x="927190" y="594028"/>
                  <a:pt x="996969" y="558458"/>
                </a:cubicBezTo>
                <a:cubicBezTo>
                  <a:pt x="933005" y="537116"/>
                  <a:pt x="883579" y="519330"/>
                  <a:pt x="834151" y="505101"/>
                </a:cubicBezTo>
                <a:cubicBezTo>
                  <a:pt x="793447" y="494431"/>
                  <a:pt x="770187" y="469532"/>
                  <a:pt x="773095" y="416176"/>
                </a:cubicBezTo>
                <a:cubicBezTo>
                  <a:pt x="773095" y="387720"/>
                  <a:pt x="764373" y="348592"/>
                  <a:pt x="793447" y="334364"/>
                </a:cubicBezTo>
                <a:cubicBezTo>
                  <a:pt x="816707" y="320135"/>
                  <a:pt x="848689" y="334364"/>
                  <a:pt x="860319" y="359262"/>
                </a:cubicBezTo>
                <a:cubicBezTo>
                  <a:pt x="874856" y="405504"/>
                  <a:pt x="889393" y="448189"/>
                  <a:pt x="938820" y="451747"/>
                </a:cubicBezTo>
                <a:cubicBezTo>
                  <a:pt x="1005692" y="458860"/>
                  <a:pt x="967894" y="430405"/>
                  <a:pt x="956265" y="394834"/>
                </a:cubicBezTo>
                <a:cubicBezTo>
                  <a:pt x="944635" y="355706"/>
                  <a:pt x="979525" y="345034"/>
                  <a:pt x="1002784" y="352148"/>
                </a:cubicBezTo>
                <a:cubicBezTo>
                  <a:pt x="1090008" y="384162"/>
                  <a:pt x="1180139" y="327250"/>
                  <a:pt x="1270270" y="373491"/>
                </a:cubicBezTo>
                <a:cubicBezTo>
                  <a:pt x="1247011" y="259665"/>
                  <a:pt x="1197583" y="209867"/>
                  <a:pt x="1092915" y="192082"/>
                </a:cubicBezTo>
                <a:cubicBezTo>
                  <a:pt x="1055118" y="188525"/>
                  <a:pt x="1014414" y="195638"/>
                  <a:pt x="979525" y="163625"/>
                </a:cubicBezTo>
                <a:cubicBezTo>
                  <a:pt x="959172" y="145839"/>
                  <a:pt x="938820" y="124497"/>
                  <a:pt x="953358" y="88927"/>
                </a:cubicBezTo>
                <a:cubicBezTo>
                  <a:pt x="962080" y="64027"/>
                  <a:pt x="985339" y="64027"/>
                  <a:pt x="1005692" y="71141"/>
                </a:cubicBezTo>
                <a:cubicBezTo>
                  <a:pt x="1090008" y="110269"/>
                  <a:pt x="1180139" y="120941"/>
                  <a:pt x="1267362" y="135168"/>
                </a:cubicBezTo>
                <a:cubicBezTo>
                  <a:pt x="1281900" y="138725"/>
                  <a:pt x="1296437" y="145839"/>
                  <a:pt x="1310975" y="110269"/>
                </a:cubicBezTo>
                <a:cubicBezTo>
                  <a:pt x="1209214" y="78255"/>
                  <a:pt x="1110360" y="35571"/>
                  <a:pt x="1008599" y="0"/>
                </a:cubicBezTo>
                <a:close/>
              </a:path>
            </a:pathLst>
          </a:custGeom>
          <a:solidFill>
            <a:srgbClr val="7688E6">
              <a:alpha val="20000"/>
            </a:srgbClr>
          </a:solidFill>
          <a:ln w="32707" cap="flat">
            <a:noFill/>
            <a:prstDash val="solid"/>
            <a:miter/>
          </a:ln>
        </p:spPr>
        <p:txBody>
          <a:bodyPr rtlCol="0" anchor="ctr"/>
          <a:lstStyle/>
          <a:p>
            <a:endParaRPr lang="en-US">
              <a:solidFill>
                <a:schemeClr val="tx1"/>
              </a:solidFill>
            </a:endParaRPr>
          </a:p>
        </p:txBody>
      </p:sp>
      <p:sp>
        <p:nvSpPr>
          <p:cNvPr id="3" name="TextBox 2">
            <a:extLst>
              <a:ext uri="{FF2B5EF4-FFF2-40B4-BE49-F238E27FC236}">
                <a16:creationId xmlns:a16="http://schemas.microsoft.com/office/drawing/2014/main" id="{54906374-4877-49D1-86B9-FEF0C3CA2345}"/>
              </a:ext>
            </a:extLst>
          </p:cNvPr>
          <p:cNvSpPr txBox="1"/>
          <p:nvPr/>
        </p:nvSpPr>
        <p:spPr>
          <a:xfrm>
            <a:off x="600891" y="713313"/>
            <a:ext cx="10752910" cy="5431376"/>
          </a:xfrm>
          <a:prstGeom prst="rect">
            <a:avLst/>
          </a:prstGeom>
        </p:spPr>
        <p:txBody>
          <a:bodyPr vert="horz" lIns="91440" tIns="45720" rIns="91440" bIns="45720" rtlCol="0" anchor="ctr">
            <a:normAutofit/>
          </a:bodyPr>
          <a:lstStyle/>
          <a:p>
            <a:pPr>
              <a:lnSpc>
                <a:spcPct val="90000"/>
              </a:lnSpc>
              <a:spcAft>
                <a:spcPts val="600"/>
              </a:spcAft>
            </a:pPr>
            <a:r>
              <a:rPr lang="en-US" sz="2000" b="1" i="0" dirty="0">
                <a:effectLst/>
                <a:latin typeface="Garamond" panose="02020404030301010803" pitchFamily="18" charset="0"/>
              </a:rPr>
              <a:t>April 26, 1986, 1:23:58 a.m.</a:t>
            </a:r>
          </a:p>
          <a:p>
            <a:pPr>
              <a:lnSpc>
                <a:spcPct val="90000"/>
              </a:lnSpc>
              <a:spcAft>
                <a:spcPts val="600"/>
              </a:spcAft>
            </a:pPr>
            <a:r>
              <a:rPr lang="en-US" sz="2000" b="0" i="0" dirty="0">
                <a:effectLst/>
                <a:latin typeface="Garamond" panose="02020404030301010803" pitchFamily="18" charset="0"/>
              </a:rPr>
              <a:t>The first explosion, to be quickly followed by at least one more, blows the 1,000-ton roof right off the reactor and shoots a fireball high into the night sky. A blackout roils the plant as the air fills with dust and graphite chunks, and radiation begins spewing out. Walls and equipment collapse, and dozens of fires start up, including one on top of the neighboring reactor. Despite all evidence to the contrary, the nuclear engineer in charge of the test insists that reactor No. 4 is still intact. He later dies of radiation poisoning.</a:t>
            </a:r>
          </a:p>
          <a:p>
            <a:pPr>
              <a:lnSpc>
                <a:spcPct val="90000"/>
              </a:lnSpc>
              <a:spcAft>
                <a:spcPts val="600"/>
              </a:spcAft>
            </a:pPr>
            <a:endParaRPr lang="en-US" sz="2000" b="0" i="0" dirty="0">
              <a:effectLst/>
              <a:latin typeface="Garamond" panose="02020404030301010803" pitchFamily="18" charset="0"/>
            </a:endParaRPr>
          </a:p>
          <a:p>
            <a:pPr>
              <a:lnSpc>
                <a:spcPct val="90000"/>
              </a:lnSpc>
              <a:spcAft>
                <a:spcPts val="600"/>
              </a:spcAft>
            </a:pPr>
            <a:r>
              <a:rPr lang="en-US" sz="2000" b="1" i="0" dirty="0">
                <a:effectLst/>
                <a:latin typeface="Garamond" panose="02020404030301010803" pitchFamily="18" charset="0"/>
              </a:rPr>
              <a:t>April 26, 1986, 1:28 a.m.</a:t>
            </a:r>
          </a:p>
          <a:p>
            <a:pPr>
              <a:lnSpc>
                <a:spcPct val="90000"/>
              </a:lnSpc>
              <a:spcAft>
                <a:spcPts val="600"/>
              </a:spcAft>
            </a:pPr>
            <a:r>
              <a:rPr lang="en-US" sz="2000" b="0" i="0" dirty="0">
                <a:effectLst/>
                <a:latin typeface="Garamond" panose="02020404030301010803" pitchFamily="18" charset="0"/>
              </a:rPr>
              <a:t>The first firefighters arrive at the scene. They have no knowledge of the radiation and wear no protective clothing.</a:t>
            </a:r>
          </a:p>
          <a:p>
            <a:pPr>
              <a:lnSpc>
                <a:spcPct val="90000"/>
              </a:lnSpc>
              <a:spcAft>
                <a:spcPts val="600"/>
              </a:spcAft>
            </a:pPr>
            <a:endParaRPr lang="en-US" sz="2000" b="0" i="0" dirty="0">
              <a:effectLst/>
              <a:latin typeface="Garamond" panose="02020404030301010803" pitchFamily="18" charset="0"/>
            </a:endParaRPr>
          </a:p>
          <a:p>
            <a:pPr>
              <a:lnSpc>
                <a:spcPct val="90000"/>
              </a:lnSpc>
              <a:spcAft>
                <a:spcPts val="600"/>
              </a:spcAft>
            </a:pPr>
            <a:r>
              <a:rPr lang="en-US" sz="2000" b="1" i="0" dirty="0">
                <a:effectLst/>
                <a:latin typeface="Garamond" panose="02020404030301010803" pitchFamily="18" charset="0"/>
              </a:rPr>
              <a:t>April 26, 1986, 2:15 a.m.</a:t>
            </a:r>
          </a:p>
          <a:p>
            <a:pPr>
              <a:lnSpc>
                <a:spcPct val="90000"/>
              </a:lnSpc>
              <a:spcAft>
                <a:spcPts val="600"/>
              </a:spcAft>
            </a:pPr>
            <a:r>
              <a:rPr lang="en-US" sz="2000" b="0" i="0" dirty="0">
                <a:effectLst/>
                <a:latin typeface="Garamond" panose="02020404030301010803" pitchFamily="18" charset="0"/>
              </a:rPr>
              <a:t>Local Soviet officials convene an emergency meeting at which they decide to block cars from exiting or entering Pripyat, a nearby city that was built to house Chernobyl’s workers. Police officers assisting with the roadblock likewise have no knowledge of the radiation and wear no protective clothing.</a:t>
            </a:r>
          </a:p>
          <a:p>
            <a:pPr>
              <a:lnSpc>
                <a:spcPct val="90000"/>
              </a:lnSpc>
              <a:spcAft>
                <a:spcPts val="600"/>
              </a:spcAft>
            </a:pPr>
            <a:endParaRPr lang="en-US" sz="2000" b="0" i="0" dirty="0">
              <a:effectLst/>
              <a:latin typeface="Garamond" panose="02020404030301010803" pitchFamily="18" charset="0"/>
            </a:endParaRPr>
          </a:p>
        </p:txBody>
      </p:sp>
    </p:spTree>
    <p:extLst>
      <p:ext uri="{BB962C8B-B14F-4D97-AF65-F5344CB8AC3E}">
        <p14:creationId xmlns:p14="http://schemas.microsoft.com/office/powerpoint/2010/main" val="10317857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Freeform: Shape 7">
            <a:extLst>
              <a:ext uri="{FF2B5EF4-FFF2-40B4-BE49-F238E27FC236}">
                <a16:creationId xmlns:a16="http://schemas.microsoft.com/office/drawing/2014/main" id="{13B7BB51-92B8-4089-8DAB-1202A4D1C6A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315111"/>
            <a:ext cx="3021543" cy="1435442"/>
          </a:xfrm>
          <a:custGeom>
            <a:avLst/>
            <a:gdLst/>
            <a:ahLst/>
            <a:cxnLst/>
            <a:rect l="l" t="t" r="r" b="b"/>
            <a:pathLst>
              <a:path w="3021543" h="1435442">
                <a:moveTo>
                  <a:pt x="3021543" y="0"/>
                </a:moveTo>
                <a:lnTo>
                  <a:pt x="2963800" y="7242"/>
                </a:lnTo>
                <a:cubicBezTo>
                  <a:pt x="2907134" y="13978"/>
                  <a:pt x="2850469" y="22960"/>
                  <a:pt x="2793803" y="24082"/>
                </a:cubicBezTo>
                <a:cubicBezTo>
                  <a:pt x="2667318" y="27450"/>
                  <a:pt x="2539821" y="19592"/>
                  <a:pt x="2414348" y="29696"/>
                </a:cubicBezTo>
                <a:cubicBezTo>
                  <a:pt x="2307089" y="38677"/>
                  <a:pt x="2198818" y="28573"/>
                  <a:pt x="2091558" y="27450"/>
                </a:cubicBezTo>
                <a:cubicBezTo>
                  <a:pt x="1942812" y="26328"/>
                  <a:pt x="1793053" y="18469"/>
                  <a:pt x="1645319" y="28573"/>
                </a:cubicBezTo>
                <a:cubicBezTo>
                  <a:pt x="1510738" y="36432"/>
                  <a:pt x="1376158" y="38677"/>
                  <a:pt x="1243602" y="60008"/>
                </a:cubicBezTo>
                <a:cubicBezTo>
                  <a:pt x="1079677" y="71235"/>
                  <a:pt x="916765" y="64499"/>
                  <a:pt x="753851" y="57763"/>
                </a:cubicBezTo>
                <a:cubicBezTo>
                  <a:pt x="653675" y="53272"/>
                  <a:pt x="554511" y="38677"/>
                  <a:pt x="465465" y="116142"/>
                </a:cubicBezTo>
                <a:cubicBezTo>
                  <a:pt x="489751" y="134105"/>
                  <a:pt x="519095" y="130737"/>
                  <a:pt x="546416" y="136351"/>
                </a:cubicBezTo>
                <a:cubicBezTo>
                  <a:pt x="594986" y="147578"/>
                  <a:pt x="643557" y="158804"/>
                  <a:pt x="689091" y="180136"/>
                </a:cubicBezTo>
                <a:cubicBezTo>
                  <a:pt x="699210" y="184626"/>
                  <a:pt x="708317" y="193608"/>
                  <a:pt x="704269" y="208203"/>
                </a:cubicBezTo>
                <a:cubicBezTo>
                  <a:pt x="701234" y="219430"/>
                  <a:pt x="691115" y="219430"/>
                  <a:pt x="683020" y="221675"/>
                </a:cubicBezTo>
                <a:cubicBezTo>
                  <a:pt x="664806" y="228411"/>
                  <a:pt x="642545" y="223920"/>
                  <a:pt x="621295" y="247496"/>
                </a:cubicBezTo>
                <a:cubicBezTo>
                  <a:pt x="702245" y="259846"/>
                  <a:pt x="780160" y="236270"/>
                  <a:pt x="848968" y="285668"/>
                </a:cubicBezTo>
                <a:cubicBezTo>
                  <a:pt x="823671" y="310367"/>
                  <a:pt x="795339" y="304753"/>
                  <a:pt x="768018" y="309244"/>
                </a:cubicBezTo>
                <a:cubicBezTo>
                  <a:pt x="739685" y="313735"/>
                  <a:pt x="712365" y="321594"/>
                  <a:pt x="684032" y="326085"/>
                </a:cubicBezTo>
                <a:cubicBezTo>
                  <a:pt x="653675" y="331698"/>
                  <a:pt x="623319" y="332821"/>
                  <a:pt x="592962" y="338434"/>
                </a:cubicBezTo>
                <a:cubicBezTo>
                  <a:pt x="567666" y="342925"/>
                  <a:pt x="540345" y="335066"/>
                  <a:pt x="509988" y="363133"/>
                </a:cubicBezTo>
                <a:cubicBezTo>
                  <a:pt x="584867" y="383342"/>
                  <a:pt x="652663" y="353029"/>
                  <a:pt x="726531" y="373237"/>
                </a:cubicBezTo>
                <a:cubicBezTo>
                  <a:pt x="683020" y="391200"/>
                  <a:pt x="647604" y="385587"/>
                  <a:pt x="614212" y="395691"/>
                </a:cubicBezTo>
                <a:cubicBezTo>
                  <a:pt x="583855" y="405795"/>
                  <a:pt x="547428" y="394568"/>
                  <a:pt x="522131" y="424881"/>
                </a:cubicBezTo>
                <a:cubicBezTo>
                  <a:pt x="502905" y="448457"/>
                  <a:pt x="482668" y="451825"/>
                  <a:pt x="457370" y="438353"/>
                </a:cubicBezTo>
                <a:cubicBezTo>
                  <a:pt x="435109" y="426003"/>
                  <a:pt x="410824" y="429371"/>
                  <a:pt x="388562" y="441721"/>
                </a:cubicBezTo>
                <a:cubicBezTo>
                  <a:pt x="380468" y="446212"/>
                  <a:pt x="372372" y="451825"/>
                  <a:pt x="372372" y="463052"/>
                </a:cubicBezTo>
                <a:cubicBezTo>
                  <a:pt x="372372" y="478770"/>
                  <a:pt x="382491" y="483260"/>
                  <a:pt x="393622" y="485506"/>
                </a:cubicBezTo>
                <a:cubicBezTo>
                  <a:pt x="403741" y="487751"/>
                  <a:pt x="415883" y="489997"/>
                  <a:pt x="426002" y="487751"/>
                </a:cubicBezTo>
                <a:cubicBezTo>
                  <a:pt x="490762" y="475402"/>
                  <a:pt x="554511" y="495610"/>
                  <a:pt x="619271" y="493365"/>
                </a:cubicBezTo>
                <a:cubicBezTo>
                  <a:pt x="415883" y="541640"/>
                  <a:pt x="210471" y="525922"/>
                  <a:pt x="0" y="542762"/>
                </a:cubicBezTo>
                <a:cubicBezTo>
                  <a:pt x="27321" y="576443"/>
                  <a:pt x="62737" y="548376"/>
                  <a:pt x="83986" y="573075"/>
                </a:cubicBezTo>
                <a:cubicBezTo>
                  <a:pt x="63748" y="624719"/>
                  <a:pt x="71844" y="652785"/>
                  <a:pt x="112319" y="656154"/>
                </a:cubicBezTo>
                <a:cubicBezTo>
                  <a:pt x="151782" y="659522"/>
                  <a:pt x="194281" y="641559"/>
                  <a:pt x="215531" y="703306"/>
                </a:cubicBezTo>
                <a:cubicBezTo>
                  <a:pt x="221602" y="722392"/>
                  <a:pt x="259042" y="716779"/>
                  <a:pt x="282315" y="720147"/>
                </a:cubicBezTo>
                <a:cubicBezTo>
                  <a:pt x="332909" y="728005"/>
                  <a:pt x="386539" y="720147"/>
                  <a:pt x="435109" y="744846"/>
                </a:cubicBezTo>
                <a:cubicBezTo>
                  <a:pt x="454335" y="753827"/>
                  <a:pt x="467489" y="760563"/>
                  <a:pt x="457370" y="785263"/>
                </a:cubicBezTo>
                <a:cubicBezTo>
                  <a:pt x="447252" y="811084"/>
                  <a:pt x="460406" y="820066"/>
                  <a:pt x="476596" y="830170"/>
                </a:cubicBezTo>
                <a:cubicBezTo>
                  <a:pt x="488739" y="838028"/>
                  <a:pt x="506953" y="835783"/>
                  <a:pt x="517071" y="859360"/>
                </a:cubicBezTo>
                <a:cubicBezTo>
                  <a:pt x="410824" y="855992"/>
                  <a:pt x="307612" y="836906"/>
                  <a:pt x="202377" y="854869"/>
                </a:cubicBezTo>
                <a:cubicBezTo>
                  <a:pt x="317731" y="899776"/>
                  <a:pt x="444216" y="897531"/>
                  <a:pt x="557546" y="949175"/>
                </a:cubicBezTo>
                <a:cubicBezTo>
                  <a:pt x="553499" y="967137"/>
                  <a:pt x="527190" y="959278"/>
                  <a:pt x="526178" y="986223"/>
                </a:cubicBezTo>
                <a:cubicBezTo>
                  <a:pt x="585879" y="1014290"/>
                  <a:pt x="657723" y="995204"/>
                  <a:pt x="720459" y="1036744"/>
                </a:cubicBezTo>
                <a:cubicBezTo>
                  <a:pt x="684032" y="1055829"/>
                  <a:pt x="650640" y="1024394"/>
                  <a:pt x="616236" y="1042357"/>
                </a:cubicBezTo>
                <a:cubicBezTo>
                  <a:pt x="627367" y="1069302"/>
                  <a:pt x="1131283" y="1235459"/>
                  <a:pt x="1222353" y="1253422"/>
                </a:cubicBezTo>
                <a:cubicBezTo>
                  <a:pt x="1407527" y="1290470"/>
                  <a:pt x="1940788" y="1384776"/>
                  <a:pt x="2087511" y="1406107"/>
                </a:cubicBezTo>
                <a:cubicBezTo>
                  <a:pt x="2200841" y="1421824"/>
                  <a:pt x="2313160" y="1434174"/>
                  <a:pt x="2425479" y="1435297"/>
                </a:cubicBezTo>
                <a:cubicBezTo>
                  <a:pt x="2553988" y="1436419"/>
                  <a:pt x="2681485" y="1430806"/>
                  <a:pt x="2809994" y="1426315"/>
                </a:cubicBezTo>
                <a:cubicBezTo>
                  <a:pt x="2858058" y="1424631"/>
                  <a:pt x="2905933" y="1421684"/>
                  <a:pt x="2953618" y="1417071"/>
                </a:cubicBezTo>
                <a:lnTo>
                  <a:pt x="3021543" y="1407897"/>
                </a:lnTo>
                <a:close/>
              </a:path>
            </a:pathLst>
          </a:custGeom>
          <a:solidFill>
            <a:schemeClr val="accent1">
              <a:alpha val="20000"/>
            </a:schemeClr>
          </a:solidFill>
          <a:ln w="32707" cap="flat">
            <a:noFill/>
            <a:prstDash val="solid"/>
            <a:miter/>
          </a:ln>
        </p:spPr>
        <p:txBody>
          <a:bodyPr wrap="square" rtlCol="0" anchor="ctr">
            <a:noAutofit/>
          </a:bodyPr>
          <a:lstStyle/>
          <a:p>
            <a:endParaRPr lang="en-US"/>
          </a:p>
        </p:txBody>
      </p:sp>
      <p:sp useBgFill="1">
        <p:nvSpPr>
          <p:cNvPr id="10" name="Rectangle 9">
            <a:extLst>
              <a:ext uri="{FF2B5EF4-FFF2-40B4-BE49-F238E27FC236}">
                <a16:creationId xmlns:a16="http://schemas.microsoft.com/office/drawing/2014/main" id="{6A8AAC95-3719-4BCD-B710-4160043D923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Shape 11">
            <a:extLst>
              <a:ext uri="{FF2B5EF4-FFF2-40B4-BE49-F238E27FC236}">
                <a16:creationId xmlns:a16="http://schemas.microsoft.com/office/drawing/2014/main" id="{73A6D7BA-50E4-42FE-A0E3-FC42B7EC43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2767722"/>
            <a:ext cx="3021543" cy="1532055"/>
          </a:xfrm>
          <a:custGeom>
            <a:avLst/>
            <a:gdLst>
              <a:gd name="connsiteX0" fmla="*/ 3021543 w 3021543"/>
              <a:gd name="connsiteY0" fmla="*/ 0 h 1532055"/>
              <a:gd name="connsiteX1" fmla="*/ 2963800 w 3021543"/>
              <a:gd name="connsiteY1" fmla="*/ 7730 h 1532055"/>
              <a:gd name="connsiteX2" fmla="*/ 2793803 w 3021543"/>
              <a:gd name="connsiteY2" fmla="*/ 25704 h 1532055"/>
              <a:gd name="connsiteX3" fmla="*/ 2414348 w 3021543"/>
              <a:gd name="connsiteY3" fmla="*/ 31695 h 1532055"/>
              <a:gd name="connsiteX4" fmla="*/ 2091558 w 3021543"/>
              <a:gd name="connsiteY4" fmla="*/ 29298 h 1532055"/>
              <a:gd name="connsiteX5" fmla="*/ 1645319 w 3021543"/>
              <a:gd name="connsiteY5" fmla="*/ 30497 h 1532055"/>
              <a:gd name="connsiteX6" fmla="*/ 1243602 w 3021543"/>
              <a:gd name="connsiteY6" fmla="*/ 64048 h 1532055"/>
              <a:gd name="connsiteX7" fmla="*/ 753851 w 3021543"/>
              <a:gd name="connsiteY7" fmla="*/ 61651 h 1532055"/>
              <a:gd name="connsiteX8" fmla="*/ 465465 w 3021543"/>
              <a:gd name="connsiteY8" fmla="*/ 123960 h 1532055"/>
              <a:gd name="connsiteX9" fmla="*/ 546416 w 3021543"/>
              <a:gd name="connsiteY9" fmla="*/ 145529 h 1532055"/>
              <a:gd name="connsiteX10" fmla="*/ 689091 w 3021543"/>
              <a:gd name="connsiteY10" fmla="*/ 192260 h 1532055"/>
              <a:gd name="connsiteX11" fmla="*/ 704269 w 3021543"/>
              <a:gd name="connsiteY11" fmla="*/ 222217 h 1532055"/>
              <a:gd name="connsiteX12" fmla="*/ 683020 w 3021543"/>
              <a:gd name="connsiteY12" fmla="*/ 236595 h 1532055"/>
              <a:gd name="connsiteX13" fmla="*/ 621295 w 3021543"/>
              <a:gd name="connsiteY13" fmla="*/ 264155 h 1532055"/>
              <a:gd name="connsiteX14" fmla="*/ 848968 w 3021543"/>
              <a:gd name="connsiteY14" fmla="*/ 304896 h 1532055"/>
              <a:gd name="connsiteX15" fmla="*/ 768018 w 3021543"/>
              <a:gd name="connsiteY15" fmla="*/ 330059 h 1532055"/>
              <a:gd name="connsiteX16" fmla="*/ 684032 w 3021543"/>
              <a:gd name="connsiteY16" fmla="*/ 348032 h 1532055"/>
              <a:gd name="connsiteX17" fmla="*/ 592962 w 3021543"/>
              <a:gd name="connsiteY17" fmla="*/ 361213 h 1532055"/>
              <a:gd name="connsiteX18" fmla="*/ 509988 w 3021543"/>
              <a:gd name="connsiteY18" fmla="*/ 387575 h 1532055"/>
              <a:gd name="connsiteX19" fmla="*/ 726531 w 3021543"/>
              <a:gd name="connsiteY19" fmla="*/ 398359 h 1532055"/>
              <a:gd name="connsiteX20" fmla="*/ 614212 w 3021543"/>
              <a:gd name="connsiteY20" fmla="*/ 422324 h 1532055"/>
              <a:gd name="connsiteX21" fmla="*/ 522131 w 3021543"/>
              <a:gd name="connsiteY21" fmla="*/ 453478 h 1532055"/>
              <a:gd name="connsiteX22" fmla="*/ 457370 w 3021543"/>
              <a:gd name="connsiteY22" fmla="*/ 467857 h 1532055"/>
              <a:gd name="connsiteX23" fmla="*/ 388562 w 3021543"/>
              <a:gd name="connsiteY23" fmla="*/ 471452 h 1532055"/>
              <a:gd name="connsiteX24" fmla="*/ 372372 w 3021543"/>
              <a:gd name="connsiteY24" fmla="*/ 494218 h 1532055"/>
              <a:gd name="connsiteX25" fmla="*/ 393622 w 3021543"/>
              <a:gd name="connsiteY25" fmla="*/ 518184 h 1532055"/>
              <a:gd name="connsiteX26" fmla="*/ 426002 w 3021543"/>
              <a:gd name="connsiteY26" fmla="*/ 520580 h 1532055"/>
              <a:gd name="connsiteX27" fmla="*/ 619271 w 3021543"/>
              <a:gd name="connsiteY27" fmla="*/ 526571 h 1532055"/>
              <a:gd name="connsiteX28" fmla="*/ 0 w 3021543"/>
              <a:gd name="connsiteY28" fmla="*/ 579294 h 1532055"/>
              <a:gd name="connsiteX29" fmla="*/ 83986 w 3021543"/>
              <a:gd name="connsiteY29" fmla="*/ 611647 h 1532055"/>
              <a:gd name="connsiteX30" fmla="*/ 112319 w 3021543"/>
              <a:gd name="connsiteY30" fmla="*/ 700317 h 1532055"/>
              <a:gd name="connsiteX31" fmla="*/ 215531 w 3021543"/>
              <a:gd name="connsiteY31" fmla="*/ 750643 h 1532055"/>
              <a:gd name="connsiteX32" fmla="*/ 282315 w 3021543"/>
              <a:gd name="connsiteY32" fmla="*/ 768617 h 1532055"/>
              <a:gd name="connsiteX33" fmla="*/ 435109 w 3021543"/>
              <a:gd name="connsiteY33" fmla="*/ 794979 h 1532055"/>
              <a:gd name="connsiteX34" fmla="*/ 457370 w 3021543"/>
              <a:gd name="connsiteY34" fmla="*/ 838116 h 1532055"/>
              <a:gd name="connsiteX35" fmla="*/ 476596 w 3021543"/>
              <a:gd name="connsiteY35" fmla="*/ 886046 h 1532055"/>
              <a:gd name="connsiteX36" fmla="*/ 517071 w 3021543"/>
              <a:gd name="connsiteY36" fmla="*/ 917200 h 1532055"/>
              <a:gd name="connsiteX37" fmla="*/ 202377 w 3021543"/>
              <a:gd name="connsiteY37" fmla="*/ 912407 h 1532055"/>
              <a:gd name="connsiteX38" fmla="*/ 557546 w 3021543"/>
              <a:gd name="connsiteY38" fmla="*/ 1013060 h 1532055"/>
              <a:gd name="connsiteX39" fmla="*/ 526178 w 3021543"/>
              <a:gd name="connsiteY39" fmla="*/ 1052602 h 1532055"/>
              <a:gd name="connsiteX40" fmla="*/ 720459 w 3021543"/>
              <a:gd name="connsiteY40" fmla="*/ 1106523 h 1532055"/>
              <a:gd name="connsiteX41" fmla="*/ 616236 w 3021543"/>
              <a:gd name="connsiteY41" fmla="*/ 1112514 h 1532055"/>
              <a:gd name="connsiteX42" fmla="*/ 1222353 w 3021543"/>
              <a:gd name="connsiteY42" fmla="*/ 1337785 h 1532055"/>
              <a:gd name="connsiteX43" fmla="*/ 2087511 w 3021543"/>
              <a:gd name="connsiteY43" fmla="*/ 1500747 h 1532055"/>
              <a:gd name="connsiteX44" fmla="*/ 2425479 w 3021543"/>
              <a:gd name="connsiteY44" fmla="*/ 1531901 h 1532055"/>
              <a:gd name="connsiteX45" fmla="*/ 2809994 w 3021543"/>
              <a:gd name="connsiteY45" fmla="*/ 1522315 h 1532055"/>
              <a:gd name="connsiteX46" fmla="*/ 2953618 w 3021543"/>
              <a:gd name="connsiteY46" fmla="*/ 1512448 h 1532055"/>
              <a:gd name="connsiteX47" fmla="*/ 3021543 w 3021543"/>
              <a:gd name="connsiteY47" fmla="*/ 1502657 h 15320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3021543" h="1532055">
                <a:moveTo>
                  <a:pt x="3021543" y="0"/>
                </a:moveTo>
                <a:lnTo>
                  <a:pt x="2963800" y="7730"/>
                </a:lnTo>
                <a:cubicBezTo>
                  <a:pt x="2907134" y="14919"/>
                  <a:pt x="2850469" y="24506"/>
                  <a:pt x="2793803" y="25704"/>
                </a:cubicBezTo>
                <a:cubicBezTo>
                  <a:pt x="2667318" y="29298"/>
                  <a:pt x="2539821" y="20911"/>
                  <a:pt x="2414348" y="31695"/>
                </a:cubicBezTo>
                <a:cubicBezTo>
                  <a:pt x="2307089" y="41281"/>
                  <a:pt x="2198818" y="30497"/>
                  <a:pt x="2091558" y="29298"/>
                </a:cubicBezTo>
                <a:cubicBezTo>
                  <a:pt x="1942812" y="28100"/>
                  <a:pt x="1793053" y="19713"/>
                  <a:pt x="1645319" y="30497"/>
                </a:cubicBezTo>
                <a:cubicBezTo>
                  <a:pt x="1510738" y="38885"/>
                  <a:pt x="1376158" y="41281"/>
                  <a:pt x="1243602" y="64048"/>
                </a:cubicBezTo>
                <a:cubicBezTo>
                  <a:pt x="1079677" y="76030"/>
                  <a:pt x="916765" y="68841"/>
                  <a:pt x="753851" y="61651"/>
                </a:cubicBezTo>
                <a:cubicBezTo>
                  <a:pt x="653675" y="56858"/>
                  <a:pt x="554511" y="41281"/>
                  <a:pt x="465465" y="123960"/>
                </a:cubicBezTo>
                <a:cubicBezTo>
                  <a:pt x="489751" y="143132"/>
                  <a:pt x="519095" y="139537"/>
                  <a:pt x="546416" y="145529"/>
                </a:cubicBezTo>
                <a:cubicBezTo>
                  <a:pt x="594986" y="157511"/>
                  <a:pt x="643557" y="169493"/>
                  <a:pt x="689091" y="192260"/>
                </a:cubicBezTo>
                <a:cubicBezTo>
                  <a:pt x="699210" y="197053"/>
                  <a:pt x="708317" y="206639"/>
                  <a:pt x="704269" y="222217"/>
                </a:cubicBezTo>
                <a:cubicBezTo>
                  <a:pt x="701234" y="234199"/>
                  <a:pt x="691115" y="234199"/>
                  <a:pt x="683020" y="236595"/>
                </a:cubicBezTo>
                <a:cubicBezTo>
                  <a:pt x="664806" y="243785"/>
                  <a:pt x="642545" y="238992"/>
                  <a:pt x="621295" y="264155"/>
                </a:cubicBezTo>
                <a:cubicBezTo>
                  <a:pt x="702245" y="277336"/>
                  <a:pt x="780160" y="252172"/>
                  <a:pt x="848968" y="304896"/>
                </a:cubicBezTo>
                <a:cubicBezTo>
                  <a:pt x="823671" y="331257"/>
                  <a:pt x="795339" y="325266"/>
                  <a:pt x="768018" y="330059"/>
                </a:cubicBezTo>
                <a:cubicBezTo>
                  <a:pt x="739685" y="334852"/>
                  <a:pt x="712365" y="343240"/>
                  <a:pt x="684032" y="348032"/>
                </a:cubicBezTo>
                <a:cubicBezTo>
                  <a:pt x="653675" y="354023"/>
                  <a:pt x="623319" y="355222"/>
                  <a:pt x="592962" y="361213"/>
                </a:cubicBezTo>
                <a:cubicBezTo>
                  <a:pt x="567666" y="366006"/>
                  <a:pt x="540345" y="357618"/>
                  <a:pt x="509988" y="387575"/>
                </a:cubicBezTo>
                <a:cubicBezTo>
                  <a:pt x="584867" y="409143"/>
                  <a:pt x="652663" y="376790"/>
                  <a:pt x="726531" y="398359"/>
                </a:cubicBezTo>
                <a:cubicBezTo>
                  <a:pt x="683020" y="417531"/>
                  <a:pt x="647604" y="411539"/>
                  <a:pt x="614212" y="422324"/>
                </a:cubicBezTo>
                <a:cubicBezTo>
                  <a:pt x="583855" y="433108"/>
                  <a:pt x="547428" y="421126"/>
                  <a:pt x="522131" y="453478"/>
                </a:cubicBezTo>
                <a:cubicBezTo>
                  <a:pt x="502905" y="478641"/>
                  <a:pt x="482668" y="482236"/>
                  <a:pt x="457370" y="467857"/>
                </a:cubicBezTo>
                <a:cubicBezTo>
                  <a:pt x="435109" y="454676"/>
                  <a:pt x="410824" y="458271"/>
                  <a:pt x="388562" y="471452"/>
                </a:cubicBezTo>
                <a:cubicBezTo>
                  <a:pt x="380468" y="476245"/>
                  <a:pt x="372372" y="482236"/>
                  <a:pt x="372372" y="494218"/>
                </a:cubicBezTo>
                <a:cubicBezTo>
                  <a:pt x="372372" y="510994"/>
                  <a:pt x="382491" y="515787"/>
                  <a:pt x="393622" y="518184"/>
                </a:cubicBezTo>
                <a:cubicBezTo>
                  <a:pt x="403741" y="520580"/>
                  <a:pt x="415883" y="522977"/>
                  <a:pt x="426002" y="520580"/>
                </a:cubicBezTo>
                <a:cubicBezTo>
                  <a:pt x="490762" y="507399"/>
                  <a:pt x="554511" y="528968"/>
                  <a:pt x="619271" y="526571"/>
                </a:cubicBezTo>
                <a:cubicBezTo>
                  <a:pt x="415883" y="578096"/>
                  <a:pt x="210471" y="561321"/>
                  <a:pt x="0" y="579294"/>
                </a:cubicBezTo>
                <a:cubicBezTo>
                  <a:pt x="27321" y="615241"/>
                  <a:pt x="62737" y="585286"/>
                  <a:pt x="83986" y="611647"/>
                </a:cubicBezTo>
                <a:cubicBezTo>
                  <a:pt x="63748" y="666766"/>
                  <a:pt x="71844" y="696722"/>
                  <a:pt x="112319" y="700317"/>
                </a:cubicBezTo>
                <a:cubicBezTo>
                  <a:pt x="151782" y="703912"/>
                  <a:pt x="194281" y="684740"/>
                  <a:pt x="215531" y="750643"/>
                </a:cubicBezTo>
                <a:cubicBezTo>
                  <a:pt x="221602" y="771014"/>
                  <a:pt x="259042" y="765023"/>
                  <a:pt x="282315" y="768617"/>
                </a:cubicBezTo>
                <a:cubicBezTo>
                  <a:pt x="332909" y="777005"/>
                  <a:pt x="386539" y="768617"/>
                  <a:pt x="435109" y="794979"/>
                </a:cubicBezTo>
                <a:cubicBezTo>
                  <a:pt x="454335" y="804565"/>
                  <a:pt x="467489" y="811754"/>
                  <a:pt x="457370" y="838116"/>
                </a:cubicBezTo>
                <a:cubicBezTo>
                  <a:pt x="447252" y="865675"/>
                  <a:pt x="460406" y="875261"/>
                  <a:pt x="476596" y="886046"/>
                </a:cubicBezTo>
                <a:cubicBezTo>
                  <a:pt x="488739" y="894433"/>
                  <a:pt x="506953" y="892037"/>
                  <a:pt x="517071" y="917200"/>
                </a:cubicBezTo>
                <a:cubicBezTo>
                  <a:pt x="410824" y="913605"/>
                  <a:pt x="307612" y="893235"/>
                  <a:pt x="202377" y="912407"/>
                </a:cubicBezTo>
                <a:cubicBezTo>
                  <a:pt x="317731" y="960337"/>
                  <a:pt x="444216" y="957940"/>
                  <a:pt x="557546" y="1013060"/>
                </a:cubicBezTo>
                <a:cubicBezTo>
                  <a:pt x="553499" y="1032232"/>
                  <a:pt x="527190" y="1023844"/>
                  <a:pt x="526178" y="1052602"/>
                </a:cubicBezTo>
                <a:cubicBezTo>
                  <a:pt x="585879" y="1082558"/>
                  <a:pt x="657723" y="1062188"/>
                  <a:pt x="720459" y="1106523"/>
                </a:cubicBezTo>
                <a:cubicBezTo>
                  <a:pt x="684032" y="1126893"/>
                  <a:pt x="650640" y="1093342"/>
                  <a:pt x="616236" y="1112514"/>
                </a:cubicBezTo>
                <a:cubicBezTo>
                  <a:pt x="627367" y="1141273"/>
                  <a:pt x="1131283" y="1318613"/>
                  <a:pt x="1222353" y="1337785"/>
                </a:cubicBezTo>
                <a:cubicBezTo>
                  <a:pt x="1407527" y="1377327"/>
                  <a:pt x="1940788" y="1477980"/>
                  <a:pt x="2087511" y="1500747"/>
                </a:cubicBezTo>
                <a:cubicBezTo>
                  <a:pt x="2200841" y="1517522"/>
                  <a:pt x="2313160" y="1530703"/>
                  <a:pt x="2425479" y="1531901"/>
                </a:cubicBezTo>
                <a:cubicBezTo>
                  <a:pt x="2553988" y="1533099"/>
                  <a:pt x="2681485" y="1527108"/>
                  <a:pt x="2809994" y="1522315"/>
                </a:cubicBezTo>
                <a:cubicBezTo>
                  <a:pt x="2858058" y="1520518"/>
                  <a:pt x="2905933" y="1517372"/>
                  <a:pt x="2953618" y="1512448"/>
                </a:cubicBezTo>
                <a:lnTo>
                  <a:pt x="3021543" y="1502657"/>
                </a:lnTo>
                <a:close/>
              </a:path>
            </a:pathLst>
          </a:custGeom>
          <a:solidFill>
            <a:srgbClr val="7688E6">
              <a:alpha val="20000"/>
            </a:srgbClr>
          </a:solidFill>
          <a:ln w="32707" cap="flat">
            <a:noFill/>
            <a:prstDash val="solid"/>
            <a:miter/>
          </a:ln>
        </p:spPr>
        <p:txBody>
          <a:bodyPr wrap="square" rtlCol="0" anchor="ctr">
            <a:noAutofit/>
          </a:bodyPr>
          <a:lstStyle/>
          <a:p>
            <a:endParaRPr lang="en-US" dirty="0"/>
          </a:p>
        </p:txBody>
      </p:sp>
      <p:sp>
        <p:nvSpPr>
          <p:cNvPr id="3" name="TextBox 2">
            <a:extLst>
              <a:ext uri="{FF2B5EF4-FFF2-40B4-BE49-F238E27FC236}">
                <a16:creationId xmlns:a16="http://schemas.microsoft.com/office/drawing/2014/main" id="{54906374-4877-49D1-86B9-FEF0C3CA2345}"/>
              </a:ext>
            </a:extLst>
          </p:cNvPr>
          <p:cNvSpPr txBox="1"/>
          <p:nvPr/>
        </p:nvSpPr>
        <p:spPr>
          <a:xfrm>
            <a:off x="692331" y="838199"/>
            <a:ext cx="10661469" cy="5338763"/>
          </a:xfrm>
          <a:prstGeom prst="rect">
            <a:avLst/>
          </a:prstGeom>
        </p:spPr>
        <p:txBody>
          <a:bodyPr vert="horz" lIns="91440" tIns="45720" rIns="91440" bIns="45720" rtlCol="0" anchor="ctr">
            <a:normAutofit/>
          </a:bodyPr>
          <a:lstStyle/>
          <a:p>
            <a:pPr>
              <a:lnSpc>
                <a:spcPct val="90000"/>
              </a:lnSpc>
              <a:spcAft>
                <a:spcPts val="600"/>
              </a:spcAft>
            </a:pPr>
            <a:r>
              <a:rPr lang="en-US" sz="2000" b="1" i="0" dirty="0">
                <a:effectLst/>
                <a:latin typeface="Garamond" panose="02020404030301010803" pitchFamily="18" charset="0"/>
              </a:rPr>
              <a:t>April 26, 1986, 5 a.m.</a:t>
            </a:r>
          </a:p>
          <a:p>
            <a:pPr>
              <a:lnSpc>
                <a:spcPct val="90000"/>
              </a:lnSpc>
              <a:spcAft>
                <a:spcPts val="600"/>
              </a:spcAft>
            </a:pPr>
            <a:r>
              <a:rPr lang="en-US" sz="2000" b="0" i="0" dirty="0">
                <a:effectLst/>
                <a:latin typeface="Garamond" panose="02020404030301010803" pitchFamily="18" charset="0"/>
              </a:rPr>
              <a:t>Officials shut down reactor No. 3, to be followed the next morning by reactor Nos. 1 and 2. They are re-opened months later.</a:t>
            </a:r>
          </a:p>
          <a:p>
            <a:pPr>
              <a:lnSpc>
                <a:spcPct val="90000"/>
              </a:lnSpc>
              <a:spcAft>
                <a:spcPts val="600"/>
              </a:spcAft>
            </a:pPr>
            <a:endParaRPr lang="en-US" sz="2000" b="0" i="0" dirty="0">
              <a:effectLst/>
              <a:latin typeface="Garamond" panose="02020404030301010803" pitchFamily="18" charset="0"/>
            </a:endParaRPr>
          </a:p>
          <a:p>
            <a:pPr>
              <a:lnSpc>
                <a:spcPct val="90000"/>
              </a:lnSpc>
              <a:spcAft>
                <a:spcPts val="600"/>
              </a:spcAft>
            </a:pPr>
            <a:r>
              <a:rPr lang="en-US" sz="2000" b="1" i="0" dirty="0">
                <a:effectLst/>
                <a:latin typeface="Garamond" panose="02020404030301010803" pitchFamily="18" charset="0"/>
              </a:rPr>
              <a:t>April 26, 1986, 6:35 a.m.</a:t>
            </a:r>
          </a:p>
          <a:p>
            <a:pPr>
              <a:lnSpc>
                <a:spcPct val="90000"/>
              </a:lnSpc>
              <a:spcAft>
                <a:spcPts val="600"/>
              </a:spcAft>
            </a:pPr>
            <a:r>
              <a:rPr lang="en-US" sz="2000" b="0" i="0" dirty="0">
                <a:effectLst/>
                <a:latin typeface="Garamond" panose="02020404030301010803" pitchFamily="18" charset="0"/>
              </a:rPr>
              <a:t>By now, all fires have been extinguished except for a blaze in the reactor core, which will burn for days.</a:t>
            </a:r>
          </a:p>
          <a:p>
            <a:pPr>
              <a:lnSpc>
                <a:spcPct val="90000"/>
              </a:lnSpc>
              <a:spcAft>
                <a:spcPts val="600"/>
              </a:spcAft>
            </a:pPr>
            <a:endParaRPr lang="en-US" sz="2000" b="0" i="0" dirty="0">
              <a:effectLst/>
              <a:latin typeface="Garamond" panose="02020404030301010803" pitchFamily="18" charset="0"/>
            </a:endParaRPr>
          </a:p>
          <a:p>
            <a:pPr>
              <a:lnSpc>
                <a:spcPct val="90000"/>
              </a:lnSpc>
              <a:spcAft>
                <a:spcPts val="600"/>
              </a:spcAft>
            </a:pPr>
            <a:r>
              <a:rPr lang="en-US" sz="2000" b="1" i="0" dirty="0">
                <a:effectLst/>
                <a:latin typeface="Garamond" panose="02020404030301010803" pitchFamily="18" charset="0"/>
              </a:rPr>
              <a:t>April 27, 1986, 10 a.m.</a:t>
            </a:r>
          </a:p>
          <a:p>
            <a:pPr>
              <a:lnSpc>
                <a:spcPct val="90000"/>
              </a:lnSpc>
              <a:spcAft>
                <a:spcPts val="600"/>
              </a:spcAft>
            </a:pPr>
            <a:r>
              <a:rPr lang="en-US" sz="2000" b="0" i="0" dirty="0">
                <a:effectLst/>
                <a:latin typeface="Garamond" panose="02020404030301010803" pitchFamily="18" charset="0"/>
              </a:rPr>
              <a:t>Helicopters begin dumping sand, clay, boron, lead and dolomite into the burning core in an attempt to slow radioactive emissions.</a:t>
            </a:r>
          </a:p>
          <a:p>
            <a:pPr>
              <a:lnSpc>
                <a:spcPct val="90000"/>
              </a:lnSpc>
              <a:spcAft>
                <a:spcPts val="600"/>
              </a:spcAft>
            </a:pPr>
            <a:endParaRPr lang="en-US" sz="2000" b="0" i="0" dirty="0">
              <a:effectLst/>
              <a:latin typeface="Garamond" panose="02020404030301010803" pitchFamily="18" charset="0"/>
            </a:endParaRPr>
          </a:p>
          <a:p>
            <a:pPr>
              <a:lnSpc>
                <a:spcPct val="90000"/>
              </a:lnSpc>
              <a:spcAft>
                <a:spcPts val="600"/>
              </a:spcAft>
            </a:pPr>
            <a:r>
              <a:rPr lang="en-US" sz="2000" b="1" i="0" dirty="0">
                <a:effectLst/>
                <a:latin typeface="Garamond" panose="02020404030301010803" pitchFamily="18" charset="0"/>
              </a:rPr>
              <a:t>April 27, 1986: 2 p.m.</a:t>
            </a:r>
          </a:p>
          <a:p>
            <a:pPr>
              <a:lnSpc>
                <a:spcPct val="90000"/>
              </a:lnSpc>
              <a:spcAft>
                <a:spcPts val="600"/>
              </a:spcAft>
            </a:pPr>
            <a:r>
              <a:rPr lang="en-US" sz="2000" b="0" i="0" dirty="0">
                <a:effectLst/>
                <a:latin typeface="Garamond" panose="02020404030301010803" pitchFamily="18" charset="0"/>
              </a:rPr>
              <a:t>After telling residents nothing about the disaster for some 36 hours, Soviet officials finally begin evacuating roughly 115,000 people from Pripyat, as well as nearby towns and villages. Residents are informed it will be temporary and that they should pack only vital documents and belongings, plus some food. Soon after, however, an exclusion zone is set up around Chernobyl that prevents their return.</a:t>
            </a:r>
          </a:p>
        </p:txBody>
      </p:sp>
    </p:spTree>
    <p:extLst>
      <p:ext uri="{BB962C8B-B14F-4D97-AF65-F5344CB8AC3E}">
        <p14:creationId xmlns:p14="http://schemas.microsoft.com/office/powerpoint/2010/main" val="26745710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Freeform: Shape 7">
            <a:extLst>
              <a:ext uri="{FF2B5EF4-FFF2-40B4-BE49-F238E27FC236}">
                <a16:creationId xmlns:a16="http://schemas.microsoft.com/office/drawing/2014/main" id="{13B7BB51-92B8-4089-8DAB-1202A4D1C6A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315111"/>
            <a:ext cx="3021543" cy="1435442"/>
          </a:xfrm>
          <a:custGeom>
            <a:avLst/>
            <a:gdLst/>
            <a:ahLst/>
            <a:cxnLst/>
            <a:rect l="l" t="t" r="r" b="b"/>
            <a:pathLst>
              <a:path w="3021543" h="1435442">
                <a:moveTo>
                  <a:pt x="3021543" y="0"/>
                </a:moveTo>
                <a:lnTo>
                  <a:pt x="2963800" y="7242"/>
                </a:lnTo>
                <a:cubicBezTo>
                  <a:pt x="2907134" y="13978"/>
                  <a:pt x="2850469" y="22960"/>
                  <a:pt x="2793803" y="24082"/>
                </a:cubicBezTo>
                <a:cubicBezTo>
                  <a:pt x="2667318" y="27450"/>
                  <a:pt x="2539821" y="19592"/>
                  <a:pt x="2414348" y="29696"/>
                </a:cubicBezTo>
                <a:cubicBezTo>
                  <a:pt x="2307089" y="38677"/>
                  <a:pt x="2198818" y="28573"/>
                  <a:pt x="2091558" y="27450"/>
                </a:cubicBezTo>
                <a:cubicBezTo>
                  <a:pt x="1942812" y="26328"/>
                  <a:pt x="1793053" y="18469"/>
                  <a:pt x="1645319" y="28573"/>
                </a:cubicBezTo>
                <a:cubicBezTo>
                  <a:pt x="1510738" y="36432"/>
                  <a:pt x="1376158" y="38677"/>
                  <a:pt x="1243602" y="60008"/>
                </a:cubicBezTo>
                <a:cubicBezTo>
                  <a:pt x="1079677" y="71235"/>
                  <a:pt x="916765" y="64499"/>
                  <a:pt x="753851" y="57763"/>
                </a:cubicBezTo>
                <a:cubicBezTo>
                  <a:pt x="653675" y="53272"/>
                  <a:pt x="554511" y="38677"/>
                  <a:pt x="465465" y="116142"/>
                </a:cubicBezTo>
                <a:cubicBezTo>
                  <a:pt x="489751" y="134105"/>
                  <a:pt x="519095" y="130737"/>
                  <a:pt x="546416" y="136351"/>
                </a:cubicBezTo>
                <a:cubicBezTo>
                  <a:pt x="594986" y="147578"/>
                  <a:pt x="643557" y="158804"/>
                  <a:pt x="689091" y="180136"/>
                </a:cubicBezTo>
                <a:cubicBezTo>
                  <a:pt x="699210" y="184626"/>
                  <a:pt x="708317" y="193608"/>
                  <a:pt x="704269" y="208203"/>
                </a:cubicBezTo>
                <a:cubicBezTo>
                  <a:pt x="701234" y="219430"/>
                  <a:pt x="691115" y="219430"/>
                  <a:pt x="683020" y="221675"/>
                </a:cubicBezTo>
                <a:cubicBezTo>
                  <a:pt x="664806" y="228411"/>
                  <a:pt x="642545" y="223920"/>
                  <a:pt x="621295" y="247496"/>
                </a:cubicBezTo>
                <a:cubicBezTo>
                  <a:pt x="702245" y="259846"/>
                  <a:pt x="780160" y="236270"/>
                  <a:pt x="848968" y="285668"/>
                </a:cubicBezTo>
                <a:cubicBezTo>
                  <a:pt x="823671" y="310367"/>
                  <a:pt x="795339" y="304753"/>
                  <a:pt x="768018" y="309244"/>
                </a:cubicBezTo>
                <a:cubicBezTo>
                  <a:pt x="739685" y="313735"/>
                  <a:pt x="712365" y="321594"/>
                  <a:pt x="684032" y="326085"/>
                </a:cubicBezTo>
                <a:cubicBezTo>
                  <a:pt x="653675" y="331698"/>
                  <a:pt x="623319" y="332821"/>
                  <a:pt x="592962" y="338434"/>
                </a:cubicBezTo>
                <a:cubicBezTo>
                  <a:pt x="567666" y="342925"/>
                  <a:pt x="540345" y="335066"/>
                  <a:pt x="509988" y="363133"/>
                </a:cubicBezTo>
                <a:cubicBezTo>
                  <a:pt x="584867" y="383342"/>
                  <a:pt x="652663" y="353029"/>
                  <a:pt x="726531" y="373237"/>
                </a:cubicBezTo>
                <a:cubicBezTo>
                  <a:pt x="683020" y="391200"/>
                  <a:pt x="647604" y="385587"/>
                  <a:pt x="614212" y="395691"/>
                </a:cubicBezTo>
                <a:cubicBezTo>
                  <a:pt x="583855" y="405795"/>
                  <a:pt x="547428" y="394568"/>
                  <a:pt x="522131" y="424881"/>
                </a:cubicBezTo>
                <a:cubicBezTo>
                  <a:pt x="502905" y="448457"/>
                  <a:pt x="482668" y="451825"/>
                  <a:pt x="457370" y="438353"/>
                </a:cubicBezTo>
                <a:cubicBezTo>
                  <a:pt x="435109" y="426003"/>
                  <a:pt x="410824" y="429371"/>
                  <a:pt x="388562" y="441721"/>
                </a:cubicBezTo>
                <a:cubicBezTo>
                  <a:pt x="380468" y="446212"/>
                  <a:pt x="372372" y="451825"/>
                  <a:pt x="372372" y="463052"/>
                </a:cubicBezTo>
                <a:cubicBezTo>
                  <a:pt x="372372" y="478770"/>
                  <a:pt x="382491" y="483260"/>
                  <a:pt x="393622" y="485506"/>
                </a:cubicBezTo>
                <a:cubicBezTo>
                  <a:pt x="403741" y="487751"/>
                  <a:pt x="415883" y="489997"/>
                  <a:pt x="426002" y="487751"/>
                </a:cubicBezTo>
                <a:cubicBezTo>
                  <a:pt x="490762" y="475402"/>
                  <a:pt x="554511" y="495610"/>
                  <a:pt x="619271" y="493365"/>
                </a:cubicBezTo>
                <a:cubicBezTo>
                  <a:pt x="415883" y="541640"/>
                  <a:pt x="210471" y="525922"/>
                  <a:pt x="0" y="542762"/>
                </a:cubicBezTo>
                <a:cubicBezTo>
                  <a:pt x="27321" y="576443"/>
                  <a:pt x="62737" y="548376"/>
                  <a:pt x="83986" y="573075"/>
                </a:cubicBezTo>
                <a:cubicBezTo>
                  <a:pt x="63748" y="624719"/>
                  <a:pt x="71844" y="652785"/>
                  <a:pt x="112319" y="656154"/>
                </a:cubicBezTo>
                <a:cubicBezTo>
                  <a:pt x="151782" y="659522"/>
                  <a:pt x="194281" y="641559"/>
                  <a:pt x="215531" y="703306"/>
                </a:cubicBezTo>
                <a:cubicBezTo>
                  <a:pt x="221602" y="722392"/>
                  <a:pt x="259042" y="716779"/>
                  <a:pt x="282315" y="720147"/>
                </a:cubicBezTo>
                <a:cubicBezTo>
                  <a:pt x="332909" y="728005"/>
                  <a:pt x="386539" y="720147"/>
                  <a:pt x="435109" y="744846"/>
                </a:cubicBezTo>
                <a:cubicBezTo>
                  <a:pt x="454335" y="753827"/>
                  <a:pt x="467489" y="760563"/>
                  <a:pt x="457370" y="785263"/>
                </a:cubicBezTo>
                <a:cubicBezTo>
                  <a:pt x="447252" y="811084"/>
                  <a:pt x="460406" y="820066"/>
                  <a:pt x="476596" y="830170"/>
                </a:cubicBezTo>
                <a:cubicBezTo>
                  <a:pt x="488739" y="838028"/>
                  <a:pt x="506953" y="835783"/>
                  <a:pt x="517071" y="859360"/>
                </a:cubicBezTo>
                <a:cubicBezTo>
                  <a:pt x="410824" y="855992"/>
                  <a:pt x="307612" y="836906"/>
                  <a:pt x="202377" y="854869"/>
                </a:cubicBezTo>
                <a:cubicBezTo>
                  <a:pt x="317731" y="899776"/>
                  <a:pt x="444216" y="897531"/>
                  <a:pt x="557546" y="949175"/>
                </a:cubicBezTo>
                <a:cubicBezTo>
                  <a:pt x="553499" y="967137"/>
                  <a:pt x="527190" y="959278"/>
                  <a:pt x="526178" y="986223"/>
                </a:cubicBezTo>
                <a:cubicBezTo>
                  <a:pt x="585879" y="1014290"/>
                  <a:pt x="657723" y="995204"/>
                  <a:pt x="720459" y="1036744"/>
                </a:cubicBezTo>
                <a:cubicBezTo>
                  <a:pt x="684032" y="1055829"/>
                  <a:pt x="650640" y="1024394"/>
                  <a:pt x="616236" y="1042357"/>
                </a:cubicBezTo>
                <a:cubicBezTo>
                  <a:pt x="627367" y="1069302"/>
                  <a:pt x="1131283" y="1235459"/>
                  <a:pt x="1222353" y="1253422"/>
                </a:cubicBezTo>
                <a:cubicBezTo>
                  <a:pt x="1407527" y="1290470"/>
                  <a:pt x="1940788" y="1384776"/>
                  <a:pt x="2087511" y="1406107"/>
                </a:cubicBezTo>
                <a:cubicBezTo>
                  <a:pt x="2200841" y="1421824"/>
                  <a:pt x="2313160" y="1434174"/>
                  <a:pt x="2425479" y="1435297"/>
                </a:cubicBezTo>
                <a:cubicBezTo>
                  <a:pt x="2553988" y="1436419"/>
                  <a:pt x="2681485" y="1430806"/>
                  <a:pt x="2809994" y="1426315"/>
                </a:cubicBezTo>
                <a:cubicBezTo>
                  <a:pt x="2858058" y="1424631"/>
                  <a:pt x="2905933" y="1421684"/>
                  <a:pt x="2953618" y="1417071"/>
                </a:cubicBezTo>
                <a:lnTo>
                  <a:pt x="3021543" y="1407897"/>
                </a:lnTo>
                <a:close/>
              </a:path>
            </a:pathLst>
          </a:custGeom>
          <a:solidFill>
            <a:schemeClr val="accent1">
              <a:alpha val="20000"/>
            </a:schemeClr>
          </a:solidFill>
          <a:ln w="32707" cap="flat">
            <a:noFill/>
            <a:prstDash val="solid"/>
            <a:miter/>
          </a:ln>
        </p:spPr>
        <p:txBody>
          <a:bodyPr wrap="square" rtlCol="0" anchor="ctr">
            <a:noAutofit/>
          </a:bodyPr>
          <a:lstStyle/>
          <a:p>
            <a:endParaRPr lang="en-US"/>
          </a:p>
        </p:txBody>
      </p:sp>
      <p:sp useBgFill="1">
        <p:nvSpPr>
          <p:cNvPr id="10" name="Rectangle 9">
            <a:extLst>
              <a:ext uri="{FF2B5EF4-FFF2-40B4-BE49-F238E27FC236}">
                <a16:creationId xmlns:a16="http://schemas.microsoft.com/office/drawing/2014/main" id="{5DF0A98B-63F0-47BD-9203-AD26B8E336C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Shape 11">
            <a:extLst>
              <a:ext uri="{FF2B5EF4-FFF2-40B4-BE49-F238E27FC236}">
                <a16:creationId xmlns:a16="http://schemas.microsoft.com/office/drawing/2014/main" id="{AD3D6B5C-B8B4-4071-9480-DEE5EC781C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31334" y="1327050"/>
            <a:ext cx="6079676" cy="4114233"/>
          </a:xfrm>
          <a:custGeom>
            <a:avLst/>
            <a:gdLst>
              <a:gd name="connsiteX0" fmla="*/ 1164045 w 7323233"/>
              <a:gd name="connsiteY0" fmla="*/ 25 h 5835507"/>
              <a:gd name="connsiteX1" fmla="*/ 1213723 w 7323233"/>
              <a:gd name="connsiteY1" fmla="*/ 8385 h 5835507"/>
              <a:gd name="connsiteX2" fmla="*/ 2251656 w 7323233"/>
              <a:gd name="connsiteY2" fmla="*/ 138318 h 5835507"/>
              <a:gd name="connsiteX3" fmla="*/ 3226534 w 7323233"/>
              <a:gd name="connsiteY3" fmla="*/ 205194 h 5835507"/>
              <a:gd name="connsiteX4" fmla="*/ 4404335 w 7323233"/>
              <a:gd name="connsiteY4" fmla="*/ 316784 h 5835507"/>
              <a:gd name="connsiteX5" fmla="*/ 5225968 w 7323233"/>
              <a:gd name="connsiteY5" fmla="*/ 350415 h 5835507"/>
              <a:gd name="connsiteX6" fmla="*/ 5266859 w 7323233"/>
              <a:gd name="connsiteY6" fmla="*/ 348884 h 5835507"/>
              <a:gd name="connsiteX7" fmla="*/ 5685318 w 7323233"/>
              <a:gd name="connsiteY7" fmla="*/ 399712 h 5835507"/>
              <a:gd name="connsiteX8" fmla="*/ 5411315 w 7323233"/>
              <a:gd name="connsiteY8" fmla="*/ 618305 h 5835507"/>
              <a:gd name="connsiteX9" fmla="*/ 5805698 w 7323233"/>
              <a:gd name="connsiteY9" fmla="*/ 721868 h 5835507"/>
              <a:gd name="connsiteX10" fmla="*/ 6188997 w 7323233"/>
              <a:gd name="connsiteY10" fmla="*/ 868233 h 5835507"/>
              <a:gd name="connsiteX11" fmla="*/ 6261225 w 7323233"/>
              <a:gd name="connsiteY11" fmla="*/ 928614 h 5835507"/>
              <a:gd name="connsiteX12" fmla="*/ 6858533 w 7323233"/>
              <a:gd name="connsiteY12" fmla="*/ 1323379 h 5835507"/>
              <a:gd name="connsiteX13" fmla="*/ 6744269 w 7323233"/>
              <a:gd name="connsiteY13" fmla="*/ 1407072 h 5835507"/>
              <a:gd name="connsiteX14" fmla="*/ 6956365 w 7323233"/>
              <a:gd name="connsiteY14" fmla="*/ 1507197 h 5835507"/>
              <a:gd name="connsiteX15" fmla="*/ 7004134 w 7323233"/>
              <a:gd name="connsiteY15" fmla="*/ 1549234 h 5835507"/>
              <a:gd name="connsiteX16" fmla="*/ 6963627 w 7323233"/>
              <a:gd name="connsiteY16" fmla="*/ 1599678 h 5835507"/>
              <a:gd name="connsiteX17" fmla="*/ 6875731 w 7323233"/>
              <a:gd name="connsiteY17" fmla="*/ 1634837 h 5835507"/>
              <a:gd name="connsiteX18" fmla="*/ 6759175 w 7323233"/>
              <a:gd name="connsiteY18" fmla="*/ 1723878 h 5835507"/>
              <a:gd name="connsiteX19" fmla="*/ 6763759 w 7323233"/>
              <a:gd name="connsiteY19" fmla="*/ 1793431 h 5835507"/>
              <a:gd name="connsiteX20" fmla="*/ 6832931 w 7323233"/>
              <a:gd name="connsiteY20" fmla="*/ 1919543 h 5835507"/>
              <a:gd name="connsiteX21" fmla="*/ 6728984 w 7323233"/>
              <a:gd name="connsiteY21" fmla="*/ 2051386 h 5835507"/>
              <a:gd name="connsiteX22" fmla="*/ 6675481 w 7323233"/>
              <a:gd name="connsiteY22" fmla="*/ 2090365 h 5835507"/>
              <a:gd name="connsiteX23" fmla="*/ 6778665 w 7323233"/>
              <a:gd name="connsiteY23" fmla="*/ 2103740 h 5835507"/>
              <a:gd name="connsiteX24" fmla="*/ 6814587 w 7323233"/>
              <a:gd name="connsiteY24" fmla="*/ 2158771 h 5835507"/>
              <a:gd name="connsiteX25" fmla="*/ 6830637 w 7323233"/>
              <a:gd name="connsiteY25" fmla="*/ 2186286 h 5835507"/>
              <a:gd name="connsiteX26" fmla="*/ 6928087 w 7323233"/>
              <a:gd name="connsiteY26" fmla="*/ 2358639 h 5835507"/>
              <a:gd name="connsiteX27" fmla="*/ 6911653 w 7323233"/>
              <a:gd name="connsiteY27" fmla="*/ 2406789 h 5835507"/>
              <a:gd name="connsiteX28" fmla="*/ 6749237 w 7323233"/>
              <a:gd name="connsiteY28" fmla="*/ 2639522 h 5835507"/>
              <a:gd name="connsiteX29" fmla="*/ 6921971 w 7323233"/>
              <a:gd name="connsiteY29" fmla="*/ 2704488 h 5835507"/>
              <a:gd name="connsiteX30" fmla="*/ 6932290 w 7323233"/>
              <a:gd name="connsiteY30" fmla="*/ 2814548 h 5835507"/>
              <a:gd name="connsiteX31" fmla="*/ 7020186 w 7323233"/>
              <a:gd name="connsiteY31" fmla="*/ 2937603 h 5835507"/>
              <a:gd name="connsiteX32" fmla="*/ 7213555 w 7323233"/>
              <a:gd name="connsiteY32" fmla="*/ 3110719 h 5835507"/>
              <a:gd name="connsiteX33" fmla="*/ 7323233 w 7323233"/>
              <a:gd name="connsiteY33" fmla="*/ 3226893 h 5835507"/>
              <a:gd name="connsiteX34" fmla="*/ 7134067 w 7323233"/>
              <a:gd name="connsiteY34" fmla="*/ 3257847 h 5835507"/>
              <a:gd name="connsiteX35" fmla="*/ 7104643 w 7323233"/>
              <a:gd name="connsiteY35" fmla="*/ 3275809 h 5835507"/>
              <a:gd name="connsiteX36" fmla="*/ 7127189 w 7323233"/>
              <a:gd name="connsiteY36" fmla="*/ 3336953 h 5835507"/>
              <a:gd name="connsiteX37" fmla="*/ 7157379 w 7323233"/>
              <a:gd name="connsiteY37" fmla="*/ 3397718 h 5835507"/>
              <a:gd name="connsiteX38" fmla="*/ 7136361 w 7323233"/>
              <a:gd name="connsiteY38" fmla="*/ 3445487 h 5835507"/>
              <a:gd name="connsiteX39" fmla="*/ 6988849 w 7323233"/>
              <a:gd name="connsiteY39" fmla="*/ 3652233 h 5835507"/>
              <a:gd name="connsiteX40" fmla="*/ 6867705 w 7323233"/>
              <a:gd name="connsiteY40" fmla="*/ 3734395 h 5835507"/>
              <a:gd name="connsiteX41" fmla="*/ 6591791 w 7323233"/>
              <a:gd name="connsiteY41" fmla="*/ 4107760 h 5835507"/>
              <a:gd name="connsiteX42" fmla="*/ 6505041 w 7323233"/>
              <a:gd name="connsiteY42" fmla="*/ 4228904 h 5835507"/>
              <a:gd name="connsiteX43" fmla="*/ 6569243 w 7323233"/>
              <a:gd name="connsiteY43" fmla="*/ 4271704 h 5835507"/>
              <a:gd name="connsiteX44" fmla="*/ 6446188 w 7323233"/>
              <a:gd name="connsiteY44" fmla="*/ 4398582 h 5835507"/>
              <a:gd name="connsiteX45" fmla="*/ 6301351 w 7323233"/>
              <a:gd name="connsiteY45" fmla="*/ 4539595 h 5835507"/>
              <a:gd name="connsiteX46" fmla="*/ 6263519 w 7323233"/>
              <a:gd name="connsiteY46" fmla="*/ 4577047 h 5835507"/>
              <a:gd name="connsiteX47" fmla="*/ 3277744 w 7323233"/>
              <a:gd name="connsiteY47" fmla="*/ 5834336 h 5835507"/>
              <a:gd name="connsiteX48" fmla="*/ 2490505 w 7323233"/>
              <a:gd name="connsiteY48" fmla="*/ 5648992 h 5835507"/>
              <a:gd name="connsiteX49" fmla="*/ 2179046 w 7323233"/>
              <a:gd name="connsiteY49" fmla="*/ 5504920 h 5835507"/>
              <a:gd name="connsiteX50" fmla="*/ 1780078 w 7323233"/>
              <a:gd name="connsiteY50" fmla="*/ 5273715 h 5835507"/>
              <a:gd name="connsiteX51" fmla="*/ 1353592 w 7323233"/>
              <a:gd name="connsiteY51" fmla="*/ 5087606 h 5835507"/>
              <a:gd name="connsiteX52" fmla="*/ 1208373 w 7323233"/>
              <a:gd name="connsiteY52" fmla="*/ 4917165 h 5835507"/>
              <a:gd name="connsiteX53" fmla="*/ 1157548 w 7323233"/>
              <a:gd name="connsiteY53" fmla="*/ 4869396 h 5835507"/>
              <a:gd name="connsiteX54" fmla="*/ 1030289 w 7323233"/>
              <a:gd name="connsiteY54" fmla="*/ 4807103 h 5835507"/>
              <a:gd name="connsiteX55" fmla="*/ 808258 w 7323233"/>
              <a:gd name="connsiteY55" fmla="*/ 4672585 h 5835507"/>
              <a:gd name="connsiteX56" fmla="*/ 889658 w 7323233"/>
              <a:gd name="connsiteY56" fmla="*/ 4642013 h 5835507"/>
              <a:gd name="connsiteX57" fmla="*/ 1123917 w 7323233"/>
              <a:gd name="connsiteY57" fmla="*/ 4723412 h 5835507"/>
              <a:gd name="connsiteX58" fmla="*/ 1294360 w 7323233"/>
              <a:gd name="connsiteY58" fmla="*/ 4745194 h 5835507"/>
              <a:gd name="connsiteX59" fmla="*/ 1054367 w 7323233"/>
              <a:gd name="connsiteY59" fmla="*/ 4603034 h 5835507"/>
              <a:gd name="connsiteX60" fmla="*/ 822015 w 7323233"/>
              <a:gd name="connsiteY60" fmla="*/ 4418070 h 5835507"/>
              <a:gd name="connsiteX61" fmla="*/ 1001246 w 7323233"/>
              <a:gd name="connsiteY61" fmla="*/ 4453610 h 5835507"/>
              <a:gd name="connsiteX62" fmla="*/ 1008889 w 7323233"/>
              <a:gd name="connsiteY62" fmla="*/ 4428770 h 5835507"/>
              <a:gd name="connsiteX63" fmla="*/ 853733 w 7323233"/>
              <a:gd name="connsiteY63" fmla="*/ 4208648 h 5835507"/>
              <a:gd name="connsiteX64" fmla="*/ 776921 w 7323233"/>
              <a:gd name="connsiteY64" fmla="*/ 4119989 h 5835507"/>
              <a:gd name="connsiteX65" fmla="*/ 431453 w 7323233"/>
              <a:gd name="connsiteY65" fmla="*/ 3852864 h 5835507"/>
              <a:gd name="connsiteX66" fmla="*/ 759342 w 7323233"/>
              <a:gd name="connsiteY66" fmla="*/ 3972095 h 5835507"/>
              <a:gd name="connsiteX67" fmla="*/ 420753 w 7323233"/>
              <a:gd name="connsiteY67" fmla="*/ 3712230 h 5835507"/>
              <a:gd name="connsiteX68" fmla="*/ 256425 w 7323233"/>
              <a:gd name="connsiteY68" fmla="*/ 3616309 h 5835507"/>
              <a:gd name="connsiteX69" fmla="*/ 214772 w 7323233"/>
              <a:gd name="connsiteY69" fmla="*/ 3559749 h 5835507"/>
              <a:gd name="connsiteX70" fmla="*/ 287762 w 7323233"/>
              <a:gd name="connsiteY70" fmla="*/ 3547521 h 5835507"/>
              <a:gd name="connsiteX71" fmla="*/ 511706 w 7323233"/>
              <a:gd name="connsiteY71" fmla="*/ 3569305 h 5835507"/>
              <a:gd name="connsiteX72" fmla="*/ 235409 w 7323233"/>
              <a:gd name="connsiteY72" fmla="*/ 3394659 h 5835507"/>
              <a:gd name="connsiteX73" fmla="*/ 442537 w 7323233"/>
              <a:gd name="connsiteY73" fmla="*/ 3421409 h 5835507"/>
              <a:gd name="connsiteX74" fmla="*/ 502152 w 7323233"/>
              <a:gd name="connsiteY74" fmla="*/ 3352622 h 5835507"/>
              <a:gd name="connsiteX75" fmla="*/ 598455 w 7323233"/>
              <a:gd name="connsiteY75" fmla="*/ 3241415 h 5835507"/>
              <a:gd name="connsiteX76" fmla="*/ 664949 w 7323233"/>
              <a:gd name="connsiteY76" fmla="*/ 3179506 h 5835507"/>
              <a:gd name="connsiteX77" fmla="*/ 692846 w 7323233"/>
              <a:gd name="connsiteY77" fmla="*/ 2984607 h 5835507"/>
              <a:gd name="connsiteX78" fmla="*/ 635524 w 7323233"/>
              <a:gd name="connsiteY78" fmla="*/ 2771366 h 5835507"/>
              <a:gd name="connsiteX79" fmla="*/ 480368 w 7323233"/>
              <a:gd name="connsiteY79" fmla="*/ 2663598 h 5835507"/>
              <a:gd name="connsiteX80" fmla="*/ 525081 w 7323233"/>
              <a:gd name="connsiteY80" fmla="*/ 2542454 h 5835507"/>
              <a:gd name="connsiteX81" fmla="*/ 855264 w 7323233"/>
              <a:gd name="connsiteY81" fmla="*/ 2615829 h 5835507"/>
              <a:gd name="connsiteX82" fmla="*/ 361137 w 7323233"/>
              <a:gd name="connsiteY82" fmla="*/ 2327301 h 5835507"/>
              <a:gd name="connsiteX83" fmla="*/ 444065 w 7323233"/>
              <a:gd name="connsiteY83" fmla="*/ 2312780 h 5835507"/>
              <a:gd name="connsiteX84" fmla="*/ 440625 w 7323233"/>
              <a:gd name="connsiteY84" fmla="*/ 2290233 h 5835507"/>
              <a:gd name="connsiteX85" fmla="*/ 445975 w 7323233"/>
              <a:gd name="connsiteY85" fmla="*/ 2151509 h 5835507"/>
              <a:gd name="connsiteX86" fmla="*/ 459734 w 7323233"/>
              <a:gd name="connsiteY86" fmla="*/ 2087690 h 5835507"/>
              <a:gd name="connsiteX87" fmla="*/ 437950 w 7323233"/>
              <a:gd name="connsiteY87" fmla="*/ 2014315 h 5835507"/>
              <a:gd name="connsiteX88" fmla="*/ 808640 w 7323233"/>
              <a:gd name="connsiteY88" fmla="*/ 2042977 h 5835507"/>
              <a:gd name="connsiteX89" fmla="*/ 969908 w 7323233"/>
              <a:gd name="connsiteY89" fmla="*/ 2026162 h 5835507"/>
              <a:gd name="connsiteX90" fmla="*/ 1251176 w 7323233"/>
              <a:gd name="connsiteY90" fmla="*/ 2021577 h 5835507"/>
              <a:gd name="connsiteX91" fmla="*/ 1381491 w 7323233"/>
              <a:gd name="connsiteY91" fmla="*/ 2035718 h 5835507"/>
              <a:gd name="connsiteX92" fmla="*/ 1492697 w 7323233"/>
              <a:gd name="connsiteY92" fmla="*/ 2017374 h 5835507"/>
              <a:gd name="connsiteX93" fmla="*/ 1386076 w 7323233"/>
              <a:gd name="connsiteY93" fmla="*/ 1931006 h 5835507"/>
              <a:gd name="connsiteX94" fmla="*/ 1235889 w 7323233"/>
              <a:gd name="connsiteY94" fmla="*/ 1932153 h 5835507"/>
              <a:gd name="connsiteX95" fmla="*/ 1128886 w 7323233"/>
              <a:gd name="connsiteY95" fmla="*/ 1875977 h 5835507"/>
              <a:gd name="connsiteX96" fmla="*/ 1026851 w 7323233"/>
              <a:gd name="connsiteY96" fmla="*/ 1774322 h 5835507"/>
              <a:gd name="connsiteX97" fmla="*/ 666861 w 7323233"/>
              <a:gd name="connsiteY97" fmla="*/ 1612290 h 5835507"/>
              <a:gd name="connsiteX98" fmla="*/ 601130 w 7323233"/>
              <a:gd name="connsiteY98" fmla="*/ 1550762 h 5835507"/>
              <a:gd name="connsiteX99" fmla="*/ 1630272 w 7323233"/>
              <a:gd name="connsiteY99" fmla="*/ 1785787 h 5835507"/>
              <a:gd name="connsiteX100" fmla="*/ 1312320 w 7323233"/>
              <a:gd name="connsiteY100" fmla="*/ 1687191 h 5835507"/>
              <a:gd name="connsiteX101" fmla="*/ 1527473 w 7323233"/>
              <a:gd name="connsiteY101" fmla="*/ 1705153 h 5835507"/>
              <a:gd name="connsiteX102" fmla="*/ 1646706 w 7323233"/>
              <a:gd name="connsiteY102" fmla="*/ 1639040 h 5835507"/>
              <a:gd name="connsiteX103" fmla="*/ 1645178 w 7323233"/>
              <a:gd name="connsiteY103" fmla="*/ 1620315 h 5835507"/>
              <a:gd name="connsiteX104" fmla="*/ 1557663 w 7323233"/>
              <a:gd name="connsiteY104" fmla="*/ 1558787 h 5835507"/>
              <a:gd name="connsiteX105" fmla="*/ 1506454 w 7323233"/>
              <a:gd name="connsiteY105" fmla="*/ 1519044 h 5835507"/>
              <a:gd name="connsiteX106" fmla="*/ 1366204 w 7323233"/>
              <a:gd name="connsiteY106" fmla="*/ 1375735 h 5835507"/>
              <a:gd name="connsiteX107" fmla="*/ 1466329 w 7323233"/>
              <a:gd name="connsiteY107" fmla="*/ 1360450 h 5835507"/>
              <a:gd name="connsiteX108" fmla="*/ 1503397 w 7323233"/>
              <a:gd name="connsiteY108" fmla="*/ 1330641 h 5835507"/>
              <a:gd name="connsiteX109" fmla="*/ 1475501 w 7323233"/>
              <a:gd name="connsiteY109" fmla="*/ 1288604 h 5835507"/>
              <a:gd name="connsiteX110" fmla="*/ 1165573 w 7323233"/>
              <a:gd name="connsiteY110" fmla="*/ 1159435 h 5835507"/>
              <a:gd name="connsiteX111" fmla="*/ 1141498 w 7323233"/>
              <a:gd name="connsiteY111" fmla="*/ 1059311 h 5835507"/>
              <a:gd name="connsiteX112" fmla="*/ 1199585 w 7323233"/>
              <a:gd name="connsiteY112" fmla="*/ 1044407 h 5835507"/>
              <a:gd name="connsiteX113" fmla="*/ 1267226 w 7323233"/>
              <a:gd name="connsiteY113" fmla="*/ 1051286 h 5835507"/>
              <a:gd name="connsiteX114" fmla="*/ 1213342 w 7323233"/>
              <a:gd name="connsiteY114" fmla="*/ 972561 h 5835507"/>
              <a:gd name="connsiteX115" fmla="*/ 993986 w 7323233"/>
              <a:gd name="connsiteY115" fmla="*/ 893073 h 5835507"/>
              <a:gd name="connsiteX116" fmla="*/ 1047486 w 7323233"/>
              <a:gd name="connsiteY116" fmla="*/ 820083 h 5835507"/>
              <a:gd name="connsiteX117" fmla="*/ 0 w 7323233"/>
              <a:gd name="connsiteY117" fmla="*/ 488371 h 5835507"/>
              <a:gd name="connsiteX118" fmla="*/ 188403 w 7323233"/>
              <a:gd name="connsiteY118" fmla="*/ 484933 h 5835507"/>
              <a:gd name="connsiteX119" fmla="*/ 584315 w 7323233"/>
              <a:gd name="connsiteY119" fmla="*/ 534230 h 5835507"/>
              <a:gd name="connsiteX120" fmla="*/ 782271 w 7323233"/>
              <a:gd name="connsiteY120" fmla="*/ 525824 h 5835507"/>
              <a:gd name="connsiteX121" fmla="*/ 967998 w 7323233"/>
              <a:gd name="connsiteY121" fmla="*/ 552574 h 5835507"/>
              <a:gd name="connsiteX122" fmla="*/ 1129651 w 7323233"/>
              <a:gd name="connsiteY122" fmla="*/ 552574 h 5835507"/>
              <a:gd name="connsiteX123" fmla="*/ 978317 w 7323233"/>
              <a:gd name="connsiteY123" fmla="*/ 513593 h 5835507"/>
              <a:gd name="connsiteX124" fmla="*/ 1074620 w 7323233"/>
              <a:gd name="connsiteY124" fmla="*/ 478818 h 5835507"/>
              <a:gd name="connsiteX125" fmla="*/ 1091435 w 7323233"/>
              <a:gd name="connsiteY125" fmla="*/ 436781 h 5835507"/>
              <a:gd name="connsiteX126" fmla="*/ 1135383 w 7323233"/>
              <a:gd name="connsiteY126" fmla="*/ 404296 h 5835507"/>
              <a:gd name="connsiteX127" fmla="*/ 1384166 w 7323233"/>
              <a:gd name="connsiteY127" fmla="*/ 420349 h 5835507"/>
              <a:gd name="connsiteX128" fmla="*/ 1219839 w 7323233"/>
              <a:gd name="connsiteY128" fmla="*/ 286593 h 5835507"/>
              <a:gd name="connsiteX129" fmla="*/ 1114364 w 7323233"/>
              <a:gd name="connsiteY129" fmla="*/ 264428 h 5835507"/>
              <a:gd name="connsiteX130" fmla="*/ 1090289 w 7323233"/>
              <a:gd name="connsiteY130" fmla="*/ 207487 h 5835507"/>
              <a:gd name="connsiteX131" fmla="*/ 1139204 w 7323233"/>
              <a:gd name="connsiteY131" fmla="*/ 195259 h 5835507"/>
              <a:gd name="connsiteX132" fmla="*/ 1382254 w 7323233"/>
              <a:gd name="connsiteY132" fmla="*/ 242265 h 5835507"/>
              <a:gd name="connsiteX133" fmla="*/ 1423145 w 7323233"/>
              <a:gd name="connsiteY133" fmla="*/ 223537 h 5835507"/>
              <a:gd name="connsiteX134" fmla="*/ 965705 w 7323233"/>
              <a:gd name="connsiteY134" fmla="*/ 102013 h 5835507"/>
              <a:gd name="connsiteX135" fmla="*/ 972586 w 7323233"/>
              <a:gd name="connsiteY135" fmla="*/ 69912 h 5835507"/>
              <a:gd name="connsiteX136" fmla="*/ 1375376 w 7323233"/>
              <a:gd name="connsiteY136" fmla="*/ 119593 h 5835507"/>
              <a:gd name="connsiteX137" fmla="*/ 1117804 w 7323233"/>
              <a:gd name="connsiteY137" fmla="*/ 25200 h 5835507"/>
              <a:gd name="connsiteX138" fmla="*/ 1164045 w 7323233"/>
              <a:gd name="connsiteY138" fmla="*/ 25 h 58355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Lst>
            <a:rect l="l" t="t" r="r" b="b"/>
            <a:pathLst>
              <a:path w="7323233" h="5835507">
                <a:moveTo>
                  <a:pt x="1164045" y="25"/>
                </a:moveTo>
                <a:cubicBezTo>
                  <a:pt x="1180764" y="455"/>
                  <a:pt x="1198056" y="6474"/>
                  <a:pt x="1213723" y="8385"/>
                </a:cubicBezTo>
                <a:cubicBezTo>
                  <a:pt x="1559575" y="51187"/>
                  <a:pt x="1905425" y="97428"/>
                  <a:pt x="2251656" y="138318"/>
                </a:cubicBezTo>
                <a:cubicBezTo>
                  <a:pt x="2575343" y="176534"/>
                  <a:pt x="2901320" y="185322"/>
                  <a:pt x="3226534" y="205194"/>
                </a:cubicBezTo>
                <a:cubicBezTo>
                  <a:pt x="3620153" y="229271"/>
                  <a:pt x="4013008" y="263284"/>
                  <a:pt x="4404335" y="316784"/>
                </a:cubicBezTo>
                <a:cubicBezTo>
                  <a:pt x="4676048" y="354236"/>
                  <a:pt x="4950435" y="380221"/>
                  <a:pt x="5225968" y="350415"/>
                </a:cubicBezTo>
                <a:cubicBezTo>
                  <a:pt x="5239725" y="348884"/>
                  <a:pt x="5255394" y="343918"/>
                  <a:pt x="5266859" y="348884"/>
                </a:cubicBezTo>
                <a:cubicBezTo>
                  <a:pt x="5400614" y="404680"/>
                  <a:pt x="5546596" y="364553"/>
                  <a:pt x="5685318" y="399712"/>
                </a:cubicBezTo>
                <a:cubicBezTo>
                  <a:pt x="5649777" y="535377"/>
                  <a:pt x="5497299" y="524293"/>
                  <a:pt x="5411315" y="618305"/>
                </a:cubicBezTo>
                <a:cubicBezTo>
                  <a:pt x="5551565" y="655755"/>
                  <a:pt x="5677676" y="693589"/>
                  <a:pt x="5805698" y="721868"/>
                </a:cubicBezTo>
                <a:cubicBezTo>
                  <a:pt x="5941363" y="751677"/>
                  <a:pt x="6056391" y="832311"/>
                  <a:pt x="6188997" y="868233"/>
                </a:cubicBezTo>
                <a:cubicBezTo>
                  <a:pt x="6217279" y="875876"/>
                  <a:pt x="6251291" y="902627"/>
                  <a:pt x="6261225" y="928614"/>
                </a:cubicBezTo>
                <a:cubicBezTo>
                  <a:pt x="6293326" y="1012688"/>
                  <a:pt x="6934199" y="1248479"/>
                  <a:pt x="6858533" y="1323379"/>
                </a:cubicBezTo>
                <a:cubicBezTo>
                  <a:pt x="6827197" y="1354335"/>
                  <a:pt x="6786687" y="1376500"/>
                  <a:pt x="6744269" y="1407072"/>
                </a:cubicBezTo>
                <a:cubicBezTo>
                  <a:pt x="6808090" y="1464778"/>
                  <a:pt x="6879934" y="1490000"/>
                  <a:pt x="6956365" y="1507197"/>
                </a:cubicBezTo>
                <a:cubicBezTo>
                  <a:pt x="6979295" y="1512547"/>
                  <a:pt x="7001843" y="1523247"/>
                  <a:pt x="7004134" y="1549234"/>
                </a:cubicBezTo>
                <a:cubicBezTo>
                  <a:pt x="7006427" y="1576366"/>
                  <a:pt x="6983115" y="1587066"/>
                  <a:pt x="6963627" y="1599678"/>
                </a:cubicBezTo>
                <a:cubicBezTo>
                  <a:pt x="6936493" y="1617256"/>
                  <a:pt x="6910125" y="1632543"/>
                  <a:pt x="6875731" y="1634837"/>
                </a:cubicBezTo>
                <a:cubicBezTo>
                  <a:pt x="6819171" y="1638275"/>
                  <a:pt x="6792040" y="1687191"/>
                  <a:pt x="6759175" y="1723878"/>
                </a:cubicBezTo>
                <a:cubicBezTo>
                  <a:pt x="6740831" y="1744515"/>
                  <a:pt x="6731659" y="1786169"/>
                  <a:pt x="6763759" y="1793431"/>
                </a:cubicBezTo>
                <a:cubicBezTo>
                  <a:pt x="6840955" y="1811009"/>
                  <a:pt x="6834840" y="1861837"/>
                  <a:pt x="6832931" y="1919543"/>
                </a:cubicBezTo>
                <a:cubicBezTo>
                  <a:pt x="6830255" y="1991005"/>
                  <a:pt x="6784777" y="2023871"/>
                  <a:pt x="6728984" y="2051386"/>
                </a:cubicBezTo>
                <a:cubicBezTo>
                  <a:pt x="6709875" y="2060939"/>
                  <a:pt x="6682743" y="2060556"/>
                  <a:pt x="6675481" y="2090365"/>
                </a:cubicBezTo>
                <a:cubicBezTo>
                  <a:pt x="6706819" y="2118645"/>
                  <a:pt x="6745034" y="2095715"/>
                  <a:pt x="6778665" y="2103740"/>
                </a:cubicBezTo>
                <a:cubicBezTo>
                  <a:pt x="6806561" y="2110237"/>
                  <a:pt x="6852802" y="2106799"/>
                  <a:pt x="6814587" y="2158771"/>
                </a:cubicBezTo>
                <a:cubicBezTo>
                  <a:pt x="6803503" y="2173674"/>
                  <a:pt x="6816497" y="2185139"/>
                  <a:pt x="6830637" y="2186286"/>
                </a:cubicBezTo>
                <a:cubicBezTo>
                  <a:pt x="6943755" y="2198133"/>
                  <a:pt x="6891781" y="2303226"/>
                  <a:pt x="6928087" y="2358639"/>
                </a:cubicBezTo>
                <a:cubicBezTo>
                  <a:pt x="6938021" y="2373923"/>
                  <a:pt x="6927321" y="2400292"/>
                  <a:pt x="6911653" y="2406789"/>
                </a:cubicBezTo>
                <a:cubicBezTo>
                  <a:pt x="6811528" y="2449592"/>
                  <a:pt x="6797771" y="2551626"/>
                  <a:pt x="6749237" y="2639522"/>
                </a:cubicBezTo>
                <a:cubicBezTo>
                  <a:pt x="6801975" y="2674298"/>
                  <a:pt x="6865031" y="2681941"/>
                  <a:pt x="6921971" y="2704488"/>
                </a:cubicBezTo>
                <a:cubicBezTo>
                  <a:pt x="6981205" y="2728182"/>
                  <a:pt x="6981205" y="2745760"/>
                  <a:pt x="6932290" y="2814548"/>
                </a:cubicBezTo>
                <a:cubicBezTo>
                  <a:pt x="7059546" y="2829453"/>
                  <a:pt x="7059546" y="2829453"/>
                  <a:pt x="7020186" y="2937603"/>
                </a:cubicBezTo>
                <a:cubicBezTo>
                  <a:pt x="7126808" y="2947538"/>
                  <a:pt x="7197123" y="2998747"/>
                  <a:pt x="7213555" y="3110719"/>
                </a:cubicBezTo>
                <a:cubicBezTo>
                  <a:pt x="7221580" y="3164984"/>
                  <a:pt x="7269733" y="3190588"/>
                  <a:pt x="7323233" y="3226893"/>
                </a:cubicBezTo>
                <a:cubicBezTo>
                  <a:pt x="7256739" y="3262053"/>
                  <a:pt x="7211645" y="3335425"/>
                  <a:pt x="7134067" y="3257847"/>
                </a:cubicBezTo>
                <a:cubicBezTo>
                  <a:pt x="7105789" y="3229569"/>
                  <a:pt x="7108462" y="3265491"/>
                  <a:pt x="7104643" y="3275809"/>
                </a:cubicBezTo>
                <a:cubicBezTo>
                  <a:pt x="7095471" y="3301031"/>
                  <a:pt x="7114577" y="3317846"/>
                  <a:pt x="7127189" y="3336953"/>
                </a:cubicBezTo>
                <a:cubicBezTo>
                  <a:pt x="7139417" y="3356062"/>
                  <a:pt x="7153939" y="3376315"/>
                  <a:pt x="7157379" y="3397718"/>
                </a:cubicBezTo>
                <a:cubicBezTo>
                  <a:pt x="7159671" y="3412621"/>
                  <a:pt x="7148589" y="3434403"/>
                  <a:pt x="7136361" y="3445487"/>
                </a:cubicBezTo>
                <a:cubicBezTo>
                  <a:pt x="7072159" y="3503956"/>
                  <a:pt x="7110374" y="3635418"/>
                  <a:pt x="6988849" y="3652233"/>
                </a:cubicBezTo>
                <a:cubicBezTo>
                  <a:pt x="6934199" y="3659874"/>
                  <a:pt x="6907831" y="3708027"/>
                  <a:pt x="6867705" y="3734395"/>
                </a:cubicBezTo>
                <a:cubicBezTo>
                  <a:pt x="6728219" y="3826495"/>
                  <a:pt x="6634972" y="3944964"/>
                  <a:pt x="6591791" y="4107760"/>
                </a:cubicBezTo>
                <a:cubicBezTo>
                  <a:pt x="6579943" y="4152854"/>
                  <a:pt x="6534466" y="4189160"/>
                  <a:pt x="6505041" y="4228904"/>
                </a:cubicBezTo>
                <a:cubicBezTo>
                  <a:pt x="6519181" y="4257948"/>
                  <a:pt x="6596375" y="4195273"/>
                  <a:pt x="6569243" y="4271704"/>
                </a:cubicBezTo>
                <a:cubicBezTo>
                  <a:pt x="6548606" y="4329029"/>
                  <a:pt x="6495869" y="4364569"/>
                  <a:pt x="6446188" y="4398582"/>
                </a:cubicBezTo>
                <a:cubicBezTo>
                  <a:pt x="6389629" y="4437179"/>
                  <a:pt x="6326957" y="4468132"/>
                  <a:pt x="6301351" y="4539595"/>
                </a:cubicBezTo>
                <a:cubicBezTo>
                  <a:pt x="6296001" y="4554882"/>
                  <a:pt x="6278804" y="4570932"/>
                  <a:pt x="6263519" y="4577047"/>
                </a:cubicBezTo>
                <a:cubicBezTo>
                  <a:pt x="5466343" y="5834719"/>
                  <a:pt x="3503978" y="5843126"/>
                  <a:pt x="3277744" y="5834336"/>
                </a:cubicBezTo>
                <a:cubicBezTo>
                  <a:pt x="3003739" y="5823254"/>
                  <a:pt x="2744636" y="5745676"/>
                  <a:pt x="2490505" y="5648992"/>
                </a:cubicBezTo>
                <a:cubicBezTo>
                  <a:pt x="2383118" y="5608101"/>
                  <a:pt x="2283377" y="5550014"/>
                  <a:pt x="2179046" y="5504920"/>
                </a:cubicBezTo>
                <a:cubicBezTo>
                  <a:pt x="2034975" y="5442627"/>
                  <a:pt x="1923768" y="5323777"/>
                  <a:pt x="1780078" y="5273715"/>
                </a:cubicBezTo>
                <a:cubicBezTo>
                  <a:pt x="1632184" y="5222124"/>
                  <a:pt x="1505691" y="5127731"/>
                  <a:pt x="1353592" y="5087606"/>
                </a:cubicBezTo>
                <a:cubicBezTo>
                  <a:pt x="1273341" y="5066205"/>
                  <a:pt x="1195763" y="5027608"/>
                  <a:pt x="1208373" y="4917165"/>
                </a:cubicBezTo>
                <a:cubicBezTo>
                  <a:pt x="1211813" y="4885828"/>
                  <a:pt x="1190795" y="4860224"/>
                  <a:pt x="1157548" y="4869396"/>
                </a:cubicBezTo>
                <a:cubicBezTo>
                  <a:pt x="1094110" y="4886593"/>
                  <a:pt x="1065448" y="4841115"/>
                  <a:pt x="1030289" y="4807103"/>
                </a:cubicBezTo>
                <a:cubicBezTo>
                  <a:pt x="967617" y="4746725"/>
                  <a:pt x="908001" y="4682522"/>
                  <a:pt x="808258" y="4672585"/>
                </a:cubicBezTo>
                <a:cubicBezTo>
                  <a:pt x="827365" y="4625197"/>
                  <a:pt x="859849" y="4632078"/>
                  <a:pt x="889658" y="4642013"/>
                </a:cubicBezTo>
                <a:cubicBezTo>
                  <a:pt x="967998" y="4668000"/>
                  <a:pt x="1045576" y="4697425"/>
                  <a:pt x="1123917" y="4723412"/>
                </a:cubicBezTo>
                <a:cubicBezTo>
                  <a:pt x="1175126" y="4740228"/>
                  <a:pt x="1225954" y="4763921"/>
                  <a:pt x="1294360" y="4745194"/>
                </a:cubicBezTo>
                <a:cubicBezTo>
                  <a:pt x="1235507" y="4649656"/>
                  <a:pt x="1135383" y="4632459"/>
                  <a:pt x="1054367" y="4603034"/>
                </a:cubicBezTo>
                <a:cubicBezTo>
                  <a:pt x="953095" y="4565966"/>
                  <a:pt x="893480" y="4496029"/>
                  <a:pt x="822015" y="4418070"/>
                </a:cubicBezTo>
                <a:cubicBezTo>
                  <a:pt x="896536" y="4399344"/>
                  <a:pt x="942777" y="4456669"/>
                  <a:pt x="1001246" y="4453610"/>
                </a:cubicBezTo>
                <a:cubicBezTo>
                  <a:pt x="1004304" y="4443675"/>
                  <a:pt x="1009654" y="4429153"/>
                  <a:pt x="1008889" y="4428770"/>
                </a:cubicBezTo>
                <a:cubicBezTo>
                  <a:pt x="913351" y="4385969"/>
                  <a:pt x="868639" y="4305717"/>
                  <a:pt x="853733" y="4208648"/>
                </a:cubicBezTo>
                <a:cubicBezTo>
                  <a:pt x="846092" y="4158588"/>
                  <a:pt x="811315" y="4142920"/>
                  <a:pt x="776921" y="4119989"/>
                </a:cubicBezTo>
                <a:cubicBezTo>
                  <a:pt x="656924" y="4038591"/>
                  <a:pt x="530049" y="3964835"/>
                  <a:pt x="431453" y="3852864"/>
                </a:cubicBezTo>
                <a:cubicBezTo>
                  <a:pt x="545336" y="3867767"/>
                  <a:pt x="636671" y="3940758"/>
                  <a:pt x="759342" y="3972095"/>
                </a:cubicBezTo>
                <a:cubicBezTo>
                  <a:pt x="661893" y="3849042"/>
                  <a:pt x="535781" y="3786751"/>
                  <a:pt x="420753" y="3712230"/>
                </a:cubicBezTo>
                <a:cubicBezTo>
                  <a:pt x="368397" y="3678218"/>
                  <a:pt x="319865" y="3634652"/>
                  <a:pt x="256425" y="3616309"/>
                </a:cubicBezTo>
                <a:cubicBezTo>
                  <a:pt x="233878" y="3609812"/>
                  <a:pt x="196810" y="3596055"/>
                  <a:pt x="214772" y="3559749"/>
                </a:cubicBezTo>
                <a:cubicBezTo>
                  <a:pt x="230057" y="3529561"/>
                  <a:pt x="260247" y="3538731"/>
                  <a:pt x="287762" y="3547521"/>
                </a:cubicBezTo>
                <a:cubicBezTo>
                  <a:pt x="353875" y="3569305"/>
                  <a:pt x="422281" y="3569687"/>
                  <a:pt x="511706" y="3569305"/>
                </a:cubicBezTo>
                <a:cubicBezTo>
                  <a:pt x="436803" y="3469562"/>
                  <a:pt x="299609" y="3499371"/>
                  <a:pt x="235409" y="3394659"/>
                </a:cubicBezTo>
                <a:cubicBezTo>
                  <a:pt x="315659" y="3376315"/>
                  <a:pt x="377569" y="3414149"/>
                  <a:pt x="442537" y="3421409"/>
                </a:cubicBezTo>
                <a:cubicBezTo>
                  <a:pt x="501387" y="3427906"/>
                  <a:pt x="515909" y="3410328"/>
                  <a:pt x="502152" y="3352622"/>
                </a:cubicBezTo>
                <a:cubicBezTo>
                  <a:pt x="480752" y="3262815"/>
                  <a:pt x="512852" y="3216956"/>
                  <a:pt x="598455" y="3241415"/>
                </a:cubicBezTo>
                <a:cubicBezTo>
                  <a:pt x="677943" y="3264344"/>
                  <a:pt x="686349" y="3230715"/>
                  <a:pt x="664949" y="3179506"/>
                </a:cubicBezTo>
                <a:cubicBezTo>
                  <a:pt x="634377" y="3104987"/>
                  <a:pt x="669153" y="3047281"/>
                  <a:pt x="692846" y="2984607"/>
                </a:cubicBezTo>
                <a:cubicBezTo>
                  <a:pt x="729152" y="2889069"/>
                  <a:pt x="713865" y="2842445"/>
                  <a:pt x="635524" y="2771366"/>
                </a:cubicBezTo>
                <a:cubicBezTo>
                  <a:pt x="591577" y="2731620"/>
                  <a:pt x="544190" y="2697991"/>
                  <a:pt x="480368" y="2663598"/>
                </a:cubicBezTo>
                <a:cubicBezTo>
                  <a:pt x="627499" y="2644872"/>
                  <a:pt x="473109" y="2581817"/>
                  <a:pt x="525081" y="2542454"/>
                </a:cubicBezTo>
                <a:cubicBezTo>
                  <a:pt x="629027" y="2526404"/>
                  <a:pt x="713865" y="2651751"/>
                  <a:pt x="855264" y="2615829"/>
                </a:cubicBezTo>
                <a:cubicBezTo>
                  <a:pt x="680618" y="2507295"/>
                  <a:pt x="487630" y="2471755"/>
                  <a:pt x="361137" y="2327301"/>
                </a:cubicBezTo>
                <a:cubicBezTo>
                  <a:pt x="390181" y="2294436"/>
                  <a:pt x="419224" y="2325008"/>
                  <a:pt x="444065" y="2312780"/>
                </a:cubicBezTo>
                <a:cubicBezTo>
                  <a:pt x="443300" y="2305136"/>
                  <a:pt x="445212" y="2293671"/>
                  <a:pt x="440625" y="2290233"/>
                </a:cubicBezTo>
                <a:cubicBezTo>
                  <a:pt x="346234" y="2211508"/>
                  <a:pt x="344703" y="2209598"/>
                  <a:pt x="445975" y="2151509"/>
                </a:cubicBezTo>
                <a:cubicBezTo>
                  <a:pt x="481515" y="2131255"/>
                  <a:pt x="478459" y="2113293"/>
                  <a:pt x="459734" y="2087690"/>
                </a:cubicBezTo>
                <a:cubicBezTo>
                  <a:pt x="446356" y="2069728"/>
                  <a:pt x="430306" y="2053677"/>
                  <a:pt x="437950" y="2014315"/>
                </a:cubicBezTo>
                <a:cubicBezTo>
                  <a:pt x="493362" y="2064761"/>
                  <a:pt x="761252" y="2048327"/>
                  <a:pt x="808640" y="2042977"/>
                </a:cubicBezTo>
                <a:cubicBezTo>
                  <a:pt x="861758" y="2037246"/>
                  <a:pt x="914114" y="2012787"/>
                  <a:pt x="969908" y="2026162"/>
                </a:cubicBezTo>
                <a:cubicBezTo>
                  <a:pt x="1014621" y="2036864"/>
                  <a:pt x="1221748" y="2140427"/>
                  <a:pt x="1251176" y="2021577"/>
                </a:cubicBezTo>
                <a:cubicBezTo>
                  <a:pt x="1252704" y="2015846"/>
                  <a:pt x="1336395" y="2029221"/>
                  <a:pt x="1381491" y="2035718"/>
                </a:cubicBezTo>
                <a:cubicBezTo>
                  <a:pt x="1421235" y="2041068"/>
                  <a:pt x="1465947" y="2064761"/>
                  <a:pt x="1492697" y="2017374"/>
                </a:cubicBezTo>
                <a:cubicBezTo>
                  <a:pt x="1508366" y="1989477"/>
                  <a:pt x="1443782" y="1935593"/>
                  <a:pt x="1386076" y="1931006"/>
                </a:cubicBezTo>
                <a:cubicBezTo>
                  <a:pt x="1336013" y="1926802"/>
                  <a:pt x="1283658" y="1920687"/>
                  <a:pt x="1235889" y="1932153"/>
                </a:cubicBezTo>
                <a:cubicBezTo>
                  <a:pt x="1177038" y="1945911"/>
                  <a:pt x="1145320" y="1923746"/>
                  <a:pt x="1128886" y="1875977"/>
                </a:cubicBezTo>
                <a:cubicBezTo>
                  <a:pt x="1110542" y="1823240"/>
                  <a:pt x="1075383" y="1798781"/>
                  <a:pt x="1026851" y="1774322"/>
                </a:cubicBezTo>
                <a:cubicBezTo>
                  <a:pt x="909146" y="1715090"/>
                  <a:pt x="796030" y="1646684"/>
                  <a:pt x="666861" y="1612290"/>
                </a:cubicBezTo>
                <a:cubicBezTo>
                  <a:pt x="641255" y="1605409"/>
                  <a:pt x="612977" y="1596238"/>
                  <a:pt x="601130" y="1550762"/>
                </a:cubicBezTo>
                <a:cubicBezTo>
                  <a:pt x="950802" y="1618785"/>
                  <a:pt x="1269520" y="1796106"/>
                  <a:pt x="1630272" y="1785787"/>
                </a:cubicBezTo>
                <a:cubicBezTo>
                  <a:pt x="1531678" y="1729610"/>
                  <a:pt x="1417413" y="1726553"/>
                  <a:pt x="1312320" y="1687191"/>
                </a:cubicBezTo>
                <a:cubicBezTo>
                  <a:pt x="1386841" y="1657765"/>
                  <a:pt x="1456775" y="1688337"/>
                  <a:pt x="1527473" y="1705153"/>
                </a:cubicBezTo>
                <a:cubicBezTo>
                  <a:pt x="1586707" y="1718909"/>
                  <a:pt x="1640210" y="1721203"/>
                  <a:pt x="1646706" y="1639040"/>
                </a:cubicBezTo>
                <a:cubicBezTo>
                  <a:pt x="1644413" y="1633690"/>
                  <a:pt x="1644794" y="1626812"/>
                  <a:pt x="1645178" y="1620315"/>
                </a:cubicBezTo>
                <a:cubicBezTo>
                  <a:pt x="1625304" y="1586303"/>
                  <a:pt x="1594350" y="1568725"/>
                  <a:pt x="1557663" y="1558787"/>
                </a:cubicBezTo>
                <a:cubicBezTo>
                  <a:pt x="1535498" y="1552672"/>
                  <a:pt x="1506073" y="1543500"/>
                  <a:pt x="1506454" y="1519044"/>
                </a:cubicBezTo>
                <a:cubicBezTo>
                  <a:pt x="1507601" y="1428472"/>
                  <a:pt x="1436904" y="1402104"/>
                  <a:pt x="1366204" y="1375735"/>
                </a:cubicBezTo>
                <a:cubicBezTo>
                  <a:pt x="1405566" y="1330641"/>
                  <a:pt x="1436520" y="1363888"/>
                  <a:pt x="1466329" y="1360450"/>
                </a:cubicBezTo>
                <a:cubicBezTo>
                  <a:pt x="1485819" y="1358157"/>
                  <a:pt x="1503397" y="1353953"/>
                  <a:pt x="1503397" y="1330641"/>
                </a:cubicBezTo>
                <a:cubicBezTo>
                  <a:pt x="1503779" y="1311151"/>
                  <a:pt x="1494607" y="1288985"/>
                  <a:pt x="1475501" y="1288604"/>
                </a:cubicBezTo>
                <a:cubicBezTo>
                  <a:pt x="1355885" y="1285163"/>
                  <a:pt x="1289773" y="1159817"/>
                  <a:pt x="1165573" y="1159435"/>
                </a:cubicBezTo>
                <a:cubicBezTo>
                  <a:pt x="1091435" y="1159435"/>
                  <a:pt x="1204170" y="1088738"/>
                  <a:pt x="1141498" y="1059311"/>
                </a:cubicBezTo>
                <a:cubicBezTo>
                  <a:pt x="1127739" y="1052814"/>
                  <a:pt x="1177420" y="1042879"/>
                  <a:pt x="1199585" y="1044407"/>
                </a:cubicBezTo>
                <a:cubicBezTo>
                  <a:pt x="1221367" y="1045935"/>
                  <a:pt x="1240857" y="1064661"/>
                  <a:pt x="1267226" y="1051286"/>
                </a:cubicBezTo>
                <a:cubicBezTo>
                  <a:pt x="1281748" y="1003517"/>
                  <a:pt x="1244298" y="985938"/>
                  <a:pt x="1213342" y="972561"/>
                </a:cubicBezTo>
                <a:cubicBezTo>
                  <a:pt x="1141879" y="941607"/>
                  <a:pt x="1072327" y="904157"/>
                  <a:pt x="993986" y="893073"/>
                </a:cubicBezTo>
                <a:cubicBezTo>
                  <a:pt x="966089" y="889252"/>
                  <a:pt x="1034111" y="838042"/>
                  <a:pt x="1047486" y="820083"/>
                </a:cubicBezTo>
                <a:cubicBezTo>
                  <a:pt x="732209" y="631299"/>
                  <a:pt x="353112" y="640852"/>
                  <a:pt x="0" y="488371"/>
                </a:cubicBezTo>
                <a:cubicBezTo>
                  <a:pt x="77960" y="458564"/>
                  <a:pt x="135284" y="480346"/>
                  <a:pt x="188403" y="484933"/>
                </a:cubicBezTo>
                <a:cubicBezTo>
                  <a:pt x="321009" y="496396"/>
                  <a:pt x="452090" y="520090"/>
                  <a:pt x="584315" y="534230"/>
                </a:cubicBezTo>
                <a:cubicBezTo>
                  <a:pt x="649281" y="541108"/>
                  <a:pt x="709662" y="567096"/>
                  <a:pt x="782271" y="525824"/>
                </a:cubicBezTo>
                <a:cubicBezTo>
                  <a:pt x="830805" y="498308"/>
                  <a:pt x="908383" y="528115"/>
                  <a:pt x="967998" y="552574"/>
                </a:cubicBezTo>
                <a:cubicBezTo>
                  <a:pt x="1017296" y="572827"/>
                  <a:pt x="1064301" y="578177"/>
                  <a:pt x="1129651" y="552574"/>
                </a:cubicBezTo>
                <a:cubicBezTo>
                  <a:pt x="1070417" y="536905"/>
                  <a:pt x="1024939" y="523149"/>
                  <a:pt x="978317" y="513593"/>
                </a:cubicBezTo>
                <a:cubicBezTo>
                  <a:pt x="941248" y="505952"/>
                  <a:pt x="1029526" y="474996"/>
                  <a:pt x="1074620" y="478818"/>
                </a:cubicBezTo>
                <a:cubicBezTo>
                  <a:pt x="1137676" y="484168"/>
                  <a:pt x="1102136" y="464296"/>
                  <a:pt x="1091435" y="436781"/>
                </a:cubicBezTo>
                <a:cubicBezTo>
                  <a:pt x="1079970" y="407355"/>
                  <a:pt x="1113982" y="398184"/>
                  <a:pt x="1135383" y="404296"/>
                </a:cubicBezTo>
                <a:cubicBezTo>
                  <a:pt x="1217545" y="428374"/>
                  <a:pt x="1299326" y="385955"/>
                  <a:pt x="1384166" y="420349"/>
                </a:cubicBezTo>
                <a:cubicBezTo>
                  <a:pt x="1362764" y="335509"/>
                  <a:pt x="1316523" y="298440"/>
                  <a:pt x="1219839" y="286593"/>
                </a:cubicBezTo>
                <a:cubicBezTo>
                  <a:pt x="1183533" y="282009"/>
                  <a:pt x="1145701" y="288887"/>
                  <a:pt x="1114364" y="264428"/>
                </a:cubicBezTo>
                <a:cubicBezTo>
                  <a:pt x="1096402" y="250290"/>
                  <a:pt x="1076148" y="233474"/>
                  <a:pt x="1090289" y="207487"/>
                </a:cubicBezTo>
                <a:cubicBezTo>
                  <a:pt x="1100223" y="189144"/>
                  <a:pt x="1121626" y="189144"/>
                  <a:pt x="1139204" y="195259"/>
                </a:cubicBezTo>
                <a:cubicBezTo>
                  <a:pt x="1217929" y="222393"/>
                  <a:pt x="1300091" y="232328"/>
                  <a:pt x="1382254" y="242265"/>
                </a:cubicBezTo>
                <a:cubicBezTo>
                  <a:pt x="1394866" y="243793"/>
                  <a:pt x="1409004" y="248762"/>
                  <a:pt x="1423145" y="223537"/>
                </a:cubicBezTo>
                <a:cubicBezTo>
                  <a:pt x="1269520" y="182647"/>
                  <a:pt x="1123536" y="124559"/>
                  <a:pt x="965705" y="102013"/>
                </a:cubicBezTo>
                <a:cubicBezTo>
                  <a:pt x="967998" y="91312"/>
                  <a:pt x="970292" y="80612"/>
                  <a:pt x="972586" y="69912"/>
                </a:cubicBezTo>
                <a:cubicBezTo>
                  <a:pt x="1096020" y="85197"/>
                  <a:pt x="1219457" y="100484"/>
                  <a:pt x="1375376" y="119593"/>
                </a:cubicBezTo>
                <a:cubicBezTo>
                  <a:pt x="1279454" y="58828"/>
                  <a:pt x="1188885" y="79084"/>
                  <a:pt x="1117804" y="25200"/>
                </a:cubicBezTo>
                <a:cubicBezTo>
                  <a:pt x="1131179" y="4755"/>
                  <a:pt x="1147325" y="-405"/>
                  <a:pt x="1164045" y="25"/>
                </a:cubicBezTo>
                <a:close/>
              </a:path>
            </a:pathLst>
          </a:custGeom>
          <a:solidFill>
            <a:srgbClr val="7688E6">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TextBox 2">
            <a:extLst>
              <a:ext uri="{FF2B5EF4-FFF2-40B4-BE49-F238E27FC236}">
                <a16:creationId xmlns:a16="http://schemas.microsoft.com/office/drawing/2014/main" id="{54906374-4877-49D1-86B9-FEF0C3CA2345}"/>
              </a:ext>
            </a:extLst>
          </p:cNvPr>
          <p:cNvSpPr txBox="1"/>
          <p:nvPr/>
        </p:nvSpPr>
        <p:spPr>
          <a:xfrm>
            <a:off x="838200" y="713313"/>
            <a:ext cx="10578737" cy="5431376"/>
          </a:xfrm>
          <a:prstGeom prst="rect">
            <a:avLst/>
          </a:prstGeom>
        </p:spPr>
        <p:txBody>
          <a:bodyPr vert="horz" lIns="91440" tIns="45720" rIns="91440" bIns="45720" rtlCol="0" anchor="ctr">
            <a:normAutofit lnSpcReduction="10000"/>
          </a:bodyPr>
          <a:lstStyle/>
          <a:p>
            <a:pPr>
              <a:lnSpc>
                <a:spcPct val="90000"/>
              </a:lnSpc>
              <a:spcAft>
                <a:spcPts val="600"/>
              </a:spcAft>
            </a:pPr>
            <a:r>
              <a:rPr lang="en-US" sz="2000" b="1" i="0" dirty="0">
                <a:effectLst/>
                <a:latin typeface="Garamond" panose="02020404030301010803" pitchFamily="18" charset="0"/>
              </a:rPr>
              <a:t>April 28, 1986</a:t>
            </a:r>
          </a:p>
          <a:p>
            <a:pPr>
              <a:lnSpc>
                <a:spcPct val="90000"/>
              </a:lnSpc>
              <a:spcAft>
                <a:spcPts val="600"/>
              </a:spcAft>
            </a:pPr>
            <a:r>
              <a:rPr lang="en-US" sz="2000" b="0" i="0" dirty="0">
                <a:effectLst/>
                <a:latin typeface="Garamond" panose="02020404030301010803" pitchFamily="18" charset="0"/>
              </a:rPr>
              <a:t>Swedish air monitors detect a large amount of radiation in the atmosphere, which is traced back to the USSR. Soviet officials admit that there’s been an accident, but they falsely state the situation is under control.</a:t>
            </a:r>
          </a:p>
          <a:p>
            <a:pPr>
              <a:lnSpc>
                <a:spcPct val="90000"/>
              </a:lnSpc>
              <a:spcAft>
                <a:spcPts val="600"/>
              </a:spcAft>
            </a:pPr>
            <a:endParaRPr lang="en-US" sz="2000" b="0" i="0" dirty="0">
              <a:effectLst/>
              <a:latin typeface="Garamond" panose="02020404030301010803" pitchFamily="18" charset="0"/>
            </a:endParaRPr>
          </a:p>
          <a:p>
            <a:pPr>
              <a:lnSpc>
                <a:spcPct val="90000"/>
              </a:lnSpc>
              <a:spcAft>
                <a:spcPts val="600"/>
              </a:spcAft>
            </a:pPr>
            <a:r>
              <a:rPr lang="en-US" sz="2000" b="1" i="0" dirty="0">
                <a:effectLst/>
                <a:latin typeface="Garamond" panose="02020404030301010803" pitchFamily="18" charset="0"/>
              </a:rPr>
              <a:t>April 29, 1986</a:t>
            </a:r>
          </a:p>
          <a:p>
            <a:pPr>
              <a:lnSpc>
                <a:spcPct val="90000"/>
              </a:lnSpc>
              <a:spcAft>
                <a:spcPts val="600"/>
              </a:spcAft>
            </a:pPr>
            <a:r>
              <a:rPr lang="en-US" sz="2000" b="0" i="0" dirty="0">
                <a:effectLst/>
                <a:latin typeface="Garamond" panose="02020404030301010803" pitchFamily="18" charset="0"/>
              </a:rPr>
              <a:t>Spy satellite photos provide U.S. officials with their first glimpse of the devastation wrought by the Chernobyl disaster.</a:t>
            </a:r>
          </a:p>
          <a:p>
            <a:pPr>
              <a:lnSpc>
                <a:spcPct val="90000"/>
              </a:lnSpc>
              <a:spcAft>
                <a:spcPts val="600"/>
              </a:spcAft>
            </a:pPr>
            <a:endParaRPr lang="en-US" sz="2000" b="0" i="0" dirty="0">
              <a:effectLst/>
              <a:latin typeface="Garamond" panose="02020404030301010803" pitchFamily="18" charset="0"/>
            </a:endParaRPr>
          </a:p>
          <a:p>
            <a:pPr>
              <a:lnSpc>
                <a:spcPct val="90000"/>
              </a:lnSpc>
              <a:spcAft>
                <a:spcPts val="600"/>
              </a:spcAft>
            </a:pPr>
            <a:r>
              <a:rPr lang="en-US" sz="2000" b="1" i="0" dirty="0">
                <a:effectLst/>
                <a:latin typeface="Garamond" panose="02020404030301010803" pitchFamily="18" charset="0"/>
              </a:rPr>
              <a:t>May 1, 1986</a:t>
            </a:r>
          </a:p>
          <a:p>
            <a:pPr>
              <a:lnSpc>
                <a:spcPct val="90000"/>
              </a:lnSpc>
              <a:spcAft>
                <a:spcPts val="600"/>
              </a:spcAft>
            </a:pPr>
            <a:r>
              <a:rPr lang="en-US" sz="2000" b="0" i="0" dirty="0">
                <a:effectLst/>
                <a:latin typeface="Garamond" panose="02020404030301010803" pitchFamily="18" charset="0"/>
              </a:rPr>
              <a:t>Soviet officials refuse to cancel the May Day festivities in Kiev, even as radiation continues to be released unabated.</a:t>
            </a:r>
          </a:p>
          <a:p>
            <a:pPr>
              <a:lnSpc>
                <a:spcPct val="90000"/>
              </a:lnSpc>
              <a:spcAft>
                <a:spcPts val="600"/>
              </a:spcAft>
            </a:pPr>
            <a:endParaRPr lang="en-US" sz="2000" b="0" i="0" dirty="0">
              <a:effectLst/>
              <a:latin typeface="Garamond" panose="02020404030301010803" pitchFamily="18" charset="0"/>
            </a:endParaRPr>
          </a:p>
          <a:p>
            <a:pPr>
              <a:lnSpc>
                <a:spcPct val="90000"/>
              </a:lnSpc>
              <a:spcAft>
                <a:spcPts val="600"/>
              </a:spcAft>
            </a:pPr>
            <a:r>
              <a:rPr lang="en-US" sz="2000" b="1" i="0" dirty="0">
                <a:effectLst/>
                <a:latin typeface="Garamond" panose="02020404030301010803" pitchFamily="18" charset="0"/>
              </a:rPr>
              <a:t>May 4, 1986</a:t>
            </a:r>
          </a:p>
          <a:p>
            <a:pPr>
              <a:lnSpc>
                <a:spcPct val="90000"/>
              </a:lnSpc>
              <a:spcAft>
                <a:spcPts val="600"/>
              </a:spcAft>
            </a:pPr>
            <a:r>
              <a:rPr lang="en-US" sz="2000" b="0" i="0" dirty="0">
                <a:effectLst/>
                <a:latin typeface="Garamond" panose="02020404030301010803" pitchFamily="18" charset="0"/>
              </a:rPr>
              <a:t>Liquid nitrogen is pumped underneath the dead reactor in order to cool it. Other aspects of the cleanup, which involves up to 800,000 workers, include bulldozing contaminated villages, shooting contaminated pets and livestock, and burying huge amounts of contaminated topsoil.</a:t>
            </a:r>
          </a:p>
          <a:p>
            <a:pPr>
              <a:lnSpc>
                <a:spcPct val="90000"/>
              </a:lnSpc>
              <a:spcAft>
                <a:spcPts val="600"/>
              </a:spcAft>
            </a:pPr>
            <a:endParaRPr lang="en-US" sz="2000" b="0" i="0" dirty="0">
              <a:effectLst/>
              <a:latin typeface="Garamond" panose="02020404030301010803" pitchFamily="18" charset="0"/>
            </a:endParaRPr>
          </a:p>
        </p:txBody>
      </p:sp>
    </p:spTree>
    <p:extLst>
      <p:ext uri="{BB962C8B-B14F-4D97-AF65-F5344CB8AC3E}">
        <p14:creationId xmlns:p14="http://schemas.microsoft.com/office/powerpoint/2010/main" val="16606774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Freeform: Shape 7">
            <a:extLst>
              <a:ext uri="{FF2B5EF4-FFF2-40B4-BE49-F238E27FC236}">
                <a16:creationId xmlns:a16="http://schemas.microsoft.com/office/drawing/2014/main" id="{13B7BB51-92B8-4089-8DAB-1202A4D1C6A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315111"/>
            <a:ext cx="3021543" cy="1435442"/>
          </a:xfrm>
          <a:custGeom>
            <a:avLst/>
            <a:gdLst/>
            <a:ahLst/>
            <a:cxnLst/>
            <a:rect l="l" t="t" r="r" b="b"/>
            <a:pathLst>
              <a:path w="3021543" h="1435442">
                <a:moveTo>
                  <a:pt x="3021543" y="0"/>
                </a:moveTo>
                <a:lnTo>
                  <a:pt x="2963800" y="7242"/>
                </a:lnTo>
                <a:cubicBezTo>
                  <a:pt x="2907134" y="13978"/>
                  <a:pt x="2850469" y="22960"/>
                  <a:pt x="2793803" y="24082"/>
                </a:cubicBezTo>
                <a:cubicBezTo>
                  <a:pt x="2667318" y="27450"/>
                  <a:pt x="2539821" y="19592"/>
                  <a:pt x="2414348" y="29696"/>
                </a:cubicBezTo>
                <a:cubicBezTo>
                  <a:pt x="2307089" y="38677"/>
                  <a:pt x="2198818" y="28573"/>
                  <a:pt x="2091558" y="27450"/>
                </a:cubicBezTo>
                <a:cubicBezTo>
                  <a:pt x="1942812" y="26328"/>
                  <a:pt x="1793053" y="18469"/>
                  <a:pt x="1645319" y="28573"/>
                </a:cubicBezTo>
                <a:cubicBezTo>
                  <a:pt x="1510738" y="36432"/>
                  <a:pt x="1376158" y="38677"/>
                  <a:pt x="1243602" y="60008"/>
                </a:cubicBezTo>
                <a:cubicBezTo>
                  <a:pt x="1079677" y="71235"/>
                  <a:pt x="916765" y="64499"/>
                  <a:pt x="753851" y="57763"/>
                </a:cubicBezTo>
                <a:cubicBezTo>
                  <a:pt x="653675" y="53272"/>
                  <a:pt x="554511" y="38677"/>
                  <a:pt x="465465" y="116142"/>
                </a:cubicBezTo>
                <a:cubicBezTo>
                  <a:pt x="489751" y="134105"/>
                  <a:pt x="519095" y="130737"/>
                  <a:pt x="546416" y="136351"/>
                </a:cubicBezTo>
                <a:cubicBezTo>
                  <a:pt x="594986" y="147578"/>
                  <a:pt x="643557" y="158804"/>
                  <a:pt x="689091" y="180136"/>
                </a:cubicBezTo>
                <a:cubicBezTo>
                  <a:pt x="699210" y="184626"/>
                  <a:pt x="708317" y="193608"/>
                  <a:pt x="704269" y="208203"/>
                </a:cubicBezTo>
                <a:cubicBezTo>
                  <a:pt x="701234" y="219430"/>
                  <a:pt x="691115" y="219430"/>
                  <a:pt x="683020" y="221675"/>
                </a:cubicBezTo>
                <a:cubicBezTo>
                  <a:pt x="664806" y="228411"/>
                  <a:pt x="642545" y="223920"/>
                  <a:pt x="621295" y="247496"/>
                </a:cubicBezTo>
                <a:cubicBezTo>
                  <a:pt x="702245" y="259846"/>
                  <a:pt x="780160" y="236270"/>
                  <a:pt x="848968" y="285668"/>
                </a:cubicBezTo>
                <a:cubicBezTo>
                  <a:pt x="823671" y="310367"/>
                  <a:pt x="795339" y="304753"/>
                  <a:pt x="768018" y="309244"/>
                </a:cubicBezTo>
                <a:cubicBezTo>
                  <a:pt x="739685" y="313735"/>
                  <a:pt x="712365" y="321594"/>
                  <a:pt x="684032" y="326085"/>
                </a:cubicBezTo>
                <a:cubicBezTo>
                  <a:pt x="653675" y="331698"/>
                  <a:pt x="623319" y="332821"/>
                  <a:pt x="592962" y="338434"/>
                </a:cubicBezTo>
                <a:cubicBezTo>
                  <a:pt x="567666" y="342925"/>
                  <a:pt x="540345" y="335066"/>
                  <a:pt x="509988" y="363133"/>
                </a:cubicBezTo>
                <a:cubicBezTo>
                  <a:pt x="584867" y="383342"/>
                  <a:pt x="652663" y="353029"/>
                  <a:pt x="726531" y="373237"/>
                </a:cubicBezTo>
                <a:cubicBezTo>
                  <a:pt x="683020" y="391200"/>
                  <a:pt x="647604" y="385587"/>
                  <a:pt x="614212" y="395691"/>
                </a:cubicBezTo>
                <a:cubicBezTo>
                  <a:pt x="583855" y="405795"/>
                  <a:pt x="547428" y="394568"/>
                  <a:pt x="522131" y="424881"/>
                </a:cubicBezTo>
                <a:cubicBezTo>
                  <a:pt x="502905" y="448457"/>
                  <a:pt x="482668" y="451825"/>
                  <a:pt x="457370" y="438353"/>
                </a:cubicBezTo>
                <a:cubicBezTo>
                  <a:pt x="435109" y="426003"/>
                  <a:pt x="410824" y="429371"/>
                  <a:pt x="388562" y="441721"/>
                </a:cubicBezTo>
                <a:cubicBezTo>
                  <a:pt x="380468" y="446212"/>
                  <a:pt x="372372" y="451825"/>
                  <a:pt x="372372" y="463052"/>
                </a:cubicBezTo>
                <a:cubicBezTo>
                  <a:pt x="372372" y="478770"/>
                  <a:pt x="382491" y="483260"/>
                  <a:pt x="393622" y="485506"/>
                </a:cubicBezTo>
                <a:cubicBezTo>
                  <a:pt x="403741" y="487751"/>
                  <a:pt x="415883" y="489997"/>
                  <a:pt x="426002" y="487751"/>
                </a:cubicBezTo>
                <a:cubicBezTo>
                  <a:pt x="490762" y="475402"/>
                  <a:pt x="554511" y="495610"/>
                  <a:pt x="619271" y="493365"/>
                </a:cubicBezTo>
                <a:cubicBezTo>
                  <a:pt x="415883" y="541640"/>
                  <a:pt x="210471" y="525922"/>
                  <a:pt x="0" y="542762"/>
                </a:cubicBezTo>
                <a:cubicBezTo>
                  <a:pt x="27321" y="576443"/>
                  <a:pt x="62737" y="548376"/>
                  <a:pt x="83986" y="573075"/>
                </a:cubicBezTo>
                <a:cubicBezTo>
                  <a:pt x="63748" y="624719"/>
                  <a:pt x="71844" y="652785"/>
                  <a:pt x="112319" y="656154"/>
                </a:cubicBezTo>
                <a:cubicBezTo>
                  <a:pt x="151782" y="659522"/>
                  <a:pt x="194281" y="641559"/>
                  <a:pt x="215531" y="703306"/>
                </a:cubicBezTo>
                <a:cubicBezTo>
                  <a:pt x="221602" y="722392"/>
                  <a:pt x="259042" y="716779"/>
                  <a:pt x="282315" y="720147"/>
                </a:cubicBezTo>
                <a:cubicBezTo>
                  <a:pt x="332909" y="728005"/>
                  <a:pt x="386539" y="720147"/>
                  <a:pt x="435109" y="744846"/>
                </a:cubicBezTo>
                <a:cubicBezTo>
                  <a:pt x="454335" y="753827"/>
                  <a:pt x="467489" y="760563"/>
                  <a:pt x="457370" y="785263"/>
                </a:cubicBezTo>
                <a:cubicBezTo>
                  <a:pt x="447252" y="811084"/>
                  <a:pt x="460406" y="820066"/>
                  <a:pt x="476596" y="830170"/>
                </a:cubicBezTo>
                <a:cubicBezTo>
                  <a:pt x="488739" y="838028"/>
                  <a:pt x="506953" y="835783"/>
                  <a:pt x="517071" y="859360"/>
                </a:cubicBezTo>
                <a:cubicBezTo>
                  <a:pt x="410824" y="855992"/>
                  <a:pt x="307612" y="836906"/>
                  <a:pt x="202377" y="854869"/>
                </a:cubicBezTo>
                <a:cubicBezTo>
                  <a:pt x="317731" y="899776"/>
                  <a:pt x="444216" y="897531"/>
                  <a:pt x="557546" y="949175"/>
                </a:cubicBezTo>
                <a:cubicBezTo>
                  <a:pt x="553499" y="967137"/>
                  <a:pt x="527190" y="959278"/>
                  <a:pt x="526178" y="986223"/>
                </a:cubicBezTo>
                <a:cubicBezTo>
                  <a:pt x="585879" y="1014290"/>
                  <a:pt x="657723" y="995204"/>
                  <a:pt x="720459" y="1036744"/>
                </a:cubicBezTo>
                <a:cubicBezTo>
                  <a:pt x="684032" y="1055829"/>
                  <a:pt x="650640" y="1024394"/>
                  <a:pt x="616236" y="1042357"/>
                </a:cubicBezTo>
                <a:cubicBezTo>
                  <a:pt x="627367" y="1069302"/>
                  <a:pt x="1131283" y="1235459"/>
                  <a:pt x="1222353" y="1253422"/>
                </a:cubicBezTo>
                <a:cubicBezTo>
                  <a:pt x="1407527" y="1290470"/>
                  <a:pt x="1940788" y="1384776"/>
                  <a:pt x="2087511" y="1406107"/>
                </a:cubicBezTo>
                <a:cubicBezTo>
                  <a:pt x="2200841" y="1421824"/>
                  <a:pt x="2313160" y="1434174"/>
                  <a:pt x="2425479" y="1435297"/>
                </a:cubicBezTo>
                <a:cubicBezTo>
                  <a:pt x="2553988" y="1436419"/>
                  <a:pt x="2681485" y="1430806"/>
                  <a:pt x="2809994" y="1426315"/>
                </a:cubicBezTo>
                <a:cubicBezTo>
                  <a:pt x="2858058" y="1424631"/>
                  <a:pt x="2905933" y="1421684"/>
                  <a:pt x="2953618" y="1417071"/>
                </a:cubicBezTo>
                <a:lnTo>
                  <a:pt x="3021543" y="1407897"/>
                </a:lnTo>
                <a:close/>
              </a:path>
            </a:pathLst>
          </a:custGeom>
          <a:solidFill>
            <a:schemeClr val="accent1">
              <a:alpha val="20000"/>
            </a:schemeClr>
          </a:solidFill>
          <a:ln w="32707" cap="flat">
            <a:noFill/>
            <a:prstDash val="solid"/>
            <a:miter/>
          </a:ln>
        </p:spPr>
        <p:txBody>
          <a:bodyPr wrap="square" rtlCol="0" anchor="ctr">
            <a:noAutofit/>
          </a:bodyPr>
          <a:lstStyle/>
          <a:p>
            <a:endParaRPr lang="en-US"/>
          </a:p>
        </p:txBody>
      </p:sp>
      <p:sp useBgFill="1">
        <p:nvSpPr>
          <p:cNvPr id="10" name="Rectangle 9">
            <a:extLst>
              <a:ext uri="{FF2B5EF4-FFF2-40B4-BE49-F238E27FC236}">
                <a16:creationId xmlns:a16="http://schemas.microsoft.com/office/drawing/2014/main" id="{B20EED73-1494-4E89-869B-E501A02B24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Shape 11">
            <a:extLst>
              <a:ext uri="{FF2B5EF4-FFF2-40B4-BE49-F238E27FC236}">
                <a16:creationId xmlns:a16="http://schemas.microsoft.com/office/drawing/2014/main" id="{E9D7A3A2-205A-4FD7-89D2-24FA8A54EA1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14934" y="0"/>
            <a:ext cx="11377066" cy="4001047"/>
          </a:xfrm>
          <a:custGeom>
            <a:avLst/>
            <a:gdLst>
              <a:gd name="connsiteX0" fmla="*/ 914840 w 11377066"/>
              <a:gd name="connsiteY0" fmla="*/ 0 h 3343806"/>
              <a:gd name="connsiteX1" fmla="*/ 11365513 w 11377066"/>
              <a:gd name="connsiteY1" fmla="*/ 0 h 3343806"/>
              <a:gd name="connsiteX2" fmla="*/ 11365513 w 11377066"/>
              <a:gd name="connsiteY2" fmla="*/ 846735 h 3343806"/>
              <a:gd name="connsiteX3" fmla="*/ 11050704 w 11377066"/>
              <a:gd name="connsiteY3" fmla="*/ 1046017 h 3343806"/>
              <a:gd name="connsiteX4" fmla="*/ 11195112 w 11377066"/>
              <a:gd name="connsiteY4" fmla="*/ 1103780 h 3343806"/>
              <a:gd name="connsiteX5" fmla="*/ 10553944 w 11377066"/>
              <a:gd name="connsiteY5" fmla="*/ 1441695 h 3343806"/>
              <a:gd name="connsiteX6" fmla="*/ 11148902 w 11377066"/>
              <a:gd name="connsiteY6" fmla="*/ 1383932 h 3343806"/>
              <a:gd name="connsiteX7" fmla="*/ 11117132 w 11377066"/>
              <a:gd name="connsiteY7" fmla="*/ 1430142 h 3343806"/>
              <a:gd name="connsiteX8" fmla="*/ 11085363 w 11377066"/>
              <a:gd name="connsiteY8" fmla="*/ 1476352 h 3343806"/>
              <a:gd name="connsiteX9" fmla="*/ 11365513 w 11377066"/>
              <a:gd name="connsiteY9" fmla="*/ 1447471 h 3343806"/>
              <a:gd name="connsiteX10" fmla="*/ 11365513 w 11377066"/>
              <a:gd name="connsiteY10" fmla="*/ 1496569 h 3343806"/>
              <a:gd name="connsiteX11" fmla="*/ 11278869 w 11377066"/>
              <a:gd name="connsiteY11" fmla="*/ 1554332 h 3343806"/>
              <a:gd name="connsiteX12" fmla="*/ 11365513 w 11377066"/>
              <a:gd name="connsiteY12" fmla="*/ 1539891 h 3343806"/>
              <a:gd name="connsiteX13" fmla="*/ 11377066 w 11377066"/>
              <a:gd name="connsiteY13" fmla="*/ 1539891 h 3343806"/>
              <a:gd name="connsiteX14" fmla="*/ 11377066 w 11377066"/>
              <a:gd name="connsiteY14" fmla="*/ 1765167 h 3343806"/>
              <a:gd name="connsiteX15" fmla="*/ 4624577 w 11377066"/>
              <a:gd name="connsiteY15" fmla="*/ 3342096 h 3343806"/>
              <a:gd name="connsiteX16" fmla="*/ 4000738 w 11377066"/>
              <a:gd name="connsiteY16" fmla="*/ 3313214 h 3343806"/>
              <a:gd name="connsiteX17" fmla="*/ 3853443 w 11377066"/>
              <a:gd name="connsiteY17" fmla="*/ 3217905 h 3343806"/>
              <a:gd name="connsiteX18" fmla="*/ 4003625 w 11377066"/>
              <a:gd name="connsiteY18" fmla="*/ 3171695 h 3343806"/>
              <a:gd name="connsiteX19" fmla="*/ 4465729 w 11377066"/>
              <a:gd name="connsiteY19" fmla="*/ 3024399 h 3343806"/>
              <a:gd name="connsiteX20" fmla="*/ 4015179 w 11377066"/>
              <a:gd name="connsiteY20" fmla="*/ 3047505 h 3343806"/>
              <a:gd name="connsiteX21" fmla="*/ 4656346 w 11377066"/>
              <a:gd name="connsiteY21" fmla="*/ 2926202 h 3343806"/>
              <a:gd name="connsiteX22" fmla="*/ 4841188 w 11377066"/>
              <a:gd name="connsiteY22" fmla="*/ 2862663 h 3343806"/>
              <a:gd name="connsiteX23" fmla="*/ 4659236 w 11377066"/>
              <a:gd name="connsiteY23" fmla="*/ 2836670 h 3343806"/>
              <a:gd name="connsiteX24" fmla="*/ 3778351 w 11377066"/>
              <a:gd name="connsiteY24" fmla="*/ 2914650 h 3343806"/>
              <a:gd name="connsiteX25" fmla="*/ 3694595 w 11377066"/>
              <a:gd name="connsiteY25" fmla="*/ 2923314 h 3343806"/>
              <a:gd name="connsiteX26" fmla="*/ 3119852 w 11377066"/>
              <a:gd name="connsiteY26" fmla="*/ 2862663 h 3343806"/>
              <a:gd name="connsiteX27" fmla="*/ 3440437 w 11377066"/>
              <a:gd name="connsiteY27" fmla="*/ 2799124 h 3343806"/>
              <a:gd name="connsiteX28" fmla="*/ 3070753 w 11377066"/>
              <a:gd name="connsiteY28" fmla="*/ 2761578 h 3343806"/>
              <a:gd name="connsiteX29" fmla="*/ 2623091 w 11377066"/>
              <a:gd name="connsiteY29" fmla="*/ 2726920 h 3343806"/>
              <a:gd name="connsiteX30" fmla="*/ 2160987 w 11377066"/>
              <a:gd name="connsiteY30" fmla="*/ 2611394 h 3343806"/>
              <a:gd name="connsiteX31" fmla="*/ 1837515 w 11377066"/>
              <a:gd name="connsiteY31" fmla="*/ 2573848 h 3343806"/>
              <a:gd name="connsiteX32" fmla="*/ 1869284 w 11377066"/>
              <a:gd name="connsiteY32" fmla="*/ 2472763 h 3343806"/>
              <a:gd name="connsiteX33" fmla="*/ 1808633 w 11377066"/>
              <a:gd name="connsiteY33" fmla="*/ 2386119 h 3343806"/>
              <a:gd name="connsiteX34" fmla="*/ 2354493 w 11377066"/>
              <a:gd name="connsiteY34" fmla="*/ 2342797 h 3343806"/>
              <a:gd name="connsiteX35" fmla="*/ 2146546 w 11377066"/>
              <a:gd name="connsiteY35" fmla="*/ 2328356 h 3343806"/>
              <a:gd name="connsiteX36" fmla="*/ 2054126 w 11377066"/>
              <a:gd name="connsiteY36" fmla="*/ 2285034 h 3343806"/>
              <a:gd name="connsiteX37" fmla="*/ 2132106 w 11377066"/>
              <a:gd name="connsiteY37" fmla="*/ 2238823 h 3343806"/>
              <a:gd name="connsiteX38" fmla="*/ 2478684 w 11377066"/>
              <a:gd name="connsiteY38" fmla="*/ 2085751 h 3343806"/>
              <a:gd name="connsiteX39" fmla="*/ 1511154 w 11377066"/>
              <a:gd name="connsiteY39" fmla="*/ 2094416 h 3343806"/>
              <a:gd name="connsiteX40" fmla="*/ 1638232 w 11377066"/>
              <a:gd name="connsiteY40" fmla="*/ 2042429 h 3343806"/>
              <a:gd name="connsiteX41" fmla="*/ 2972556 w 11377066"/>
              <a:gd name="connsiteY41" fmla="*/ 1718957 h 3343806"/>
              <a:gd name="connsiteX42" fmla="*/ 3238266 w 11377066"/>
              <a:gd name="connsiteY42" fmla="*/ 1678523 h 3343806"/>
              <a:gd name="connsiteX43" fmla="*/ 2522005 w 11377066"/>
              <a:gd name="connsiteY43" fmla="*/ 1664082 h 3343806"/>
              <a:gd name="connsiteX44" fmla="*/ 1421621 w 11377066"/>
              <a:gd name="connsiteY44" fmla="*/ 1522563 h 3343806"/>
              <a:gd name="connsiteX45" fmla="*/ 1525595 w 11377066"/>
              <a:gd name="connsiteY45" fmla="*/ 1392596 h 3343806"/>
              <a:gd name="connsiteX46" fmla="*/ 982623 w 11377066"/>
              <a:gd name="connsiteY46" fmla="*/ 1415701 h 3343806"/>
              <a:gd name="connsiteX47" fmla="*/ 1231003 w 11377066"/>
              <a:gd name="connsiteY47" fmla="*/ 1314616 h 3343806"/>
              <a:gd name="connsiteX48" fmla="*/ 1025945 w 11377066"/>
              <a:gd name="connsiteY48" fmla="*/ 1297287 h 3343806"/>
              <a:gd name="connsiteX49" fmla="*/ 841104 w 11377066"/>
              <a:gd name="connsiteY49" fmla="*/ 1225083 h 3343806"/>
              <a:gd name="connsiteX50" fmla="*/ 1612239 w 11377066"/>
              <a:gd name="connsiteY50" fmla="*/ 1112445 h 3343806"/>
              <a:gd name="connsiteX51" fmla="*/ 1814409 w 11377066"/>
              <a:gd name="connsiteY51" fmla="*/ 1008471 h 3343806"/>
              <a:gd name="connsiteX52" fmla="*/ 1932824 w 11377066"/>
              <a:gd name="connsiteY52" fmla="*/ 979590 h 3343806"/>
              <a:gd name="connsiteX53" fmla="*/ 2083007 w 11377066"/>
              <a:gd name="connsiteY53" fmla="*/ 936268 h 3343806"/>
              <a:gd name="connsiteX54" fmla="*/ 1947265 w 11377066"/>
              <a:gd name="connsiteY54" fmla="*/ 924715 h 3343806"/>
              <a:gd name="connsiteX55" fmla="*/ 1271438 w 11377066"/>
              <a:gd name="connsiteY55" fmla="*/ 895834 h 3343806"/>
              <a:gd name="connsiteX56" fmla="*/ 659150 w 11377066"/>
              <a:gd name="connsiteY56" fmla="*/ 907386 h 3343806"/>
              <a:gd name="connsiteX57" fmla="*/ 780453 w 11377066"/>
              <a:gd name="connsiteY57" fmla="*/ 846735 h 3343806"/>
              <a:gd name="connsiteX58" fmla="*/ 841104 w 11377066"/>
              <a:gd name="connsiteY58" fmla="*/ 788972 h 3343806"/>
              <a:gd name="connsiteX59" fmla="*/ 448316 w 11377066"/>
              <a:gd name="connsiteY59" fmla="*/ 659006 h 3343806"/>
              <a:gd name="connsiteX60" fmla="*/ 910419 w 11377066"/>
              <a:gd name="connsiteY60" fmla="*/ 569473 h 3343806"/>
              <a:gd name="connsiteX61" fmla="*/ 604275 w 11377066"/>
              <a:gd name="connsiteY61" fmla="*/ 514598 h 3343806"/>
              <a:gd name="connsiteX62" fmla="*/ 15093 w 11377066"/>
              <a:gd name="connsiteY62" fmla="*/ 352862 h 3343806"/>
              <a:gd name="connsiteX63" fmla="*/ 430987 w 11377066"/>
              <a:gd name="connsiteY63" fmla="*/ 136251 h 3343806"/>
              <a:gd name="connsiteX64" fmla="*/ 874092 w 11377066"/>
              <a:gd name="connsiteY64" fmla="*/ 17656 h 3343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Lst>
            <a:rect l="l" t="t" r="r" b="b"/>
            <a:pathLst>
              <a:path w="11377066" h="3343806">
                <a:moveTo>
                  <a:pt x="914840" y="0"/>
                </a:moveTo>
                <a:lnTo>
                  <a:pt x="11365513" y="0"/>
                </a:lnTo>
                <a:lnTo>
                  <a:pt x="11365513" y="846735"/>
                </a:lnTo>
                <a:cubicBezTo>
                  <a:pt x="11273092" y="924715"/>
                  <a:pt x="11163343" y="985366"/>
                  <a:pt x="11050704" y="1046017"/>
                </a:cubicBezTo>
                <a:cubicBezTo>
                  <a:pt x="11088251" y="1089339"/>
                  <a:pt x="11169119" y="1037353"/>
                  <a:pt x="11195112" y="1103780"/>
                </a:cubicBezTo>
                <a:cubicBezTo>
                  <a:pt x="10987166" y="1216419"/>
                  <a:pt x="10796548" y="1357938"/>
                  <a:pt x="10553944" y="1441695"/>
                </a:cubicBezTo>
                <a:cubicBezTo>
                  <a:pt x="10753226" y="1381043"/>
                  <a:pt x="10952508" y="1409925"/>
                  <a:pt x="11148902" y="1383932"/>
                </a:cubicBezTo>
                <a:cubicBezTo>
                  <a:pt x="11174895" y="1418589"/>
                  <a:pt x="11131573" y="1418589"/>
                  <a:pt x="11117132" y="1430142"/>
                </a:cubicBezTo>
                <a:cubicBezTo>
                  <a:pt x="11102692" y="1441695"/>
                  <a:pt x="11082474" y="1450359"/>
                  <a:pt x="11085363" y="1476352"/>
                </a:cubicBezTo>
                <a:cubicBezTo>
                  <a:pt x="11174895" y="1487905"/>
                  <a:pt x="11273092" y="1447471"/>
                  <a:pt x="11365513" y="1447471"/>
                </a:cubicBezTo>
                <a:lnTo>
                  <a:pt x="11365513" y="1496569"/>
                </a:lnTo>
                <a:cubicBezTo>
                  <a:pt x="11333743" y="1513898"/>
                  <a:pt x="11293310" y="1519674"/>
                  <a:pt x="11278869" y="1554332"/>
                </a:cubicBezTo>
                <a:cubicBezTo>
                  <a:pt x="11307750" y="1548556"/>
                  <a:pt x="11336632" y="1545668"/>
                  <a:pt x="11365513" y="1539891"/>
                </a:cubicBezTo>
                <a:lnTo>
                  <a:pt x="11377066" y="1539891"/>
                </a:lnTo>
                <a:lnTo>
                  <a:pt x="11377066" y="1765167"/>
                </a:lnTo>
                <a:cubicBezTo>
                  <a:pt x="9482441" y="3362313"/>
                  <a:pt x="4945162" y="3324767"/>
                  <a:pt x="4624577" y="3342096"/>
                </a:cubicBezTo>
                <a:cubicBezTo>
                  <a:pt x="4523492" y="3347872"/>
                  <a:pt x="4098935" y="3339207"/>
                  <a:pt x="4000738" y="3313214"/>
                </a:cubicBezTo>
                <a:cubicBezTo>
                  <a:pt x="3867883" y="3281444"/>
                  <a:pt x="3853443" y="3217905"/>
                  <a:pt x="3853443" y="3217905"/>
                </a:cubicBezTo>
                <a:cubicBezTo>
                  <a:pt x="3853443" y="3217905"/>
                  <a:pt x="3919869" y="3191912"/>
                  <a:pt x="4003625" y="3171695"/>
                </a:cubicBezTo>
                <a:cubicBezTo>
                  <a:pt x="4165361" y="3131261"/>
                  <a:pt x="4298217" y="3056169"/>
                  <a:pt x="4465729" y="3024399"/>
                </a:cubicBezTo>
                <a:cubicBezTo>
                  <a:pt x="4315546" y="3033064"/>
                  <a:pt x="4165361" y="3038840"/>
                  <a:pt x="4015179" y="3047505"/>
                </a:cubicBezTo>
                <a:cubicBezTo>
                  <a:pt x="4223124" y="2969524"/>
                  <a:pt x="4442625" y="2957972"/>
                  <a:pt x="4656346" y="2926202"/>
                </a:cubicBezTo>
                <a:cubicBezTo>
                  <a:pt x="4725662" y="2917538"/>
                  <a:pt x="4841188" y="2943531"/>
                  <a:pt x="4841188" y="2862663"/>
                </a:cubicBezTo>
                <a:cubicBezTo>
                  <a:pt x="4838300" y="2810676"/>
                  <a:pt x="4725662" y="2833782"/>
                  <a:pt x="4659236" y="2836670"/>
                </a:cubicBezTo>
                <a:cubicBezTo>
                  <a:pt x="4364644" y="2845334"/>
                  <a:pt x="4072941" y="2882880"/>
                  <a:pt x="3778351" y="2914650"/>
                </a:cubicBezTo>
                <a:cubicBezTo>
                  <a:pt x="3749468" y="2917538"/>
                  <a:pt x="3714811" y="2931979"/>
                  <a:pt x="3694595" y="2923314"/>
                </a:cubicBezTo>
                <a:cubicBezTo>
                  <a:pt x="3527082" y="2865551"/>
                  <a:pt x="3336463" y="2879992"/>
                  <a:pt x="3119852" y="2862663"/>
                </a:cubicBezTo>
                <a:cubicBezTo>
                  <a:pt x="3238266" y="2796236"/>
                  <a:pt x="3339351" y="2842446"/>
                  <a:pt x="3440437" y="2799124"/>
                </a:cubicBezTo>
                <a:cubicBezTo>
                  <a:pt x="3316246" y="2752913"/>
                  <a:pt x="3189168" y="2773131"/>
                  <a:pt x="3070753" y="2761578"/>
                </a:cubicBezTo>
                <a:cubicBezTo>
                  <a:pt x="2984109" y="2752913"/>
                  <a:pt x="2672189" y="2741361"/>
                  <a:pt x="2623091" y="2726920"/>
                </a:cubicBezTo>
                <a:cubicBezTo>
                  <a:pt x="2472907" y="2683598"/>
                  <a:pt x="2293842" y="2689374"/>
                  <a:pt x="2160987" y="2611394"/>
                </a:cubicBezTo>
                <a:cubicBezTo>
                  <a:pt x="2065678" y="2556519"/>
                  <a:pt x="1938600" y="2602730"/>
                  <a:pt x="1837515" y="2573848"/>
                </a:cubicBezTo>
                <a:cubicBezTo>
                  <a:pt x="1794192" y="2533414"/>
                  <a:pt x="1854843" y="2504533"/>
                  <a:pt x="1869284" y="2472763"/>
                </a:cubicBezTo>
                <a:cubicBezTo>
                  <a:pt x="1889502" y="2432329"/>
                  <a:pt x="1834626" y="2423665"/>
                  <a:pt x="1808633" y="2386119"/>
                </a:cubicBezTo>
                <a:cubicBezTo>
                  <a:pt x="1987698" y="2389007"/>
                  <a:pt x="2158099" y="2377454"/>
                  <a:pt x="2354493" y="2342797"/>
                </a:cubicBezTo>
                <a:cubicBezTo>
                  <a:pt x="2273625" y="2290810"/>
                  <a:pt x="2204309" y="2339908"/>
                  <a:pt x="2146546" y="2328356"/>
                </a:cubicBezTo>
                <a:cubicBezTo>
                  <a:pt x="2106113" y="2319691"/>
                  <a:pt x="2054126" y="2328356"/>
                  <a:pt x="2054126" y="2285034"/>
                </a:cubicBezTo>
                <a:cubicBezTo>
                  <a:pt x="2054126" y="2250376"/>
                  <a:pt x="2100336" y="2244599"/>
                  <a:pt x="2132106" y="2238823"/>
                </a:cubicBezTo>
                <a:cubicBezTo>
                  <a:pt x="2256296" y="2218606"/>
                  <a:pt x="2377599" y="2192613"/>
                  <a:pt x="2478684" y="2085751"/>
                </a:cubicBezTo>
                <a:cubicBezTo>
                  <a:pt x="2152323" y="2051094"/>
                  <a:pt x="1817297" y="2186837"/>
                  <a:pt x="1511154" y="2094416"/>
                </a:cubicBezTo>
                <a:cubicBezTo>
                  <a:pt x="1537147" y="2033765"/>
                  <a:pt x="1597798" y="2045317"/>
                  <a:pt x="1638232" y="2042429"/>
                </a:cubicBezTo>
                <a:cubicBezTo>
                  <a:pt x="1909718" y="2016436"/>
                  <a:pt x="2825261" y="1701628"/>
                  <a:pt x="2972556" y="1718957"/>
                </a:cubicBezTo>
                <a:cubicBezTo>
                  <a:pt x="3062089" y="1727621"/>
                  <a:pt x="3154510" y="1721845"/>
                  <a:pt x="3238266" y="1678523"/>
                </a:cubicBezTo>
                <a:cubicBezTo>
                  <a:pt x="3339351" y="1626536"/>
                  <a:pt x="2695295" y="1736286"/>
                  <a:pt x="2522005" y="1664082"/>
                </a:cubicBezTo>
                <a:cubicBezTo>
                  <a:pt x="2438249" y="1629424"/>
                  <a:pt x="1730654" y="1528339"/>
                  <a:pt x="1421621" y="1522563"/>
                </a:cubicBezTo>
                <a:cubicBezTo>
                  <a:pt x="1450503" y="1467688"/>
                  <a:pt x="1557364" y="1470576"/>
                  <a:pt x="1525595" y="1392596"/>
                </a:cubicBezTo>
                <a:cubicBezTo>
                  <a:pt x="1358082" y="1386820"/>
                  <a:pt x="1179017" y="1435918"/>
                  <a:pt x="982623" y="1415701"/>
                </a:cubicBezTo>
                <a:cubicBezTo>
                  <a:pt x="1051938" y="1346386"/>
                  <a:pt x="1153023" y="1352162"/>
                  <a:pt x="1231003" y="1314616"/>
                </a:cubicBezTo>
                <a:cubicBezTo>
                  <a:pt x="1170352" y="1262629"/>
                  <a:pt x="1095261" y="1294399"/>
                  <a:pt x="1025945" y="1297287"/>
                </a:cubicBezTo>
                <a:cubicBezTo>
                  <a:pt x="965294" y="1300175"/>
                  <a:pt x="812222" y="1227972"/>
                  <a:pt x="841104" y="1225083"/>
                </a:cubicBezTo>
                <a:cubicBezTo>
                  <a:pt x="1101037" y="1207755"/>
                  <a:pt x="1352306" y="1129775"/>
                  <a:pt x="1612239" y="1112445"/>
                </a:cubicBezTo>
                <a:cubicBezTo>
                  <a:pt x="1698883" y="1106668"/>
                  <a:pt x="1797081" y="1112445"/>
                  <a:pt x="1814409" y="1008471"/>
                </a:cubicBezTo>
                <a:cubicBezTo>
                  <a:pt x="1817297" y="979590"/>
                  <a:pt x="1808633" y="973814"/>
                  <a:pt x="1932824" y="979590"/>
                </a:cubicBezTo>
                <a:cubicBezTo>
                  <a:pt x="1981922" y="982478"/>
                  <a:pt x="2045461" y="982478"/>
                  <a:pt x="2083007" y="936268"/>
                </a:cubicBezTo>
                <a:cubicBezTo>
                  <a:pt x="2045461" y="898722"/>
                  <a:pt x="1990587" y="927603"/>
                  <a:pt x="1947265" y="924715"/>
                </a:cubicBezTo>
                <a:cubicBezTo>
                  <a:pt x="1828850" y="921827"/>
                  <a:pt x="1386963" y="904498"/>
                  <a:pt x="1271438" y="895834"/>
                </a:cubicBezTo>
                <a:cubicBezTo>
                  <a:pt x="1031721" y="875617"/>
                  <a:pt x="901755" y="933380"/>
                  <a:pt x="659150" y="907386"/>
                </a:cubicBezTo>
                <a:cubicBezTo>
                  <a:pt x="734242" y="890057"/>
                  <a:pt x="705361" y="866952"/>
                  <a:pt x="780453" y="846735"/>
                </a:cubicBezTo>
                <a:cubicBezTo>
                  <a:pt x="815110" y="838071"/>
                  <a:pt x="849768" y="820742"/>
                  <a:pt x="841104" y="788972"/>
                </a:cubicBezTo>
                <a:cubicBezTo>
                  <a:pt x="835327" y="757202"/>
                  <a:pt x="396329" y="690775"/>
                  <a:pt x="448316" y="659006"/>
                </a:cubicBezTo>
                <a:cubicBezTo>
                  <a:pt x="592723" y="575249"/>
                  <a:pt x="1020169" y="607019"/>
                  <a:pt x="910419" y="569473"/>
                </a:cubicBezTo>
                <a:cubicBezTo>
                  <a:pt x="742907" y="511710"/>
                  <a:pt x="716913" y="500157"/>
                  <a:pt x="604275" y="514598"/>
                </a:cubicBezTo>
                <a:cubicBezTo>
                  <a:pt x="506079" y="529039"/>
                  <a:pt x="113290" y="349974"/>
                  <a:pt x="15093" y="352862"/>
                </a:cubicBezTo>
                <a:cubicBezTo>
                  <a:pt x="-71551" y="352862"/>
                  <a:pt x="234593" y="211343"/>
                  <a:pt x="430987" y="136251"/>
                </a:cubicBezTo>
                <a:cubicBezTo>
                  <a:pt x="571784" y="82098"/>
                  <a:pt x="732076" y="70184"/>
                  <a:pt x="874092" y="17656"/>
                </a:cubicBezTo>
                <a:close/>
              </a:path>
            </a:pathLst>
          </a:custGeom>
          <a:solidFill>
            <a:srgbClr val="7688E6">
              <a:alpha val="15000"/>
            </a:srgbClr>
          </a:solidFill>
          <a:ln w="32707" cap="flat">
            <a:noFill/>
            <a:prstDash val="solid"/>
            <a:miter/>
          </a:ln>
        </p:spPr>
        <p:txBody>
          <a:bodyPr wrap="square" rtlCol="0" anchor="ctr">
            <a:noAutofit/>
          </a:bodyPr>
          <a:lstStyle/>
          <a:p>
            <a:endParaRPr lang="en-US">
              <a:solidFill>
                <a:schemeClr val="tx1"/>
              </a:solidFill>
            </a:endParaRPr>
          </a:p>
        </p:txBody>
      </p:sp>
      <p:sp>
        <p:nvSpPr>
          <p:cNvPr id="3" name="TextBox 2">
            <a:extLst>
              <a:ext uri="{FF2B5EF4-FFF2-40B4-BE49-F238E27FC236}">
                <a16:creationId xmlns:a16="http://schemas.microsoft.com/office/drawing/2014/main" id="{54906374-4877-49D1-86B9-FEF0C3CA2345}"/>
              </a:ext>
            </a:extLst>
          </p:cNvPr>
          <p:cNvSpPr txBox="1"/>
          <p:nvPr/>
        </p:nvSpPr>
        <p:spPr>
          <a:xfrm>
            <a:off x="600891" y="588580"/>
            <a:ext cx="10752910" cy="5556110"/>
          </a:xfrm>
          <a:prstGeom prst="rect">
            <a:avLst/>
          </a:prstGeom>
        </p:spPr>
        <p:txBody>
          <a:bodyPr vert="horz" lIns="91440" tIns="45720" rIns="91440" bIns="45720" rtlCol="0" anchor="t">
            <a:normAutofit fontScale="92500" lnSpcReduction="20000"/>
          </a:bodyPr>
          <a:lstStyle/>
          <a:p>
            <a:pPr>
              <a:lnSpc>
                <a:spcPct val="90000"/>
              </a:lnSpc>
              <a:spcAft>
                <a:spcPts val="600"/>
              </a:spcAft>
            </a:pPr>
            <a:r>
              <a:rPr lang="en-US" sz="2000" b="1" i="0" dirty="0">
                <a:effectLst/>
                <a:latin typeface="Garamond" panose="02020404030301010803" pitchFamily="18" charset="0"/>
              </a:rPr>
              <a:t>May 6, 1986</a:t>
            </a:r>
          </a:p>
          <a:p>
            <a:pPr>
              <a:lnSpc>
                <a:spcPct val="90000"/>
              </a:lnSpc>
              <a:spcAft>
                <a:spcPts val="600"/>
              </a:spcAft>
            </a:pPr>
            <a:r>
              <a:rPr lang="en-US" sz="2000" b="0" i="0" dirty="0">
                <a:effectLst/>
                <a:latin typeface="Garamond" panose="02020404030301010803" pitchFamily="18" charset="0"/>
              </a:rPr>
              <a:t>Radioactive emissions drop sharply, possibly because the fire in the core has burned itself out. Meanwhile, Soviet officials finally close schools in Kiev and advise residents to stay inside and to not eat leafy vegetables.</a:t>
            </a:r>
          </a:p>
          <a:p>
            <a:pPr>
              <a:lnSpc>
                <a:spcPct val="90000"/>
              </a:lnSpc>
              <a:spcAft>
                <a:spcPts val="600"/>
              </a:spcAft>
            </a:pPr>
            <a:endParaRPr lang="en-US" sz="2000" b="0" i="0" dirty="0">
              <a:effectLst/>
              <a:latin typeface="Garamond" panose="02020404030301010803" pitchFamily="18" charset="0"/>
            </a:endParaRPr>
          </a:p>
          <a:p>
            <a:pPr algn="l"/>
            <a:r>
              <a:rPr lang="en-US" sz="2000" b="1" i="0" dirty="0">
                <a:solidFill>
                  <a:srgbClr val="212529"/>
                </a:solidFill>
                <a:effectLst/>
                <a:latin typeface="Garamond" panose="02020404030301010803" pitchFamily="18" charset="0"/>
              </a:rPr>
              <a:t>May 8, 1986</a:t>
            </a:r>
          </a:p>
          <a:p>
            <a:pPr algn="l"/>
            <a:r>
              <a:rPr lang="en-US" sz="2000" b="0" i="0" dirty="0">
                <a:solidFill>
                  <a:srgbClr val="212529"/>
                </a:solidFill>
                <a:effectLst/>
                <a:latin typeface="Garamond" panose="02020404030301010803" pitchFamily="18" charset="0"/>
              </a:rPr>
              <a:t>Workers finish draining about 20,000 tons of radioactive water from the basement under the core.</a:t>
            </a:r>
          </a:p>
          <a:p>
            <a:pPr algn="l"/>
            <a:endParaRPr lang="en-US" sz="2000" b="0" i="0" dirty="0">
              <a:solidFill>
                <a:srgbClr val="212529"/>
              </a:solidFill>
              <a:effectLst/>
              <a:latin typeface="Garamond" panose="02020404030301010803" pitchFamily="18" charset="0"/>
            </a:endParaRPr>
          </a:p>
          <a:p>
            <a:pPr algn="l"/>
            <a:r>
              <a:rPr lang="en-US" sz="2000" b="1" i="0" dirty="0">
                <a:solidFill>
                  <a:srgbClr val="212529"/>
                </a:solidFill>
                <a:effectLst/>
                <a:latin typeface="Garamond" panose="02020404030301010803" pitchFamily="18" charset="0"/>
              </a:rPr>
              <a:t>May 9, 1986</a:t>
            </a:r>
          </a:p>
          <a:p>
            <a:pPr algn="l"/>
            <a:r>
              <a:rPr lang="en-US" sz="2000" b="0" i="0" dirty="0">
                <a:solidFill>
                  <a:srgbClr val="212529"/>
                </a:solidFill>
                <a:effectLst/>
                <a:latin typeface="Garamond" panose="02020404030301010803" pitchFamily="18" charset="0"/>
              </a:rPr>
              <a:t>Workers begin pouring concrete under the reactor, which is later encased in an enormous concrete and metal structure known as the sarcophagus.</a:t>
            </a:r>
          </a:p>
          <a:p>
            <a:pPr algn="l"/>
            <a:endParaRPr lang="en-US" sz="2000" b="0" i="0" dirty="0">
              <a:solidFill>
                <a:srgbClr val="212529"/>
              </a:solidFill>
              <a:effectLst/>
              <a:latin typeface="Garamond" panose="02020404030301010803" pitchFamily="18" charset="0"/>
            </a:endParaRPr>
          </a:p>
          <a:p>
            <a:pPr algn="l"/>
            <a:r>
              <a:rPr lang="en-US" sz="2000" b="1" i="0" dirty="0">
                <a:solidFill>
                  <a:srgbClr val="212529"/>
                </a:solidFill>
                <a:effectLst/>
                <a:latin typeface="Garamond" panose="02020404030301010803" pitchFamily="18" charset="0"/>
              </a:rPr>
              <a:t>May 14, 1986</a:t>
            </a:r>
          </a:p>
          <a:p>
            <a:pPr algn="l"/>
            <a:r>
              <a:rPr lang="en-US" sz="2000" b="0" i="0" dirty="0">
                <a:solidFill>
                  <a:srgbClr val="212529"/>
                </a:solidFill>
                <a:effectLst/>
                <a:latin typeface="Garamond" panose="02020404030301010803" pitchFamily="18" charset="0"/>
              </a:rPr>
              <a:t>Soviet leader Mikhail Gorbachev speaks publicly about the incident for the first time, saying on state TV that "the worst is behind </a:t>
            </a:r>
            <a:r>
              <a:rPr lang="en-US" sz="2000" b="0" i="0">
                <a:solidFill>
                  <a:srgbClr val="212529"/>
                </a:solidFill>
                <a:effectLst/>
                <a:latin typeface="Garamond" panose="02020404030301010803" pitchFamily="18" charset="0"/>
              </a:rPr>
              <a:t>us.“</a:t>
            </a:r>
          </a:p>
          <a:p>
            <a:pPr algn="l"/>
            <a:endParaRPr lang="en-US" sz="2000" b="0" i="0" dirty="0">
              <a:solidFill>
                <a:srgbClr val="212529"/>
              </a:solidFill>
              <a:effectLst/>
              <a:latin typeface="Garamond" panose="02020404030301010803" pitchFamily="18" charset="0"/>
            </a:endParaRPr>
          </a:p>
          <a:p>
            <a:pPr algn="l"/>
            <a:r>
              <a:rPr lang="en-US" sz="2000" b="1" i="0" dirty="0">
                <a:solidFill>
                  <a:srgbClr val="212529"/>
                </a:solidFill>
                <a:effectLst/>
                <a:latin typeface="Garamond" panose="02020404030301010803" pitchFamily="18" charset="0"/>
              </a:rPr>
              <a:t>August 25-29, 1986</a:t>
            </a:r>
          </a:p>
          <a:p>
            <a:pPr algn="l"/>
            <a:r>
              <a:rPr lang="en-US" sz="2000" b="0" i="0" dirty="0">
                <a:solidFill>
                  <a:srgbClr val="212529"/>
                </a:solidFill>
                <a:effectLst/>
                <a:latin typeface="Garamond" panose="02020404030301010803" pitchFamily="18" charset="0"/>
              </a:rPr>
              <a:t>The International Atomic Energy Agency hosts a conference at which scientists blame the accident not just on human error and a subpar safety culture, but also on Soviet reactor design flaws.</a:t>
            </a:r>
          </a:p>
          <a:p>
            <a:pPr algn="l"/>
            <a:endParaRPr lang="en-US" sz="2000" b="0" i="0" dirty="0">
              <a:solidFill>
                <a:srgbClr val="212529"/>
              </a:solidFill>
              <a:effectLst/>
              <a:latin typeface="Garamond" panose="02020404030301010803" pitchFamily="18" charset="0"/>
            </a:endParaRPr>
          </a:p>
          <a:p>
            <a:pPr algn="l"/>
            <a:r>
              <a:rPr lang="en-US" sz="2000" b="1" i="0" dirty="0">
                <a:solidFill>
                  <a:srgbClr val="212529"/>
                </a:solidFill>
                <a:effectLst/>
                <a:latin typeface="Garamond" panose="02020404030301010803" pitchFamily="18" charset="0"/>
              </a:rPr>
              <a:t>December 15, 2000</a:t>
            </a:r>
          </a:p>
          <a:p>
            <a:pPr algn="l"/>
            <a:r>
              <a:rPr lang="en-US" sz="2000" b="0" i="0" dirty="0">
                <a:solidFill>
                  <a:srgbClr val="212529"/>
                </a:solidFill>
                <a:effectLst/>
                <a:latin typeface="Garamond" panose="02020404030301010803" pitchFamily="18" charset="0"/>
              </a:rPr>
              <a:t>Unit 3, the last working reactor at Chernobyl, is shut down. Units 1 and 2 had been shut down in 1996 and 1991, respectively.</a:t>
            </a:r>
          </a:p>
          <a:p>
            <a:pPr>
              <a:lnSpc>
                <a:spcPct val="90000"/>
              </a:lnSpc>
              <a:spcAft>
                <a:spcPts val="600"/>
              </a:spcAft>
            </a:pPr>
            <a:endParaRPr lang="en-US" sz="2000" b="0" i="0" dirty="0">
              <a:effectLst/>
              <a:latin typeface="Garamond" panose="02020404030301010803" pitchFamily="18" charset="0"/>
            </a:endParaRPr>
          </a:p>
          <a:p>
            <a:pPr indent="-228600">
              <a:lnSpc>
                <a:spcPct val="90000"/>
              </a:lnSpc>
              <a:spcAft>
                <a:spcPts val="600"/>
              </a:spcAft>
              <a:buFont typeface="Arial" panose="020B0604020202020204" pitchFamily="34" charset="0"/>
              <a:buChar char="•"/>
            </a:pPr>
            <a:endParaRPr lang="en-US" sz="1300" b="0" i="0" dirty="0">
              <a:effectLst/>
            </a:endParaRPr>
          </a:p>
        </p:txBody>
      </p:sp>
      <p:sp>
        <p:nvSpPr>
          <p:cNvPr id="14" name="Freeform: Shape 13">
            <a:extLst>
              <a:ext uri="{FF2B5EF4-FFF2-40B4-BE49-F238E27FC236}">
                <a16:creationId xmlns:a16="http://schemas.microsoft.com/office/drawing/2014/main" id="{C6BFDF0B-6325-416D-926F-7141006DDB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5693668" y="5127460"/>
            <a:ext cx="6498333" cy="1730540"/>
          </a:xfrm>
          <a:custGeom>
            <a:avLst/>
            <a:gdLst>
              <a:gd name="connsiteX0" fmla="*/ 2987112 w 6498333"/>
              <a:gd name="connsiteY0" fmla="*/ 1730384 h 1730540"/>
              <a:gd name="connsiteX1" fmla="*/ 3113423 w 6498333"/>
              <a:gd name="connsiteY1" fmla="*/ 1728494 h 1730540"/>
              <a:gd name="connsiteX2" fmla="*/ 6436159 w 6498333"/>
              <a:gd name="connsiteY2" fmla="*/ 1396018 h 1730540"/>
              <a:gd name="connsiteX3" fmla="*/ 6498333 w 6498333"/>
              <a:gd name="connsiteY3" fmla="*/ 1381988 h 1730540"/>
              <a:gd name="connsiteX4" fmla="*/ 6498333 w 6498333"/>
              <a:gd name="connsiteY4" fmla="*/ 0 h 1730540"/>
              <a:gd name="connsiteX5" fmla="*/ 723703 w 6498333"/>
              <a:gd name="connsiteY5" fmla="*/ 0 h 1730540"/>
              <a:gd name="connsiteX6" fmla="*/ 629735 w 6498333"/>
              <a:gd name="connsiteY6" fmla="*/ 31770 h 1730540"/>
              <a:gd name="connsiteX7" fmla="*/ 127078 w 6498333"/>
              <a:gd name="connsiteY7" fmla="*/ 173371 h 1730540"/>
              <a:gd name="connsiteX8" fmla="*/ 0 w 6498333"/>
              <a:gd name="connsiteY8" fmla="*/ 235577 h 1730540"/>
              <a:gd name="connsiteX9" fmla="*/ 967530 w 6498333"/>
              <a:gd name="connsiteY9" fmla="*/ 225208 h 1730540"/>
              <a:gd name="connsiteX10" fmla="*/ 620954 w 6498333"/>
              <a:gd name="connsiteY10" fmla="*/ 408367 h 1730540"/>
              <a:gd name="connsiteX11" fmla="*/ 542972 w 6498333"/>
              <a:gd name="connsiteY11" fmla="*/ 463661 h 1730540"/>
              <a:gd name="connsiteX12" fmla="*/ 635392 w 6498333"/>
              <a:gd name="connsiteY12" fmla="*/ 515499 h 1730540"/>
              <a:gd name="connsiteX13" fmla="*/ 843339 w 6498333"/>
              <a:gd name="connsiteY13" fmla="*/ 532778 h 1730540"/>
              <a:gd name="connsiteX14" fmla="*/ 297479 w 6498333"/>
              <a:gd name="connsiteY14" fmla="*/ 584615 h 1730540"/>
              <a:gd name="connsiteX15" fmla="*/ 358130 w 6498333"/>
              <a:gd name="connsiteY15" fmla="*/ 688289 h 1730540"/>
              <a:gd name="connsiteX16" fmla="*/ 326361 w 6498333"/>
              <a:gd name="connsiteY16" fmla="*/ 809243 h 1730540"/>
              <a:gd name="connsiteX17" fmla="*/ 649833 w 6498333"/>
              <a:gd name="connsiteY17" fmla="*/ 854169 h 1730540"/>
              <a:gd name="connsiteX18" fmla="*/ 1111937 w 6498333"/>
              <a:gd name="connsiteY18" fmla="*/ 992402 h 1730540"/>
              <a:gd name="connsiteX19" fmla="*/ 1559599 w 6498333"/>
              <a:gd name="connsiteY19" fmla="*/ 1033872 h 1730540"/>
              <a:gd name="connsiteX20" fmla="*/ 1929284 w 6498333"/>
              <a:gd name="connsiteY20" fmla="*/ 1078798 h 1730540"/>
              <a:gd name="connsiteX21" fmla="*/ 1608698 w 6498333"/>
              <a:gd name="connsiteY21" fmla="*/ 1154826 h 1730540"/>
              <a:gd name="connsiteX22" fmla="*/ 2183442 w 6498333"/>
              <a:gd name="connsiteY22" fmla="*/ 1227398 h 1730540"/>
              <a:gd name="connsiteX23" fmla="*/ 2267197 w 6498333"/>
              <a:gd name="connsiteY23" fmla="*/ 1217031 h 1730540"/>
              <a:gd name="connsiteX24" fmla="*/ 3148082 w 6498333"/>
              <a:gd name="connsiteY24" fmla="*/ 1123724 h 1730540"/>
              <a:gd name="connsiteX25" fmla="*/ 3330034 w 6498333"/>
              <a:gd name="connsiteY25" fmla="*/ 1154826 h 1730540"/>
              <a:gd name="connsiteX26" fmla="*/ 3145192 w 6498333"/>
              <a:gd name="connsiteY26" fmla="*/ 1230854 h 1730540"/>
              <a:gd name="connsiteX27" fmla="*/ 2504025 w 6498333"/>
              <a:gd name="connsiteY27" fmla="*/ 1376000 h 1730540"/>
              <a:gd name="connsiteX28" fmla="*/ 2954575 w 6498333"/>
              <a:gd name="connsiteY28" fmla="*/ 1348352 h 1730540"/>
              <a:gd name="connsiteX29" fmla="*/ 2492471 w 6498333"/>
              <a:gd name="connsiteY29" fmla="*/ 1524600 h 1730540"/>
              <a:gd name="connsiteX30" fmla="*/ 2342289 w 6498333"/>
              <a:gd name="connsiteY30" fmla="*/ 1579893 h 1730540"/>
              <a:gd name="connsiteX31" fmla="*/ 2489584 w 6498333"/>
              <a:gd name="connsiteY31" fmla="*/ 1693935 h 1730540"/>
              <a:gd name="connsiteX32" fmla="*/ 2987112 w 6498333"/>
              <a:gd name="connsiteY32" fmla="*/ 1730384 h 17305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6498333" h="1730540">
                <a:moveTo>
                  <a:pt x="2987112" y="1730384"/>
                </a:moveTo>
                <a:cubicBezTo>
                  <a:pt x="3042664" y="1730870"/>
                  <a:pt x="3088152" y="1730222"/>
                  <a:pt x="3113423" y="1728494"/>
                </a:cubicBezTo>
                <a:cubicBezTo>
                  <a:pt x="3293752" y="1716831"/>
                  <a:pt x="4808270" y="1725943"/>
                  <a:pt x="6436159" y="1396018"/>
                </a:cubicBezTo>
                <a:lnTo>
                  <a:pt x="6498333" y="1381988"/>
                </a:lnTo>
                <a:lnTo>
                  <a:pt x="6498333" y="0"/>
                </a:lnTo>
                <a:lnTo>
                  <a:pt x="723703" y="0"/>
                </a:lnTo>
                <a:lnTo>
                  <a:pt x="629735" y="31770"/>
                </a:lnTo>
                <a:cubicBezTo>
                  <a:pt x="421263" y="101447"/>
                  <a:pt x="228886" y="161708"/>
                  <a:pt x="127078" y="173371"/>
                </a:cubicBezTo>
                <a:cubicBezTo>
                  <a:pt x="86644" y="176827"/>
                  <a:pt x="25993" y="163004"/>
                  <a:pt x="0" y="235577"/>
                </a:cubicBezTo>
                <a:cubicBezTo>
                  <a:pt x="306144" y="346163"/>
                  <a:pt x="641170" y="183739"/>
                  <a:pt x="967530" y="225208"/>
                </a:cubicBezTo>
                <a:cubicBezTo>
                  <a:pt x="866445" y="353075"/>
                  <a:pt x="745142" y="384177"/>
                  <a:pt x="620954" y="408367"/>
                </a:cubicBezTo>
                <a:cubicBezTo>
                  <a:pt x="589182" y="415279"/>
                  <a:pt x="542972" y="422191"/>
                  <a:pt x="542972" y="463661"/>
                </a:cubicBezTo>
                <a:cubicBezTo>
                  <a:pt x="542972" y="515499"/>
                  <a:pt x="594959" y="505130"/>
                  <a:pt x="635392" y="515499"/>
                </a:cubicBezTo>
                <a:cubicBezTo>
                  <a:pt x="693155" y="529321"/>
                  <a:pt x="762471" y="470573"/>
                  <a:pt x="843339" y="532778"/>
                </a:cubicBezTo>
                <a:cubicBezTo>
                  <a:pt x="646945" y="574247"/>
                  <a:pt x="476544" y="588071"/>
                  <a:pt x="297479" y="584615"/>
                </a:cubicBezTo>
                <a:cubicBezTo>
                  <a:pt x="323472" y="629541"/>
                  <a:pt x="378348" y="639908"/>
                  <a:pt x="358130" y="688289"/>
                </a:cubicBezTo>
                <a:cubicBezTo>
                  <a:pt x="343689" y="726304"/>
                  <a:pt x="283038" y="760862"/>
                  <a:pt x="326361" y="809243"/>
                </a:cubicBezTo>
                <a:cubicBezTo>
                  <a:pt x="427447" y="843802"/>
                  <a:pt x="554524" y="788508"/>
                  <a:pt x="649833" y="854169"/>
                </a:cubicBezTo>
                <a:cubicBezTo>
                  <a:pt x="782688" y="947476"/>
                  <a:pt x="961753" y="940565"/>
                  <a:pt x="1111937" y="992402"/>
                </a:cubicBezTo>
                <a:cubicBezTo>
                  <a:pt x="1161035" y="1009682"/>
                  <a:pt x="1472955" y="1023504"/>
                  <a:pt x="1559599" y="1033872"/>
                </a:cubicBezTo>
                <a:cubicBezTo>
                  <a:pt x="1678015" y="1047696"/>
                  <a:pt x="1805093" y="1023504"/>
                  <a:pt x="1929284" y="1078798"/>
                </a:cubicBezTo>
                <a:cubicBezTo>
                  <a:pt x="1828198" y="1130635"/>
                  <a:pt x="1727113" y="1075343"/>
                  <a:pt x="1608698" y="1154826"/>
                </a:cubicBezTo>
                <a:cubicBezTo>
                  <a:pt x="1825309" y="1175561"/>
                  <a:pt x="2015928" y="1158282"/>
                  <a:pt x="2183442" y="1227398"/>
                </a:cubicBezTo>
                <a:cubicBezTo>
                  <a:pt x="2203658" y="1237767"/>
                  <a:pt x="2238314" y="1220487"/>
                  <a:pt x="2267197" y="1217031"/>
                </a:cubicBezTo>
                <a:cubicBezTo>
                  <a:pt x="2561787" y="1179017"/>
                  <a:pt x="2853490" y="1134091"/>
                  <a:pt x="3148082" y="1123724"/>
                </a:cubicBezTo>
                <a:cubicBezTo>
                  <a:pt x="3214508" y="1120268"/>
                  <a:pt x="3327146" y="1092621"/>
                  <a:pt x="3330034" y="1154826"/>
                </a:cubicBezTo>
                <a:cubicBezTo>
                  <a:pt x="3330034" y="1251589"/>
                  <a:pt x="3214508" y="1220487"/>
                  <a:pt x="3145192" y="1230854"/>
                </a:cubicBezTo>
                <a:cubicBezTo>
                  <a:pt x="2931471" y="1268869"/>
                  <a:pt x="2711970" y="1282691"/>
                  <a:pt x="2504025" y="1376000"/>
                </a:cubicBezTo>
                <a:cubicBezTo>
                  <a:pt x="2654207" y="1365632"/>
                  <a:pt x="2804392" y="1358720"/>
                  <a:pt x="2954575" y="1348352"/>
                </a:cubicBezTo>
                <a:cubicBezTo>
                  <a:pt x="2787063" y="1386367"/>
                  <a:pt x="2654207" y="1476218"/>
                  <a:pt x="2492471" y="1524600"/>
                </a:cubicBezTo>
                <a:cubicBezTo>
                  <a:pt x="2408715" y="1548791"/>
                  <a:pt x="2342289" y="1579893"/>
                  <a:pt x="2342289" y="1579893"/>
                </a:cubicBezTo>
                <a:cubicBezTo>
                  <a:pt x="2342289" y="1579893"/>
                  <a:pt x="2356730" y="1655921"/>
                  <a:pt x="2489584" y="1693935"/>
                </a:cubicBezTo>
                <a:cubicBezTo>
                  <a:pt x="2563232" y="1717262"/>
                  <a:pt x="2820457" y="1728925"/>
                  <a:pt x="2987112" y="1730384"/>
                </a:cubicBezTo>
                <a:close/>
              </a:path>
            </a:pathLst>
          </a:custGeom>
          <a:solidFill>
            <a:srgbClr val="7688E6">
              <a:alpha val="10000"/>
            </a:srgbClr>
          </a:solidFill>
          <a:ln w="32707" cap="flat">
            <a:noFill/>
            <a:prstDash val="solid"/>
            <a:miter/>
          </a:ln>
        </p:spPr>
        <p:txBody>
          <a:bodyPr wrap="square" rtlCol="0" anchor="ctr">
            <a:noAutofit/>
          </a:bodyPr>
          <a:lstStyle/>
          <a:p>
            <a:endParaRPr lang="en-US">
              <a:solidFill>
                <a:schemeClr val="tx1"/>
              </a:solidFill>
            </a:endParaRPr>
          </a:p>
        </p:txBody>
      </p:sp>
    </p:spTree>
    <p:extLst>
      <p:ext uri="{BB962C8B-B14F-4D97-AF65-F5344CB8AC3E}">
        <p14:creationId xmlns:p14="http://schemas.microsoft.com/office/powerpoint/2010/main" val="4015371019"/>
      </p:ext>
    </p:extLst>
  </p:cSld>
  <p:clrMapOvr>
    <a:masterClrMapping/>
  </p:clrMapOvr>
</p:sld>
</file>

<file path=ppt/theme/theme1.xml><?xml version="1.0" encoding="utf-8"?>
<a:theme xmlns:a="http://schemas.openxmlformats.org/drawingml/2006/main" name="BrushVTI">
  <a:themeElements>
    <a:clrScheme name="AnalogousFromLightSeedLeftStep">
      <a:dk1>
        <a:srgbClr val="000000"/>
      </a:dk1>
      <a:lt1>
        <a:srgbClr val="FFFFFF"/>
      </a:lt1>
      <a:dk2>
        <a:srgbClr val="243541"/>
      </a:dk2>
      <a:lt2>
        <a:srgbClr val="E8E7E2"/>
      </a:lt2>
      <a:accent1>
        <a:srgbClr val="7688E6"/>
      </a:accent1>
      <a:accent2>
        <a:srgbClr val="58A6E1"/>
      </a:accent2>
      <a:accent3>
        <a:srgbClr val="4EB3B4"/>
      </a:accent3>
      <a:accent4>
        <a:srgbClr val="47B689"/>
      </a:accent4>
      <a:accent5>
        <a:srgbClr val="43B858"/>
      </a:accent5>
      <a:accent6>
        <a:srgbClr val="63B848"/>
      </a:accent6>
      <a:hlink>
        <a:srgbClr val="8C8354"/>
      </a:hlink>
      <a:folHlink>
        <a:srgbClr val="7F7F7F"/>
      </a:folHlink>
    </a:clrScheme>
    <a:fontScheme name="Custom 3">
      <a:majorFont>
        <a:latin typeface="Century Gothic"/>
        <a:ea typeface=""/>
        <a:cs typeface=""/>
      </a:majorFont>
      <a:minorFont>
        <a:latin typeface="Century Gothic"/>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rushVTI" id="{7102FA3A-9D7B-4497-8C4B-FB535AAFDE06}" vid="{C6D41F62-6FAB-440A-BEC7-CB7BF190811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40</TotalTime>
  <Words>1198</Words>
  <Application>Microsoft Office PowerPoint</Application>
  <PresentationFormat>Widescreen</PresentationFormat>
  <Paragraphs>80</Paragraphs>
  <Slides>7</Slides>
  <Notes>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Calibri</vt:lpstr>
      <vt:lpstr>Century Gothic</vt:lpstr>
      <vt:lpstr>Garamond</vt:lpstr>
      <vt:lpstr>BrushVTI</vt:lpstr>
      <vt:lpstr>Chernobyl Timeline</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Chernobyl Timeline</dc:title>
  <dc:creator>Stasko, Maryanne E</dc:creator>
  <cp:lastModifiedBy>Stasko, Maryanne E</cp:lastModifiedBy>
  <cp:revision>4</cp:revision>
  <dcterms:created xsi:type="dcterms:W3CDTF">2022-04-26T14:47:55Z</dcterms:created>
  <dcterms:modified xsi:type="dcterms:W3CDTF">2022-04-26T16:15:32Z</dcterms:modified>
</cp:coreProperties>
</file>