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61" r:id="rId4"/>
  </p:sldMasterIdLst>
  <p:notesMasterIdLst>
    <p:notesMasterId r:id="rId15"/>
  </p:notesMasterIdLst>
  <p:handoutMasterIdLst>
    <p:handoutMasterId r:id="rId16"/>
  </p:handoutMasterIdLst>
  <p:sldIdLst>
    <p:sldId id="258" r:id="rId5"/>
    <p:sldId id="270" r:id="rId6"/>
    <p:sldId id="267" r:id="rId7"/>
    <p:sldId id="274" r:id="rId8"/>
    <p:sldId id="273" r:id="rId9"/>
    <p:sldId id="276" r:id="rId10"/>
    <p:sldId id="272" r:id="rId11"/>
    <p:sldId id="268" r:id="rId12"/>
    <p:sldId id="269" r:id="rId13"/>
    <p:sldId id="277" r:id="rId14"/>
  </p:sldIdLst>
  <p:sldSz cx="6858000" cy="5143500"/>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24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24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24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2400"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04" userDrawn="1">
          <p15:clr>
            <a:srgbClr val="A4A3A4"/>
          </p15:clr>
        </p15:guide>
        <p15:guide id="2" pos="318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BFB"/>
    <a:srgbClr val="153762"/>
    <a:srgbClr val="00A0D8"/>
    <a:srgbClr val="179DCE"/>
    <a:srgbClr val="008DCE"/>
    <a:srgbClr val="179CD6"/>
    <a:srgbClr val="A6A6A6"/>
    <a:srgbClr val="FDFDFD"/>
    <a:srgbClr val="F1F1F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F79336-1B90-426F-B677-F937D6398C5B}" v="24" dt="2021-07-21T20:03:06.7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1325" autoAdjust="0"/>
  </p:normalViewPr>
  <p:slideViewPr>
    <p:cSldViewPr snapToGrid="0" snapToObjects="1" showGuides="1">
      <p:cViewPr varScale="1">
        <p:scale>
          <a:sx n="134" d="100"/>
          <a:sy n="134" d="100"/>
        </p:scale>
        <p:origin x="1308" y="114"/>
      </p:cViewPr>
      <p:guideLst>
        <p:guide orient="horz" pos="104"/>
        <p:guide pos="318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llins, Price A:(Exelon Nuclear)" userId="80d3ee61-e45c-4ed3-8be1-17260e200e46" providerId="ADAL" clId="{F9F79336-1B90-426F-B677-F937D6398C5B}"/>
    <pc:docChg chg="undo redo custSel addSld delSld modSld">
      <pc:chgData name="Collins, Price A:(Exelon Nuclear)" userId="80d3ee61-e45c-4ed3-8be1-17260e200e46" providerId="ADAL" clId="{F9F79336-1B90-426F-B677-F937D6398C5B}" dt="2021-07-22T19:55:33.232" v="96" actId="20577"/>
      <pc:docMkLst>
        <pc:docMk/>
      </pc:docMkLst>
      <pc:sldChg chg="addSp delSp modSp del mod">
        <pc:chgData name="Collins, Price A:(Exelon Nuclear)" userId="80d3ee61-e45c-4ed3-8be1-17260e200e46" providerId="ADAL" clId="{F9F79336-1B90-426F-B677-F937D6398C5B}" dt="2021-07-13T17:27:21.962" v="85" actId="47"/>
        <pc:sldMkLst>
          <pc:docMk/>
          <pc:sldMk cId="3723398098" sldId="266"/>
        </pc:sldMkLst>
        <pc:spChg chg="add del mod">
          <ac:chgData name="Collins, Price A:(Exelon Nuclear)" userId="80d3ee61-e45c-4ed3-8be1-17260e200e46" providerId="ADAL" clId="{F9F79336-1B90-426F-B677-F937D6398C5B}" dt="2021-07-13T17:26:18.917" v="66" actId="478"/>
          <ac:spMkLst>
            <pc:docMk/>
            <pc:sldMk cId="3723398098" sldId="266"/>
            <ac:spMk id="2" creationId="{9B933849-2D13-45E9-A486-28B9127703F0}"/>
          </ac:spMkLst>
        </pc:spChg>
        <pc:spChg chg="mod">
          <ac:chgData name="Collins, Price A:(Exelon Nuclear)" userId="80d3ee61-e45c-4ed3-8be1-17260e200e46" providerId="ADAL" clId="{F9F79336-1B90-426F-B677-F937D6398C5B}" dt="2021-07-13T17:26:18.390" v="65"/>
          <ac:spMkLst>
            <pc:docMk/>
            <pc:sldMk cId="3723398098" sldId="266"/>
            <ac:spMk id="3" creationId="{1EE13446-EEA3-4455-8F86-4375E9C8E8FD}"/>
          </ac:spMkLst>
        </pc:spChg>
        <pc:spChg chg="mod">
          <ac:chgData name="Collins, Price A:(Exelon Nuclear)" userId="80d3ee61-e45c-4ed3-8be1-17260e200e46" providerId="ADAL" clId="{F9F79336-1B90-426F-B677-F937D6398C5B}" dt="2021-07-13T17:26:18.390" v="65"/>
          <ac:spMkLst>
            <pc:docMk/>
            <pc:sldMk cId="3723398098" sldId="266"/>
            <ac:spMk id="4" creationId="{C1875E37-E74E-4207-9F42-88EC053D207D}"/>
          </ac:spMkLst>
        </pc:spChg>
        <pc:spChg chg="del">
          <ac:chgData name="Collins, Price A:(Exelon Nuclear)" userId="80d3ee61-e45c-4ed3-8be1-17260e200e46" providerId="ADAL" clId="{F9F79336-1B90-426F-B677-F937D6398C5B}" dt="2021-07-13T17:25:22.831" v="47" actId="478"/>
          <ac:spMkLst>
            <pc:docMk/>
            <pc:sldMk cId="3723398098" sldId="266"/>
            <ac:spMk id="5" creationId="{CEFDADD1-101C-47F1-87B1-363FAFDBBD2C}"/>
          </ac:spMkLst>
        </pc:spChg>
        <pc:spChg chg="del">
          <ac:chgData name="Collins, Price A:(Exelon Nuclear)" userId="80d3ee61-e45c-4ed3-8be1-17260e200e46" providerId="ADAL" clId="{F9F79336-1B90-426F-B677-F937D6398C5B}" dt="2021-07-13T17:25:21.342" v="46" actId="478"/>
          <ac:spMkLst>
            <pc:docMk/>
            <pc:sldMk cId="3723398098" sldId="266"/>
            <ac:spMk id="6" creationId="{99BAC87A-E793-4E2A-B54F-40FB631A02C9}"/>
          </ac:spMkLst>
        </pc:spChg>
        <pc:spChg chg="add del mod">
          <ac:chgData name="Collins, Price A:(Exelon Nuclear)" userId="80d3ee61-e45c-4ed3-8be1-17260e200e46" providerId="ADAL" clId="{F9F79336-1B90-426F-B677-F937D6398C5B}" dt="2021-07-13T17:26:18.390" v="65"/>
          <ac:spMkLst>
            <pc:docMk/>
            <pc:sldMk cId="3723398098" sldId="266"/>
            <ac:spMk id="8" creationId="{307AC497-A32C-4817-8F6D-BA42F07EC649}"/>
          </ac:spMkLst>
        </pc:spChg>
        <pc:spChg chg="add del mod">
          <ac:chgData name="Collins, Price A:(Exelon Nuclear)" userId="80d3ee61-e45c-4ed3-8be1-17260e200e46" providerId="ADAL" clId="{F9F79336-1B90-426F-B677-F937D6398C5B}" dt="2021-07-13T17:26:18.390" v="65"/>
          <ac:spMkLst>
            <pc:docMk/>
            <pc:sldMk cId="3723398098" sldId="266"/>
            <ac:spMk id="10" creationId="{6DD8B418-DFAF-436A-AC9A-05CDAFE1E485}"/>
          </ac:spMkLst>
        </pc:spChg>
        <pc:spChg chg="add del mod">
          <ac:chgData name="Collins, Price A:(Exelon Nuclear)" userId="80d3ee61-e45c-4ed3-8be1-17260e200e46" providerId="ADAL" clId="{F9F79336-1B90-426F-B677-F937D6398C5B}" dt="2021-07-13T17:26:18.917" v="66" actId="478"/>
          <ac:spMkLst>
            <pc:docMk/>
            <pc:sldMk cId="3723398098" sldId="266"/>
            <ac:spMk id="12" creationId="{35B01159-7E79-46A4-A528-1F93094382B7}"/>
          </ac:spMkLst>
        </pc:spChg>
      </pc:sldChg>
      <pc:sldChg chg="modSp new mod">
        <pc:chgData name="Collins, Price A:(Exelon Nuclear)" userId="80d3ee61-e45c-4ed3-8be1-17260e200e46" providerId="ADAL" clId="{F9F79336-1B90-426F-B677-F937D6398C5B}" dt="2021-07-13T17:26:38.738" v="75" actId="20577"/>
        <pc:sldMkLst>
          <pc:docMk/>
          <pc:sldMk cId="1608396930" sldId="273"/>
        </pc:sldMkLst>
        <pc:spChg chg="mod">
          <ac:chgData name="Collins, Price A:(Exelon Nuclear)" userId="80d3ee61-e45c-4ed3-8be1-17260e200e46" providerId="ADAL" clId="{F9F79336-1B90-426F-B677-F937D6398C5B}" dt="2021-07-13T17:26:38.738" v="75" actId="20577"/>
          <ac:spMkLst>
            <pc:docMk/>
            <pc:sldMk cId="1608396930" sldId="273"/>
            <ac:spMk id="2" creationId="{F5E2877F-0800-485B-8200-9AC4816FA89A}"/>
          </ac:spMkLst>
        </pc:spChg>
        <pc:spChg chg="mod">
          <ac:chgData name="Collins, Price A:(Exelon Nuclear)" userId="80d3ee61-e45c-4ed3-8be1-17260e200e46" providerId="ADAL" clId="{F9F79336-1B90-426F-B677-F937D6398C5B}" dt="2021-07-13T17:24:39.341" v="6"/>
          <ac:spMkLst>
            <pc:docMk/>
            <pc:sldMk cId="1608396930" sldId="273"/>
            <ac:spMk id="3" creationId="{DF6C097A-D247-47A8-BD46-33B50558D525}"/>
          </ac:spMkLst>
        </pc:spChg>
      </pc:sldChg>
      <pc:sldChg chg="modSp new mod">
        <pc:chgData name="Collins, Price A:(Exelon Nuclear)" userId="80d3ee61-e45c-4ed3-8be1-17260e200e46" providerId="ADAL" clId="{F9F79336-1B90-426F-B677-F937D6398C5B}" dt="2021-07-13T17:27:18.139" v="84" actId="207"/>
        <pc:sldMkLst>
          <pc:docMk/>
          <pc:sldMk cId="1367114686" sldId="274"/>
        </pc:sldMkLst>
        <pc:spChg chg="mod">
          <ac:chgData name="Collins, Price A:(Exelon Nuclear)" userId="80d3ee61-e45c-4ed3-8be1-17260e200e46" providerId="ADAL" clId="{F9F79336-1B90-426F-B677-F937D6398C5B}" dt="2021-07-13T17:27:18.139" v="84" actId="207"/>
          <ac:spMkLst>
            <pc:docMk/>
            <pc:sldMk cId="1367114686" sldId="274"/>
            <ac:spMk id="2" creationId="{8C1BA9F6-3FAE-4CD6-92A9-3B4F128596D4}"/>
          </ac:spMkLst>
        </pc:spChg>
        <pc:spChg chg="mod">
          <ac:chgData name="Collins, Price A:(Exelon Nuclear)" userId="80d3ee61-e45c-4ed3-8be1-17260e200e46" providerId="ADAL" clId="{F9F79336-1B90-426F-B677-F937D6398C5B}" dt="2021-07-13T17:27:04.559" v="82" actId="403"/>
          <ac:spMkLst>
            <pc:docMk/>
            <pc:sldMk cId="1367114686" sldId="274"/>
            <ac:spMk id="3" creationId="{3883CCD2-55D2-43BF-B03A-2B50E493A604}"/>
          </ac:spMkLst>
        </pc:spChg>
      </pc:sldChg>
      <pc:sldChg chg="modSp modNotesTx">
        <pc:chgData name="Collins, Price A:(Exelon Nuclear)" userId="80d3ee61-e45c-4ed3-8be1-17260e200e46" providerId="ADAL" clId="{F9F79336-1B90-426F-B677-F937D6398C5B}" dt="2021-07-20T12:31:50.330" v="89" actId="207"/>
        <pc:sldMkLst>
          <pc:docMk/>
          <pc:sldMk cId="2962600607" sldId="276"/>
        </pc:sldMkLst>
        <pc:spChg chg="mod">
          <ac:chgData name="Collins, Price A:(Exelon Nuclear)" userId="80d3ee61-e45c-4ed3-8be1-17260e200e46" providerId="ADAL" clId="{F9F79336-1B90-426F-B677-F937D6398C5B}" dt="2021-07-20T12:31:21.724" v="86"/>
          <ac:spMkLst>
            <pc:docMk/>
            <pc:sldMk cId="2962600607" sldId="276"/>
            <ac:spMk id="2" creationId="{DC8B8C5A-A450-4CC5-8D87-2EED7C0F74B4}"/>
          </ac:spMkLst>
        </pc:spChg>
      </pc:sldChg>
      <pc:sldChg chg="modSp mod">
        <pc:chgData name="Collins, Price A:(Exelon Nuclear)" userId="80d3ee61-e45c-4ed3-8be1-17260e200e46" providerId="ADAL" clId="{F9F79336-1B90-426F-B677-F937D6398C5B}" dt="2021-07-22T19:55:33.232" v="96" actId="20577"/>
        <pc:sldMkLst>
          <pc:docMk/>
          <pc:sldMk cId="1001709851" sldId="277"/>
        </pc:sldMkLst>
        <pc:spChg chg="mod">
          <ac:chgData name="Collins, Price A:(Exelon Nuclear)" userId="80d3ee61-e45c-4ed3-8be1-17260e200e46" providerId="ADAL" clId="{F9F79336-1B90-426F-B677-F937D6398C5B}" dt="2021-07-22T19:55:33.232" v="96" actId="20577"/>
          <ac:spMkLst>
            <pc:docMk/>
            <pc:sldMk cId="1001709851" sldId="277"/>
            <ac:spMk id="2" creationId="{9790C419-2C92-422E-BD00-F3BF3CC304A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56ED0350-ED11-F34D-B097-597B7147489F}" type="datetimeFigureOut">
              <a:rPr lang="en-US"/>
              <a:pPr>
                <a:defRPr/>
              </a:pPr>
              <a:t>7/27/2021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93F5B958-F00F-FA40-B093-67A7DA5435DE}" type="slidenum">
              <a:rPr lang="en-US"/>
              <a:pPr>
                <a:defRPr/>
              </a:pPr>
              <a:t>‹#›</a:t>
            </a:fld>
            <a:endParaRPr lang="en-US"/>
          </a:p>
        </p:txBody>
      </p:sp>
    </p:spTree>
    <p:extLst>
      <p:ext uri="{BB962C8B-B14F-4D97-AF65-F5344CB8AC3E}">
        <p14:creationId xmlns:p14="http://schemas.microsoft.com/office/powerpoint/2010/main" val="12732001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8060C5A4-3791-A046-99EB-2F5BB100353C}" type="datetimeFigureOut">
              <a:rPr lang="en-US"/>
              <a:pPr>
                <a:defRPr/>
              </a:pPr>
              <a:t>7/27/2021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23DC2707-9DE4-7449-8607-4EE2BD6CDD5A}" type="slidenum">
              <a:rPr lang="en-US"/>
              <a:pPr>
                <a:defRPr/>
              </a:pPr>
              <a:t>‹#›</a:t>
            </a:fld>
            <a:endParaRPr lang="en-US"/>
          </a:p>
        </p:txBody>
      </p:sp>
    </p:spTree>
    <p:extLst>
      <p:ext uri="{BB962C8B-B14F-4D97-AF65-F5344CB8AC3E}">
        <p14:creationId xmlns:p14="http://schemas.microsoft.com/office/powerpoint/2010/main" val="163747194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3DC2707-9DE4-7449-8607-4EE2BD6CDD5A}" type="slidenum">
              <a:rPr lang="en-US" smtClean="0"/>
              <a:pPr>
                <a:defRPr/>
              </a:pPr>
              <a:t>2</a:t>
            </a:fld>
            <a:endParaRPr lang="en-US"/>
          </a:p>
        </p:txBody>
      </p:sp>
    </p:spTree>
    <p:extLst>
      <p:ext uri="{BB962C8B-B14F-4D97-AF65-F5344CB8AC3E}">
        <p14:creationId xmlns:p14="http://schemas.microsoft.com/office/powerpoint/2010/main" val="2821873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3DC2707-9DE4-7449-8607-4EE2BD6CDD5A}" type="slidenum">
              <a:rPr lang="en-US" smtClean="0"/>
              <a:pPr>
                <a:defRPr/>
              </a:pPr>
              <a:t>3</a:t>
            </a:fld>
            <a:endParaRPr lang="en-US"/>
          </a:p>
        </p:txBody>
      </p:sp>
    </p:spTree>
    <p:extLst>
      <p:ext uri="{BB962C8B-B14F-4D97-AF65-F5344CB8AC3E}">
        <p14:creationId xmlns:p14="http://schemas.microsoft.com/office/powerpoint/2010/main" val="1854432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https://www.youtube.com/watch?v=wtl5UrrgU8c </a:t>
            </a:r>
          </a:p>
        </p:txBody>
      </p:sp>
      <p:sp>
        <p:nvSpPr>
          <p:cNvPr id="4" name="Slide Number Placeholder 3"/>
          <p:cNvSpPr>
            <a:spLocks noGrp="1"/>
          </p:cNvSpPr>
          <p:nvPr>
            <p:ph type="sldNum" sz="quarter" idx="5"/>
          </p:nvPr>
        </p:nvSpPr>
        <p:spPr/>
        <p:txBody>
          <a:bodyPr/>
          <a:lstStyle/>
          <a:p>
            <a:pPr>
              <a:defRPr/>
            </a:pPr>
            <a:fld id="{23DC2707-9DE4-7449-8607-4EE2BD6CDD5A}" type="slidenum">
              <a:rPr lang="en-US" smtClean="0"/>
              <a:pPr>
                <a:defRPr/>
              </a:pPr>
              <a:t>6</a:t>
            </a:fld>
            <a:endParaRPr lang="en-US"/>
          </a:p>
        </p:txBody>
      </p:sp>
    </p:spTree>
    <p:extLst>
      <p:ext uri="{BB962C8B-B14F-4D97-AF65-F5344CB8AC3E}">
        <p14:creationId xmlns:p14="http://schemas.microsoft.com/office/powerpoint/2010/main" val="26490483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98004" y="2193922"/>
            <a:ext cx="5661990" cy="1732282"/>
          </a:xfrm>
          <a:prstGeom prst="rect">
            <a:avLst/>
          </a:prstGeom>
        </p:spPr>
        <p:txBody>
          <a:bodyPr vert="horz"/>
          <a:lstStyle>
            <a:lvl1pPr marL="0" indent="0" algn="ctr">
              <a:spcBef>
                <a:spcPts val="0"/>
              </a:spcBef>
              <a:buNone/>
              <a:defRPr sz="3300" baseline="0">
                <a:solidFill>
                  <a:schemeClr val="bg1"/>
                </a:solidFill>
                <a:latin typeface="+mj-lt"/>
              </a:defRPr>
            </a:lvl1pPr>
          </a:lstStyle>
          <a:p>
            <a:pPr lvl="0"/>
            <a:r>
              <a:rPr lang="en-US" dirty="0"/>
              <a:t>Click to edit Master text styles</a:t>
            </a:r>
          </a:p>
        </p:txBody>
      </p:sp>
      <p:pic>
        <p:nvPicPr>
          <p:cNvPr id="2" name="Picture 1">
            <a:extLst>
              <a:ext uri="{FF2B5EF4-FFF2-40B4-BE49-F238E27FC236}">
                <a16:creationId xmlns:a16="http://schemas.microsoft.com/office/drawing/2014/main" id="{3414F76D-4F4B-7740-8C60-FFE0974F00B2}"/>
              </a:ext>
            </a:extLst>
          </p:cNvPr>
          <p:cNvPicPr>
            <a:picLocks noChangeAspect="1"/>
          </p:cNvPicPr>
          <p:nvPr userDrawn="1"/>
        </p:nvPicPr>
        <p:blipFill>
          <a:blip r:embed="rId2"/>
          <a:stretch>
            <a:fillRect/>
          </a:stretch>
        </p:blipFill>
        <p:spPr>
          <a:xfrm>
            <a:off x="1256267" y="351231"/>
            <a:ext cx="4463030" cy="1732131"/>
          </a:xfrm>
          <a:prstGeom prst="rect">
            <a:avLst/>
          </a:prstGeom>
        </p:spPr>
      </p:pic>
      <p:sp>
        <p:nvSpPr>
          <p:cNvPr id="8" name="Rectangle 7">
            <a:extLst>
              <a:ext uri="{FF2B5EF4-FFF2-40B4-BE49-F238E27FC236}">
                <a16:creationId xmlns:a16="http://schemas.microsoft.com/office/drawing/2014/main" id="{E15E7E24-FFF7-AA48-9A6E-1D8E244B60F0}"/>
              </a:ext>
            </a:extLst>
          </p:cNvPr>
          <p:cNvSpPr/>
          <p:nvPr userDrawn="1"/>
        </p:nvSpPr>
        <p:spPr>
          <a:xfrm>
            <a:off x="0" y="4480560"/>
            <a:ext cx="6858000" cy="66294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9" name="Picture 8">
            <a:extLst>
              <a:ext uri="{FF2B5EF4-FFF2-40B4-BE49-F238E27FC236}">
                <a16:creationId xmlns:a16="http://schemas.microsoft.com/office/drawing/2014/main" id="{3CA141B9-999F-E240-A87F-F4DB61AC1FA6}"/>
              </a:ext>
            </a:extLst>
          </p:cNvPr>
          <p:cNvPicPr>
            <a:picLocks noChangeAspect="1"/>
          </p:cNvPicPr>
          <p:nvPr userDrawn="1"/>
        </p:nvPicPr>
        <p:blipFill>
          <a:blip r:embed="rId3"/>
          <a:stretch>
            <a:fillRect/>
          </a:stretch>
        </p:blipFill>
        <p:spPr>
          <a:xfrm>
            <a:off x="4114538" y="4581144"/>
            <a:ext cx="2652213" cy="516636"/>
          </a:xfrm>
          <a:prstGeom prst="rect">
            <a:avLst/>
          </a:prstGeom>
        </p:spPr>
      </p:pic>
    </p:spTree>
    <p:extLst>
      <p:ext uri="{BB962C8B-B14F-4D97-AF65-F5344CB8AC3E}">
        <p14:creationId xmlns:p14="http://schemas.microsoft.com/office/powerpoint/2010/main" val="3468439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Text Page">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273688" y="1249366"/>
            <a:ext cx="3049354" cy="454121"/>
          </a:xfrm>
          <a:prstGeom prst="rect">
            <a:avLst/>
          </a:prstGeom>
        </p:spPr>
        <p:txBody>
          <a:bodyPr vert="horz"/>
          <a:lstStyle>
            <a:lvl1pPr marL="0" indent="0">
              <a:spcBef>
                <a:spcPts val="0"/>
              </a:spcBef>
              <a:spcAft>
                <a:spcPts val="450"/>
              </a:spcAft>
              <a:buNone/>
              <a:defRPr sz="1800">
                <a:solidFill>
                  <a:schemeClr val="bg1"/>
                </a:solidFill>
                <a:latin typeface="+mj-lt"/>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sp>
        <p:nvSpPr>
          <p:cNvPr id="11" name="Text Placeholder 10"/>
          <p:cNvSpPr>
            <a:spLocks noGrp="1"/>
          </p:cNvSpPr>
          <p:nvPr>
            <p:ph type="body" sz="quarter" idx="13"/>
          </p:nvPr>
        </p:nvSpPr>
        <p:spPr>
          <a:xfrm>
            <a:off x="281782" y="1703485"/>
            <a:ext cx="3041253" cy="2984404"/>
          </a:xfrm>
          <a:prstGeom prst="rect">
            <a:avLst/>
          </a:prstGeom>
        </p:spPr>
        <p:txBody>
          <a:bodyPr vert="horz"/>
          <a:lstStyle>
            <a:lvl1pPr marL="0" indent="0">
              <a:lnSpc>
                <a:spcPct val="100000"/>
              </a:lnSpc>
              <a:spcBef>
                <a:spcPts val="0"/>
              </a:spcBef>
              <a:spcAft>
                <a:spcPts val="0"/>
              </a:spcAft>
              <a:buNone/>
              <a:defRPr sz="1500">
                <a:solidFill>
                  <a:schemeClr val="bg1"/>
                </a:solidFill>
              </a:defRPr>
            </a:lvl1pPr>
            <a:lvl2pPr marL="342900" indent="0">
              <a:buNone/>
              <a:defRPr sz="1500">
                <a:solidFill>
                  <a:schemeClr val="bg1"/>
                </a:solidFill>
              </a:defRPr>
            </a:lvl2pPr>
            <a:lvl3pPr marL="685800" indent="0">
              <a:buNone/>
              <a:defRPr sz="1500">
                <a:solidFill>
                  <a:schemeClr val="bg1"/>
                </a:solidFill>
              </a:defRPr>
            </a:lvl3pPr>
            <a:lvl4pPr marL="1028700" indent="0">
              <a:buNone/>
              <a:defRPr sz="1500">
                <a:solidFill>
                  <a:schemeClr val="bg1"/>
                </a:solidFill>
              </a:defRPr>
            </a:lvl4pPr>
            <a:lvl5pPr marL="1371600" indent="0">
              <a:buNone/>
              <a:defRPr sz="1500">
                <a:solidFill>
                  <a:schemeClr val="bg1"/>
                </a:solidFill>
              </a:defRPr>
            </a:lvl5pPr>
          </a:lstStyle>
          <a:p>
            <a:pPr lvl="0"/>
            <a:r>
              <a:rPr lang="en-US" dirty="0"/>
              <a:t>Click to edit Master text styles</a:t>
            </a:r>
          </a:p>
        </p:txBody>
      </p:sp>
      <p:sp>
        <p:nvSpPr>
          <p:cNvPr id="14" name="Text Placeholder 12"/>
          <p:cNvSpPr>
            <a:spLocks noGrp="1"/>
          </p:cNvSpPr>
          <p:nvPr>
            <p:ph type="body" sz="quarter" idx="15"/>
          </p:nvPr>
        </p:nvSpPr>
        <p:spPr>
          <a:xfrm>
            <a:off x="268999" y="271708"/>
            <a:ext cx="5190815" cy="972893"/>
          </a:xfrm>
          <a:prstGeom prst="rect">
            <a:avLst/>
          </a:prstGeom>
        </p:spPr>
        <p:txBody>
          <a:bodyPr vert="horz"/>
          <a:lstStyle>
            <a:lvl1pPr marL="0" indent="0">
              <a:buNone/>
              <a:defRPr sz="2400" baseline="0">
                <a:solidFill>
                  <a:srgbClr val="10375C"/>
                </a:solidFill>
                <a:latin typeface="+mj-lt"/>
              </a:defRPr>
            </a:lvl1pPr>
            <a:lvl2pPr marL="342900" indent="0">
              <a:buNone/>
              <a:defRPr sz="2400">
                <a:solidFill>
                  <a:schemeClr val="bg1"/>
                </a:solidFill>
                <a:latin typeface="+mj-lt"/>
              </a:defRPr>
            </a:lvl2pPr>
            <a:lvl3pPr marL="685800" indent="0">
              <a:buNone/>
              <a:defRPr sz="2400">
                <a:solidFill>
                  <a:schemeClr val="bg1"/>
                </a:solidFill>
                <a:latin typeface="+mj-lt"/>
              </a:defRPr>
            </a:lvl3pPr>
            <a:lvl4pPr marL="1028700" indent="0">
              <a:buNone/>
              <a:defRPr sz="2400">
                <a:solidFill>
                  <a:schemeClr val="bg1"/>
                </a:solidFill>
                <a:latin typeface="+mj-lt"/>
              </a:defRPr>
            </a:lvl4pPr>
            <a:lvl5pPr marL="1371600" indent="0">
              <a:buNone/>
              <a:defRPr sz="2400">
                <a:solidFill>
                  <a:schemeClr val="bg1"/>
                </a:solidFill>
                <a:latin typeface="+mj-lt"/>
              </a:defRPr>
            </a:lvl5pPr>
          </a:lstStyle>
          <a:p>
            <a:pPr lvl="0"/>
            <a:r>
              <a:rPr lang="en-US" dirty="0"/>
              <a:t>Click to edit Master text styles</a:t>
            </a:r>
          </a:p>
        </p:txBody>
      </p:sp>
      <p:sp>
        <p:nvSpPr>
          <p:cNvPr id="18" name="Text Placeholder 5"/>
          <p:cNvSpPr>
            <a:spLocks noGrp="1"/>
          </p:cNvSpPr>
          <p:nvPr>
            <p:ph type="body" sz="quarter" idx="16"/>
          </p:nvPr>
        </p:nvSpPr>
        <p:spPr>
          <a:xfrm>
            <a:off x="3431382" y="1253672"/>
            <a:ext cx="3082624" cy="454121"/>
          </a:xfrm>
          <a:prstGeom prst="rect">
            <a:avLst/>
          </a:prstGeom>
        </p:spPr>
        <p:txBody>
          <a:bodyPr vert="horz"/>
          <a:lstStyle>
            <a:lvl1pPr marL="0" indent="0">
              <a:spcBef>
                <a:spcPts val="0"/>
              </a:spcBef>
              <a:spcAft>
                <a:spcPts val="450"/>
              </a:spcAft>
              <a:buNone/>
              <a:defRPr sz="1800">
                <a:solidFill>
                  <a:schemeClr val="bg1"/>
                </a:solidFill>
                <a:latin typeface="+mj-lt"/>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p:txBody>
      </p:sp>
      <p:sp>
        <p:nvSpPr>
          <p:cNvPr id="19" name="Text Placeholder 10"/>
          <p:cNvSpPr>
            <a:spLocks noGrp="1"/>
          </p:cNvSpPr>
          <p:nvPr>
            <p:ph type="body" sz="quarter" idx="17"/>
          </p:nvPr>
        </p:nvSpPr>
        <p:spPr>
          <a:xfrm>
            <a:off x="3439475" y="1707791"/>
            <a:ext cx="3074435" cy="2984404"/>
          </a:xfrm>
          <a:prstGeom prst="rect">
            <a:avLst/>
          </a:prstGeom>
        </p:spPr>
        <p:txBody>
          <a:bodyPr vert="horz"/>
          <a:lstStyle>
            <a:lvl1pPr marL="0" indent="0">
              <a:lnSpc>
                <a:spcPct val="100000"/>
              </a:lnSpc>
              <a:spcBef>
                <a:spcPts val="0"/>
              </a:spcBef>
              <a:spcAft>
                <a:spcPts val="0"/>
              </a:spcAft>
              <a:buNone/>
              <a:defRPr sz="1500">
                <a:solidFill>
                  <a:schemeClr val="bg1"/>
                </a:solidFill>
              </a:defRPr>
            </a:lvl1pPr>
            <a:lvl2pPr marL="342900" indent="0">
              <a:buNone/>
              <a:defRPr sz="1500">
                <a:solidFill>
                  <a:schemeClr val="bg1"/>
                </a:solidFill>
              </a:defRPr>
            </a:lvl2pPr>
            <a:lvl3pPr marL="685800" indent="0">
              <a:buNone/>
              <a:defRPr sz="1500">
                <a:solidFill>
                  <a:schemeClr val="bg1"/>
                </a:solidFill>
              </a:defRPr>
            </a:lvl3pPr>
            <a:lvl4pPr marL="1028700" indent="0">
              <a:buNone/>
              <a:defRPr sz="1500">
                <a:solidFill>
                  <a:schemeClr val="bg1"/>
                </a:solidFill>
              </a:defRPr>
            </a:lvl4pPr>
            <a:lvl5pPr marL="1371600" indent="0">
              <a:buNone/>
              <a:defRPr sz="1500">
                <a:solidFill>
                  <a:schemeClr val="bg1"/>
                </a:solidFill>
              </a:defRPr>
            </a:lvl5pPr>
          </a:lstStyle>
          <a:p>
            <a:pPr lvl="0"/>
            <a:r>
              <a:rPr lang="en-US"/>
              <a:t>Click to edit Master text styles</a:t>
            </a:r>
          </a:p>
        </p:txBody>
      </p:sp>
      <p:sp>
        <p:nvSpPr>
          <p:cNvPr id="9" name="TextBox 8">
            <a:extLst>
              <a:ext uri="{FF2B5EF4-FFF2-40B4-BE49-F238E27FC236}">
                <a16:creationId xmlns:a16="http://schemas.microsoft.com/office/drawing/2014/main" id="{C641B15E-EC96-CB40-BDD3-815B34FDB879}"/>
              </a:ext>
            </a:extLst>
          </p:cNvPr>
          <p:cNvSpPr txBox="1">
            <a:spLocks noChangeArrowheads="1"/>
          </p:cNvSpPr>
          <p:nvPr userDrawn="1"/>
        </p:nvSpPr>
        <p:spPr bwMode="auto">
          <a:xfrm>
            <a:off x="5147073" y="4792663"/>
            <a:ext cx="1569293" cy="1615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65" tIns="34283" rIns="68565" bIns="34283">
            <a:spAutoFit/>
          </a:bodyPr>
          <a:lstStyle>
            <a:lvl1pPr defTabSz="455613">
              <a:defRPr>
                <a:solidFill>
                  <a:schemeClr val="tx1"/>
                </a:solidFill>
                <a:latin typeface="Calibri" charset="0"/>
                <a:ea typeface="ＭＳ Ｐゴシック" charset="0"/>
                <a:cs typeface="ＭＳ Ｐゴシック" charset="0"/>
              </a:defRPr>
            </a:lvl1pPr>
            <a:lvl2pPr marL="742950" indent="-285750" defTabSz="455613">
              <a:defRPr>
                <a:solidFill>
                  <a:schemeClr val="tx1"/>
                </a:solidFill>
                <a:latin typeface="Calibri" charset="0"/>
                <a:ea typeface="ＭＳ Ｐゴシック" charset="0"/>
              </a:defRPr>
            </a:lvl2pPr>
            <a:lvl3pPr marL="1143000" indent="-228600" defTabSz="455613">
              <a:defRPr>
                <a:solidFill>
                  <a:schemeClr val="tx1"/>
                </a:solidFill>
                <a:latin typeface="Calibri" charset="0"/>
                <a:ea typeface="ＭＳ Ｐゴシック" charset="0"/>
              </a:defRPr>
            </a:lvl3pPr>
            <a:lvl4pPr marL="1600200" indent="-228600" defTabSz="455613">
              <a:defRPr>
                <a:solidFill>
                  <a:schemeClr val="tx1"/>
                </a:solidFill>
                <a:latin typeface="Calibri" charset="0"/>
                <a:ea typeface="ＭＳ Ｐゴシック" charset="0"/>
              </a:defRPr>
            </a:lvl4pPr>
            <a:lvl5pPr marL="2057400" indent="-228600" defTabSz="455613">
              <a:defRPr>
                <a:solidFill>
                  <a:schemeClr val="tx1"/>
                </a:solidFill>
                <a:latin typeface="Calibri" charset="0"/>
                <a:ea typeface="ＭＳ Ｐゴシック" charset="0"/>
              </a:defRPr>
            </a:lvl5pPr>
            <a:lvl6pPr marL="2514600" indent="-228600" defTabSz="455613" fontAlgn="base">
              <a:spcBef>
                <a:spcPct val="0"/>
              </a:spcBef>
              <a:spcAft>
                <a:spcPct val="0"/>
              </a:spcAft>
              <a:defRPr>
                <a:solidFill>
                  <a:schemeClr val="tx1"/>
                </a:solidFill>
                <a:latin typeface="Calibri" charset="0"/>
                <a:ea typeface="ＭＳ Ｐゴシック" charset="0"/>
              </a:defRPr>
            </a:lvl6pPr>
            <a:lvl7pPr marL="2971800" indent="-228600" defTabSz="455613" fontAlgn="base">
              <a:spcBef>
                <a:spcPct val="0"/>
              </a:spcBef>
              <a:spcAft>
                <a:spcPct val="0"/>
              </a:spcAft>
              <a:defRPr>
                <a:solidFill>
                  <a:schemeClr val="tx1"/>
                </a:solidFill>
                <a:latin typeface="Calibri" charset="0"/>
                <a:ea typeface="ＭＳ Ｐゴシック" charset="0"/>
              </a:defRPr>
            </a:lvl7pPr>
            <a:lvl8pPr marL="3429000" indent="-228600" defTabSz="455613" fontAlgn="base">
              <a:spcBef>
                <a:spcPct val="0"/>
              </a:spcBef>
              <a:spcAft>
                <a:spcPct val="0"/>
              </a:spcAft>
              <a:defRPr>
                <a:solidFill>
                  <a:schemeClr val="tx1"/>
                </a:solidFill>
                <a:latin typeface="Calibri" charset="0"/>
                <a:ea typeface="ＭＳ Ｐゴシック" charset="0"/>
              </a:defRPr>
            </a:lvl8pPr>
            <a:lvl9pPr marL="3886200" indent="-228600" defTabSz="455613" fontAlgn="base">
              <a:spcBef>
                <a:spcPct val="0"/>
              </a:spcBef>
              <a:spcAft>
                <a:spcPct val="0"/>
              </a:spcAft>
              <a:defRPr>
                <a:solidFill>
                  <a:schemeClr val="tx1"/>
                </a:solidFill>
                <a:latin typeface="Calibri" charset="0"/>
                <a:ea typeface="ＭＳ Ｐゴシック" charset="0"/>
              </a:defRPr>
            </a:lvl9pPr>
          </a:lstStyle>
          <a:p>
            <a:pPr marL="0" marR="0" indent="0" algn="r" defTabSz="341710" rtl="0" eaLnBrk="1" fontAlgn="base" latinLnBrk="0" hangingPunct="1">
              <a:lnSpc>
                <a:spcPct val="100000"/>
              </a:lnSpc>
              <a:spcBef>
                <a:spcPct val="0"/>
              </a:spcBef>
              <a:spcAft>
                <a:spcPct val="0"/>
              </a:spcAft>
              <a:buClrTx/>
              <a:buSzTx/>
              <a:buFontTx/>
              <a:buNone/>
              <a:tabLst/>
              <a:defRPr/>
            </a:pPr>
            <a:r>
              <a:rPr lang="en-US" sz="600" dirty="0">
                <a:solidFill>
                  <a:schemeClr val="bg1"/>
                </a:solidFill>
                <a:latin typeface="Arial" charset="0"/>
                <a:cs typeface="Arial" charset="0"/>
              </a:rPr>
              <a:t>©2021 U.S.</a:t>
            </a:r>
            <a:r>
              <a:rPr lang="en-US" sz="600" baseline="0" dirty="0">
                <a:solidFill>
                  <a:schemeClr val="bg1"/>
                </a:solidFill>
                <a:latin typeface="Arial" charset="0"/>
                <a:cs typeface="Arial" charset="0"/>
              </a:rPr>
              <a:t> Women in Nuclear     </a:t>
            </a:r>
            <a:fld id="{9A6F701A-433E-4542-8096-16FD041B1432}" type="slidenum">
              <a:rPr lang="en-US" sz="600" smtClean="0">
                <a:solidFill>
                  <a:schemeClr val="bg1"/>
                </a:solidFill>
                <a:latin typeface="Arial" charset="0"/>
                <a:cs typeface="Arial" charset="0"/>
              </a:rPr>
              <a:pPr marL="0" marR="0" indent="0" algn="r" defTabSz="341710" rtl="0" eaLnBrk="1" fontAlgn="base" latinLnBrk="0" hangingPunct="1">
                <a:lnSpc>
                  <a:spcPct val="100000"/>
                </a:lnSpc>
                <a:spcBef>
                  <a:spcPct val="0"/>
                </a:spcBef>
                <a:spcAft>
                  <a:spcPct val="0"/>
                </a:spcAft>
                <a:buClrTx/>
                <a:buSzTx/>
                <a:buFontTx/>
                <a:buNone/>
                <a:tabLst/>
                <a:defRPr/>
              </a:pPr>
              <a:t>‹#›</a:t>
            </a:fld>
            <a:endParaRPr lang="en-US" sz="600" dirty="0">
              <a:solidFill>
                <a:schemeClr val="bg1"/>
              </a:solidFill>
              <a:latin typeface="Arial" charset="0"/>
              <a:cs typeface="Arial" charset="0"/>
            </a:endParaRPr>
          </a:p>
        </p:txBody>
      </p:sp>
      <p:pic>
        <p:nvPicPr>
          <p:cNvPr id="10" name="Picture 9">
            <a:extLst>
              <a:ext uri="{FF2B5EF4-FFF2-40B4-BE49-F238E27FC236}">
                <a16:creationId xmlns:a16="http://schemas.microsoft.com/office/drawing/2014/main" id="{4053DEE1-292E-3D47-8084-29F24742BC1C}"/>
              </a:ext>
            </a:extLst>
          </p:cNvPr>
          <p:cNvPicPr>
            <a:picLocks noChangeAspect="1"/>
          </p:cNvPicPr>
          <p:nvPr userDrawn="1"/>
        </p:nvPicPr>
        <p:blipFill>
          <a:blip r:embed="rId2"/>
          <a:stretch>
            <a:fillRect/>
          </a:stretch>
        </p:blipFill>
        <p:spPr>
          <a:xfrm>
            <a:off x="5459814" y="135016"/>
            <a:ext cx="1303366" cy="1011689"/>
          </a:xfrm>
          <a:prstGeom prst="rect">
            <a:avLst/>
          </a:prstGeom>
        </p:spPr>
      </p:pic>
    </p:spTree>
    <p:extLst>
      <p:ext uri="{BB962C8B-B14F-4D97-AF65-F5344CB8AC3E}">
        <p14:creationId xmlns:p14="http://schemas.microsoft.com/office/powerpoint/2010/main" val="2133606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Bullet Text Page">
    <p:spTree>
      <p:nvGrpSpPr>
        <p:cNvPr id="1" name=""/>
        <p:cNvGrpSpPr/>
        <p:nvPr/>
      </p:nvGrpSpPr>
      <p:grpSpPr>
        <a:xfrm>
          <a:off x="0" y="0"/>
          <a:ext cx="0" cy="0"/>
          <a:chOff x="0" y="0"/>
          <a:chExt cx="0" cy="0"/>
        </a:xfrm>
      </p:grpSpPr>
      <p:sp>
        <p:nvSpPr>
          <p:cNvPr id="14" name="Text Placeholder 12"/>
          <p:cNvSpPr>
            <a:spLocks noGrp="1"/>
          </p:cNvSpPr>
          <p:nvPr>
            <p:ph type="body" sz="quarter" idx="15"/>
          </p:nvPr>
        </p:nvSpPr>
        <p:spPr>
          <a:xfrm>
            <a:off x="268999" y="271708"/>
            <a:ext cx="5190815" cy="972893"/>
          </a:xfrm>
          <a:prstGeom prst="rect">
            <a:avLst/>
          </a:prstGeom>
        </p:spPr>
        <p:txBody>
          <a:bodyPr vert="horz"/>
          <a:lstStyle>
            <a:lvl1pPr marL="0" indent="0">
              <a:buNone/>
              <a:defRPr sz="2400" baseline="0">
                <a:solidFill>
                  <a:schemeClr val="bg1"/>
                </a:solidFill>
                <a:latin typeface="+mj-lt"/>
              </a:defRPr>
            </a:lvl1pPr>
            <a:lvl2pPr marL="342900" indent="0">
              <a:buNone/>
              <a:defRPr sz="2400">
                <a:solidFill>
                  <a:schemeClr val="bg1"/>
                </a:solidFill>
                <a:latin typeface="+mj-lt"/>
              </a:defRPr>
            </a:lvl2pPr>
            <a:lvl3pPr marL="685800" indent="0">
              <a:buNone/>
              <a:defRPr sz="2400">
                <a:solidFill>
                  <a:schemeClr val="bg1"/>
                </a:solidFill>
                <a:latin typeface="+mj-lt"/>
              </a:defRPr>
            </a:lvl3pPr>
            <a:lvl4pPr marL="1028700" indent="0">
              <a:buNone/>
              <a:defRPr sz="2400">
                <a:solidFill>
                  <a:schemeClr val="bg1"/>
                </a:solidFill>
                <a:latin typeface="+mj-lt"/>
              </a:defRPr>
            </a:lvl4pPr>
            <a:lvl5pPr marL="1371600" indent="0">
              <a:buNone/>
              <a:defRPr sz="2400">
                <a:solidFill>
                  <a:schemeClr val="bg1"/>
                </a:solidFill>
                <a:latin typeface="+mj-lt"/>
              </a:defRPr>
            </a:lvl5pPr>
          </a:lstStyle>
          <a:p>
            <a:pPr lvl="0"/>
            <a:r>
              <a:rPr lang="en-US" dirty="0"/>
              <a:t>Click to edit Master text styles</a:t>
            </a:r>
          </a:p>
        </p:txBody>
      </p:sp>
      <p:sp>
        <p:nvSpPr>
          <p:cNvPr id="10" name="Text Placeholder 5"/>
          <p:cNvSpPr>
            <a:spLocks noGrp="1"/>
          </p:cNvSpPr>
          <p:nvPr>
            <p:ph type="body" sz="quarter" idx="11"/>
          </p:nvPr>
        </p:nvSpPr>
        <p:spPr>
          <a:xfrm>
            <a:off x="273688" y="1249366"/>
            <a:ext cx="3049354" cy="454121"/>
          </a:xfrm>
          <a:prstGeom prst="rect">
            <a:avLst/>
          </a:prstGeom>
        </p:spPr>
        <p:txBody>
          <a:bodyPr vert="horz"/>
          <a:lstStyle>
            <a:lvl1pPr marL="0" indent="0">
              <a:spcBef>
                <a:spcPts val="0"/>
              </a:spcBef>
              <a:spcAft>
                <a:spcPts val="450"/>
              </a:spcAft>
              <a:buNone/>
              <a:defRPr sz="1800">
                <a:solidFill>
                  <a:schemeClr val="bg1"/>
                </a:solidFill>
                <a:latin typeface="+mj-lt"/>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sp>
        <p:nvSpPr>
          <p:cNvPr id="12" name="Text Placeholder 10"/>
          <p:cNvSpPr>
            <a:spLocks noGrp="1"/>
          </p:cNvSpPr>
          <p:nvPr>
            <p:ph type="body" sz="quarter" idx="13"/>
          </p:nvPr>
        </p:nvSpPr>
        <p:spPr>
          <a:xfrm>
            <a:off x="281782" y="1957485"/>
            <a:ext cx="3041253" cy="2984404"/>
          </a:xfrm>
          <a:prstGeom prst="rect">
            <a:avLst/>
          </a:prstGeom>
        </p:spPr>
        <p:txBody>
          <a:bodyPr vert="horz"/>
          <a:lstStyle>
            <a:lvl1pPr marL="175022" indent="-175022">
              <a:lnSpc>
                <a:spcPct val="100000"/>
              </a:lnSpc>
              <a:spcBef>
                <a:spcPts val="0"/>
              </a:spcBef>
              <a:spcAft>
                <a:spcPts val="0"/>
              </a:spcAft>
              <a:buClr>
                <a:schemeClr val="accent4"/>
              </a:buClr>
              <a:buFont typeface="Wingdings" charset="2"/>
              <a:buChar char="§"/>
              <a:defRPr sz="1500">
                <a:solidFill>
                  <a:schemeClr val="bg1"/>
                </a:solidFill>
              </a:defRPr>
            </a:lvl1pPr>
            <a:lvl2pPr marL="342900" indent="0">
              <a:buNone/>
              <a:defRPr sz="1500">
                <a:solidFill>
                  <a:schemeClr val="bg1"/>
                </a:solidFill>
              </a:defRPr>
            </a:lvl2pPr>
            <a:lvl3pPr marL="685800" indent="0">
              <a:buNone/>
              <a:defRPr sz="1500">
                <a:solidFill>
                  <a:schemeClr val="bg1"/>
                </a:solidFill>
              </a:defRPr>
            </a:lvl3pPr>
            <a:lvl4pPr marL="1028700" indent="0">
              <a:buNone/>
              <a:defRPr sz="1500">
                <a:solidFill>
                  <a:schemeClr val="bg1"/>
                </a:solidFill>
              </a:defRPr>
            </a:lvl4pPr>
            <a:lvl5pPr marL="1371600" indent="0">
              <a:buNone/>
              <a:defRPr sz="1500">
                <a:solidFill>
                  <a:schemeClr val="bg1"/>
                </a:solidFill>
              </a:defRPr>
            </a:lvl5pPr>
          </a:lstStyle>
          <a:p>
            <a:pPr lvl="0"/>
            <a:r>
              <a:rPr lang="en-US"/>
              <a:t>Click to edit Master text styles</a:t>
            </a:r>
          </a:p>
        </p:txBody>
      </p:sp>
      <p:sp>
        <p:nvSpPr>
          <p:cNvPr id="13" name="Text Placeholder 5"/>
          <p:cNvSpPr>
            <a:spLocks noGrp="1"/>
          </p:cNvSpPr>
          <p:nvPr>
            <p:ph type="body" sz="quarter" idx="16"/>
          </p:nvPr>
        </p:nvSpPr>
        <p:spPr>
          <a:xfrm>
            <a:off x="3431382" y="1253672"/>
            <a:ext cx="3082624" cy="454121"/>
          </a:xfrm>
          <a:prstGeom prst="rect">
            <a:avLst/>
          </a:prstGeom>
        </p:spPr>
        <p:txBody>
          <a:bodyPr vert="horz"/>
          <a:lstStyle>
            <a:lvl1pPr marL="0" indent="0">
              <a:spcBef>
                <a:spcPts val="0"/>
              </a:spcBef>
              <a:spcAft>
                <a:spcPts val="450"/>
              </a:spcAft>
              <a:buNone/>
              <a:defRPr sz="1800">
                <a:solidFill>
                  <a:schemeClr val="bg1"/>
                </a:solidFill>
                <a:latin typeface="+mj-lt"/>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p:txBody>
      </p:sp>
      <p:sp>
        <p:nvSpPr>
          <p:cNvPr id="20" name="Text Placeholder 10"/>
          <p:cNvSpPr>
            <a:spLocks noGrp="1"/>
          </p:cNvSpPr>
          <p:nvPr>
            <p:ph type="body" sz="quarter" idx="17"/>
          </p:nvPr>
        </p:nvSpPr>
        <p:spPr>
          <a:xfrm>
            <a:off x="3439475" y="1961791"/>
            <a:ext cx="3074435" cy="2984404"/>
          </a:xfrm>
          <a:prstGeom prst="rect">
            <a:avLst/>
          </a:prstGeom>
        </p:spPr>
        <p:txBody>
          <a:bodyPr vert="horz"/>
          <a:lstStyle>
            <a:lvl1pPr marL="175022" indent="-175022">
              <a:lnSpc>
                <a:spcPct val="100000"/>
              </a:lnSpc>
              <a:spcBef>
                <a:spcPts val="0"/>
              </a:spcBef>
              <a:spcAft>
                <a:spcPts val="0"/>
              </a:spcAft>
              <a:buClr>
                <a:schemeClr val="accent4"/>
              </a:buClr>
              <a:buFont typeface="Wingdings" charset="2"/>
              <a:buChar char="§"/>
              <a:defRPr sz="1500">
                <a:solidFill>
                  <a:schemeClr val="bg1"/>
                </a:solidFill>
              </a:defRPr>
            </a:lvl1pPr>
            <a:lvl2pPr marL="342900" indent="0">
              <a:buNone/>
              <a:defRPr sz="1500">
                <a:solidFill>
                  <a:schemeClr val="bg1"/>
                </a:solidFill>
              </a:defRPr>
            </a:lvl2pPr>
            <a:lvl3pPr marL="685800" indent="0">
              <a:buNone/>
              <a:defRPr sz="1500">
                <a:solidFill>
                  <a:schemeClr val="bg1"/>
                </a:solidFill>
              </a:defRPr>
            </a:lvl3pPr>
            <a:lvl4pPr marL="1028700" indent="0">
              <a:buNone/>
              <a:defRPr sz="1500">
                <a:solidFill>
                  <a:schemeClr val="bg1"/>
                </a:solidFill>
              </a:defRPr>
            </a:lvl4pPr>
            <a:lvl5pPr marL="1371600" indent="0">
              <a:buNone/>
              <a:defRPr sz="1500">
                <a:solidFill>
                  <a:schemeClr val="bg1"/>
                </a:solidFill>
              </a:defRPr>
            </a:lvl5pPr>
          </a:lstStyle>
          <a:p>
            <a:pPr lvl="0"/>
            <a:r>
              <a:rPr lang="en-US"/>
              <a:t>Click to edit Master text styles</a:t>
            </a:r>
          </a:p>
        </p:txBody>
      </p:sp>
      <p:sp>
        <p:nvSpPr>
          <p:cNvPr id="9" name="TextBox 8">
            <a:extLst>
              <a:ext uri="{FF2B5EF4-FFF2-40B4-BE49-F238E27FC236}">
                <a16:creationId xmlns:a16="http://schemas.microsoft.com/office/drawing/2014/main" id="{26F2D182-DF41-264E-8513-F3FC7DC8ED80}"/>
              </a:ext>
            </a:extLst>
          </p:cNvPr>
          <p:cNvSpPr txBox="1">
            <a:spLocks noChangeArrowheads="1"/>
          </p:cNvSpPr>
          <p:nvPr userDrawn="1"/>
        </p:nvSpPr>
        <p:spPr bwMode="auto">
          <a:xfrm>
            <a:off x="5147073" y="4792663"/>
            <a:ext cx="1569293" cy="1615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65" tIns="34283" rIns="68565" bIns="34283">
            <a:spAutoFit/>
          </a:bodyPr>
          <a:lstStyle>
            <a:lvl1pPr defTabSz="455613">
              <a:defRPr>
                <a:solidFill>
                  <a:schemeClr val="tx1"/>
                </a:solidFill>
                <a:latin typeface="Calibri" charset="0"/>
                <a:ea typeface="ＭＳ Ｐゴシック" charset="0"/>
                <a:cs typeface="ＭＳ Ｐゴシック" charset="0"/>
              </a:defRPr>
            </a:lvl1pPr>
            <a:lvl2pPr marL="742950" indent="-285750" defTabSz="455613">
              <a:defRPr>
                <a:solidFill>
                  <a:schemeClr val="tx1"/>
                </a:solidFill>
                <a:latin typeface="Calibri" charset="0"/>
                <a:ea typeface="ＭＳ Ｐゴシック" charset="0"/>
              </a:defRPr>
            </a:lvl2pPr>
            <a:lvl3pPr marL="1143000" indent="-228600" defTabSz="455613">
              <a:defRPr>
                <a:solidFill>
                  <a:schemeClr val="tx1"/>
                </a:solidFill>
                <a:latin typeface="Calibri" charset="0"/>
                <a:ea typeface="ＭＳ Ｐゴシック" charset="0"/>
              </a:defRPr>
            </a:lvl3pPr>
            <a:lvl4pPr marL="1600200" indent="-228600" defTabSz="455613">
              <a:defRPr>
                <a:solidFill>
                  <a:schemeClr val="tx1"/>
                </a:solidFill>
                <a:latin typeface="Calibri" charset="0"/>
                <a:ea typeface="ＭＳ Ｐゴシック" charset="0"/>
              </a:defRPr>
            </a:lvl4pPr>
            <a:lvl5pPr marL="2057400" indent="-228600" defTabSz="455613">
              <a:defRPr>
                <a:solidFill>
                  <a:schemeClr val="tx1"/>
                </a:solidFill>
                <a:latin typeface="Calibri" charset="0"/>
                <a:ea typeface="ＭＳ Ｐゴシック" charset="0"/>
              </a:defRPr>
            </a:lvl5pPr>
            <a:lvl6pPr marL="2514600" indent="-228600" defTabSz="455613" fontAlgn="base">
              <a:spcBef>
                <a:spcPct val="0"/>
              </a:spcBef>
              <a:spcAft>
                <a:spcPct val="0"/>
              </a:spcAft>
              <a:defRPr>
                <a:solidFill>
                  <a:schemeClr val="tx1"/>
                </a:solidFill>
                <a:latin typeface="Calibri" charset="0"/>
                <a:ea typeface="ＭＳ Ｐゴシック" charset="0"/>
              </a:defRPr>
            </a:lvl6pPr>
            <a:lvl7pPr marL="2971800" indent="-228600" defTabSz="455613" fontAlgn="base">
              <a:spcBef>
                <a:spcPct val="0"/>
              </a:spcBef>
              <a:spcAft>
                <a:spcPct val="0"/>
              </a:spcAft>
              <a:defRPr>
                <a:solidFill>
                  <a:schemeClr val="tx1"/>
                </a:solidFill>
                <a:latin typeface="Calibri" charset="0"/>
                <a:ea typeface="ＭＳ Ｐゴシック" charset="0"/>
              </a:defRPr>
            </a:lvl7pPr>
            <a:lvl8pPr marL="3429000" indent="-228600" defTabSz="455613" fontAlgn="base">
              <a:spcBef>
                <a:spcPct val="0"/>
              </a:spcBef>
              <a:spcAft>
                <a:spcPct val="0"/>
              </a:spcAft>
              <a:defRPr>
                <a:solidFill>
                  <a:schemeClr val="tx1"/>
                </a:solidFill>
                <a:latin typeface="Calibri" charset="0"/>
                <a:ea typeface="ＭＳ Ｐゴシック" charset="0"/>
              </a:defRPr>
            </a:lvl8pPr>
            <a:lvl9pPr marL="3886200" indent="-228600" defTabSz="455613" fontAlgn="base">
              <a:spcBef>
                <a:spcPct val="0"/>
              </a:spcBef>
              <a:spcAft>
                <a:spcPct val="0"/>
              </a:spcAft>
              <a:defRPr>
                <a:solidFill>
                  <a:schemeClr val="tx1"/>
                </a:solidFill>
                <a:latin typeface="Calibri" charset="0"/>
                <a:ea typeface="ＭＳ Ｐゴシック" charset="0"/>
              </a:defRPr>
            </a:lvl9pPr>
          </a:lstStyle>
          <a:p>
            <a:pPr marL="0" marR="0" indent="0" algn="r" defTabSz="341710" rtl="0" eaLnBrk="1" fontAlgn="base" latinLnBrk="0" hangingPunct="1">
              <a:lnSpc>
                <a:spcPct val="100000"/>
              </a:lnSpc>
              <a:spcBef>
                <a:spcPct val="0"/>
              </a:spcBef>
              <a:spcAft>
                <a:spcPct val="0"/>
              </a:spcAft>
              <a:buClrTx/>
              <a:buSzTx/>
              <a:buFontTx/>
              <a:buNone/>
              <a:tabLst/>
              <a:defRPr/>
            </a:pPr>
            <a:r>
              <a:rPr lang="en-US" sz="600" dirty="0">
                <a:solidFill>
                  <a:schemeClr val="bg1"/>
                </a:solidFill>
                <a:latin typeface="Arial" charset="0"/>
                <a:cs typeface="Arial" charset="0"/>
              </a:rPr>
              <a:t>©2021 U.S.</a:t>
            </a:r>
            <a:r>
              <a:rPr lang="en-US" sz="600" baseline="0" dirty="0">
                <a:solidFill>
                  <a:schemeClr val="bg1"/>
                </a:solidFill>
                <a:latin typeface="Arial" charset="0"/>
                <a:cs typeface="Arial" charset="0"/>
              </a:rPr>
              <a:t> Women in Nuclear     </a:t>
            </a:r>
            <a:fld id="{9A6F701A-433E-4542-8096-16FD041B1432}" type="slidenum">
              <a:rPr lang="en-US" sz="600" smtClean="0">
                <a:solidFill>
                  <a:schemeClr val="bg1"/>
                </a:solidFill>
                <a:latin typeface="Arial" charset="0"/>
                <a:cs typeface="Arial" charset="0"/>
              </a:rPr>
              <a:pPr marL="0" marR="0" indent="0" algn="r" defTabSz="341710" rtl="0" eaLnBrk="1" fontAlgn="base" latinLnBrk="0" hangingPunct="1">
                <a:lnSpc>
                  <a:spcPct val="100000"/>
                </a:lnSpc>
                <a:spcBef>
                  <a:spcPct val="0"/>
                </a:spcBef>
                <a:spcAft>
                  <a:spcPct val="0"/>
                </a:spcAft>
                <a:buClrTx/>
                <a:buSzTx/>
                <a:buFontTx/>
                <a:buNone/>
                <a:tabLst/>
                <a:defRPr/>
              </a:pPr>
              <a:t>‹#›</a:t>
            </a:fld>
            <a:endParaRPr lang="en-US" sz="600" dirty="0">
              <a:solidFill>
                <a:schemeClr val="bg1"/>
              </a:solidFill>
              <a:latin typeface="Arial" charset="0"/>
              <a:cs typeface="Arial" charset="0"/>
            </a:endParaRPr>
          </a:p>
        </p:txBody>
      </p:sp>
      <p:pic>
        <p:nvPicPr>
          <p:cNvPr id="11" name="Picture 10">
            <a:extLst>
              <a:ext uri="{FF2B5EF4-FFF2-40B4-BE49-F238E27FC236}">
                <a16:creationId xmlns:a16="http://schemas.microsoft.com/office/drawing/2014/main" id="{69DE3E83-8862-824A-8CE7-2E22D73842D8}"/>
              </a:ext>
            </a:extLst>
          </p:cNvPr>
          <p:cNvPicPr>
            <a:picLocks noChangeAspect="1"/>
          </p:cNvPicPr>
          <p:nvPr userDrawn="1"/>
        </p:nvPicPr>
        <p:blipFill>
          <a:blip r:embed="rId2"/>
          <a:stretch>
            <a:fillRect/>
          </a:stretch>
        </p:blipFill>
        <p:spPr>
          <a:xfrm>
            <a:off x="5459814" y="135016"/>
            <a:ext cx="1303366" cy="1011689"/>
          </a:xfrm>
          <a:prstGeom prst="rect">
            <a:avLst/>
          </a:prstGeom>
        </p:spPr>
      </p:pic>
    </p:spTree>
    <p:extLst>
      <p:ext uri="{BB962C8B-B14F-4D97-AF65-F5344CB8AC3E}">
        <p14:creationId xmlns:p14="http://schemas.microsoft.com/office/powerpoint/2010/main" val="4399659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wo Column Bullet Text Page">
    <p:spTree>
      <p:nvGrpSpPr>
        <p:cNvPr id="1" name=""/>
        <p:cNvGrpSpPr/>
        <p:nvPr/>
      </p:nvGrpSpPr>
      <p:grpSpPr>
        <a:xfrm>
          <a:off x="0" y="0"/>
          <a:ext cx="0" cy="0"/>
          <a:chOff x="0" y="0"/>
          <a:chExt cx="0" cy="0"/>
        </a:xfrm>
      </p:grpSpPr>
      <p:sp>
        <p:nvSpPr>
          <p:cNvPr id="14" name="Text Placeholder 12"/>
          <p:cNvSpPr>
            <a:spLocks noGrp="1"/>
          </p:cNvSpPr>
          <p:nvPr>
            <p:ph type="body" sz="quarter" idx="15"/>
          </p:nvPr>
        </p:nvSpPr>
        <p:spPr>
          <a:xfrm>
            <a:off x="268999" y="271708"/>
            <a:ext cx="5190815" cy="972893"/>
          </a:xfrm>
          <a:prstGeom prst="rect">
            <a:avLst/>
          </a:prstGeom>
        </p:spPr>
        <p:txBody>
          <a:bodyPr vert="horz"/>
          <a:lstStyle>
            <a:lvl1pPr marL="0" indent="0">
              <a:buNone/>
              <a:defRPr sz="2400" baseline="0">
                <a:solidFill>
                  <a:srgbClr val="10375C"/>
                </a:solidFill>
                <a:latin typeface="+mj-lt"/>
              </a:defRPr>
            </a:lvl1pPr>
            <a:lvl2pPr marL="342900" indent="0">
              <a:buNone/>
              <a:defRPr sz="2400">
                <a:solidFill>
                  <a:schemeClr val="bg1"/>
                </a:solidFill>
                <a:latin typeface="+mj-lt"/>
              </a:defRPr>
            </a:lvl2pPr>
            <a:lvl3pPr marL="685800" indent="0">
              <a:buNone/>
              <a:defRPr sz="2400">
                <a:solidFill>
                  <a:schemeClr val="bg1"/>
                </a:solidFill>
                <a:latin typeface="+mj-lt"/>
              </a:defRPr>
            </a:lvl3pPr>
            <a:lvl4pPr marL="1028700" indent="0">
              <a:buNone/>
              <a:defRPr sz="2400">
                <a:solidFill>
                  <a:schemeClr val="bg1"/>
                </a:solidFill>
                <a:latin typeface="+mj-lt"/>
              </a:defRPr>
            </a:lvl4pPr>
            <a:lvl5pPr marL="1371600" indent="0">
              <a:buNone/>
              <a:defRPr sz="2400">
                <a:solidFill>
                  <a:schemeClr val="bg1"/>
                </a:solidFill>
                <a:latin typeface="+mj-lt"/>
              </a:defRPr>
            </a:lvl5pPr>
          </a:lstStyle>
          <a:p>
            <a:pPr lvl="0"/>
            <a:r>
              <a:rPr lang="en-US" dirty="0"/>
              <a:t>Click to edit Master text styles</a:t>
            </a:r>
          </a:p>
        </p:txBody>
      </p:sp>
      <p:sp>
        <p:nvSpPr>
          <p:cNvPr id="12" name="Text Placeholder 10"/>
          <p:cNvSpPr>
            <a:spLocks noGrp="1"/>
          </p:cNvSpPr>
          <p:nvPr>
            <p:ph type="body" sz="quarter" idx="13"/>
          </p:nvPr>
        </p:nvSpPr>
        <p:spPr>
          <a:xfrm>
            <a:off x="281782" y="1244601"/>
            <a:ext cx="3041253" cy="3443289"/>
          </a:xfrm>
          <a:prstGeom prst="rect">
            <a:avLst/>
          </a:prstGeom>
        </p:spPr>
        <p:txBody>
          <a:bodyPr vert="horz"/>
          <a:lstStyle>
            <a:lvl1pPr marL="175022" indent="-175022">
              <a:lnSpc>
                <a:spcPct val="100000"/>
              </a:lnSpc>
              <a:spcBef>
                <a:spcPts val="0"/>
              </a:spcBef>
              <a:spcAft>
                <a:spcPts val="0"/>
              </a:spcAft>
              <a:buClr>
                <a:schemeClr val="accent4"/>
              </a:buClr>
              <a:buFont typeface="Wingdings" charset="2"/>
              <a:buChar char="§"/>
              <a:defRPr sz="1500">
                <a:solidFill>
                  <a:schemeClr val="bg1"/>
                </a:solidFill>
              </a:defRPr>
            </a:lvl1pPr>
            <a:lvl2pPr marL="342900" indent="0">
              <a:buNone/>
              <a:defRPr sz="1500">
                <a:solidFill>
                  <a:schemeClr val="bg1"/>
                </a:solidFill>
              </a:defRPr>
            </a:lvl2pPr>
            <a:lvl3pPr marL="685800" indent="0">
              <a:buNone/>
              <a:defRPr sz="1500">
                <a:solidFill>
                  <a:schemeClr val="bg1"/>
                </a:solidFill>
              </a:defRPr>
            </a:lvl3pPr>
            <a:lvl4pPr marL="1028700" indent="0">
              <a:buNone/>
              <a:defRPr sz="1500">
                <a:solidFill>
                  <a:schemeClr val="bg1"/>
                </a:solidFill>
              </a:defRPr>
            </a:lvl4pPr>
            <a:lvl5pPr marL="1371600" indent="0">
              <a:buNone/>
              <a:defRPr sz="1500">
                <a:solidFill>
                  <a:schemeClr val="bg1"/>
                </a:solidFill>
              </a:defRPr>
            </a:lvl5pPr>
          </a:lstStyle>
          <a:p>
            <a:pPr lvl="0"/>
            <a:r>
              <a:rPr lang="en-US"/>
              <a:t>Click to edit Master text styles</a:t>
            </a:r>
          </a:p>
        </p:txBody>
      </p:sp>
      <p:sp>
        <p:nvSpPr>
          <p:cNvPr id="20" name="Text Placeholder 10"/>
          <p:cNvSpPr>
            <a:spLocks noGrp="1"/>
          </p:cNvSpPr>
          <p:nvPr>
            <p:ph type="body" sz="quarter" idx="17"/>
          </p:nvPr>
        </p:nvSpPr>
        <p:spPr>
          <a:xfrm>
            <a:off x="3439475" y="1248907"/>
            <a:ext cx="3074435" cy="3443289"/>
          </a:xfrm>
          <a:prstGeom prst="rect">
            <a:avLst/>
          </a:prstGeom>
        </p:spPr>
        <p:txBody>
          <a:bodyPr vert="horz"/>
          <a:lstStyle>
            <a:lvl1pPr marL="175022" indent="-175022">
              <a:lnSpc>
                <a:spcPct val="100000"/>
              </a:lnSpc>
              <a:spcBef>
                <a:spcPts val="0"/>
              </a:spcBef>
              <a:spcAft>
                <a:spcPts val="0"/>
              </a:spcAft>
              <a:buClr>
                <a:schemeClr val="accent4"/>
              </a:buClr>
              <a:buFont typeface="Wingdings" charset="2"/>
              <a:buChar char="§"/>
              <a:defRPr sz="1500">
                <a:solidFill>
                  <a:schemeClr val="bg1"/>
                </a:solidFill>
              </a:defRPr>
            </a:lvl1pPr>
            <a:lvl2pPr marL="342900" indent="0">
              <a:buNone/>
              <a:defRPr sz="1500">
                <a:solidFill>
                  <a:schemeClr val="bg1"/>
                </a:solidFill>
              </a:defRPr>
            </a:lvl2pPr>
            <a:lvl3pPr marL="685800" indent="0">
              <a:buNone/>
              <a:defRPr sz="1500">
                <a:solidFill>
                  <a:schemeClr val="bg1"/>
                </a:solidFill>
              </a:defRPr>
            </a:lvl3pPr>
            <a:lvl4pPr marL="1028700" indent="0">
              <a:buNone/>
              <a:defRPr sz="1500">
                <a:solidFill>
                  <a:schemeClr val="bg1"/>
                </a:solidFill>
              </a:defRPr>
            </a:lvl4pPr>
            <a:lvl5pPr marL="1371600" indent="0">
              <a:buNone/>
              <a:defRPr sz="1500">
                <a:solidFill>
                  <a:schemeClr val="bg1"/>
                </a:solidFill>
              </a:defRPr>
            </a:lvl5pPr>
          </a:lstStyle>
          <a:p>
            <a:pPr lvl="0"/>
            <a:r>
              <a:rPr lang="en-US"/>
              <a:t>Click to edit Master text styles</a:t>
            </a:r>
          </a:p>
        </p:txBody>
      </p:sp>
      <p:sp>
        <p:nvSpPr>
          <p:cNvPr id="7" name="TextBox 6">
            <a:extLst>
              <a:ext uri="{FF2B5EF4-FFF2-40B4-BE49-F238E27FC236}">
                <a16:creationId xmlns:a16="http://schemas.microsoft.com/office/drawing/2014/main" id="{46E70ADB-9417-9F42-9166-DF7247DDC439}"/>
              </a:ext>
            </a:extLst>
          </p:cNvPr>
          <p:cNvSpPr txBox="1">
            <a:spLocks noChangeArrowheads="1"/>
          </p:cNvSpPr>
          <p:nvPr userDrawn="1"/>
        </p:nvSpPr>
        <p:spPr bwMode="auto">
          <a:xfrm>
            <a:off x="5147073" y="4792663"/>
            <a:ext cx="1569293" cy="1615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65" tIns="34283" rIns="68565" bIns="34283">
            <a:spAutoFit/>
          </a:bodyPr>
          <a:lstStyle>
            <a:lvl1pPr defTabSz="455613">
              <a:defRPr>
                <a:solidFill>
                  <a:schemeClr val="tx1"/>
                </a:solidFill>
                <a:latin typeface="Calibri" charset="0"/>
                <a:ea typeface="ＭＳ Ｐゴシック" charset="0"/>
                <a:cs typeface="ＭＳ Ｐゴシック" charset="0"/>
              </a:defRPr>
            </a:lvl1pPr>
            <a:lvl2pPr marL="742950" indent="-285750" defTabSz="455613">
              <a:defRPr>
                <a:solidFill>
                  <a:schemeClr val="tx1"/>
                </a:solidFill>
                <a:latin typeface="Calibri" charset="0"/>
                <a:ea typeface="ＭＳ Ｐゴシック" charset="0"/>
              </a:defRPr>
            </a:lvl2pPr>
            <a:lvl3pPr marL="1143000" indent="-228600" defTabSz="455613">
              <a:defRPr>
                <a:solidFill>
                  <a:schemeClr val="tx1"/>
                </a:solidFill>
                <a:latin typeface="Calibri" charset="0"/>
                <a:ea typeface="ＭＳ Ｐゴシック" charset="0"/>
              </a:defRPr>
            </a:lvl3pPr>
            <a:lvl4pPr marL="1600200" indent="-228600" defTabSz="455613">
              <a:defRPr>
                <a:solidFill>
                  <a:schemeClr val="tx1"/>
                </a:solidFill>
                <a:latin typeface="Calibri" charset="0"/>
                <a:ea typeface="ＭＳ Ｐゴシック" charset="0"/>
              </a:defRPr>
            </a:lvl4pPr>
            <a:lvl5pPr marL="2057400" indent="-228600" defTabSz="455613">
              <a:defRPr>
                <a:solidFill>
                  <a:schemeClr val="tx1"/>
                </a:solidFill>
                <a:latin typeface="Calibri" charset="0"/>
                <a:ea typeface="ＭＳ Ｐゴシック" charset="0"/>
              </a:defRPr>
            </a:lvl5pPr>
            <a:lvl6pPr marL="2514600" indent="-228600" defTabSz="455613" fontAlgn="base">
              <a:spcBef>
                <a:spcPct val="0"/>
              </a:spcBef>
              <a:spcAft>
                <a:spcPct val="0"/>
              </a:spcAft>
              <a:defRPr>
                <a:solidFill>
                  <a:schemeClr val="tx1"/>
                </a:solidFill>
                <a:latin typeface="Calibri" charset="0"/>
                <a:ea typeface="ＭＳ Ｐゴシック" charset="0"/>
              </a:defRPr>
            </a:lvl6pPr>
            <a:lvl7pPr marL="2971800" indent="-228600" defTabSz="455613" fontAlgn="base">
              <a:spcBef>
                <a:spcPct val="0"/>
              </a:spcBef>
              <a:spcAft>
                <a:spcPct val="0"/>
              </a:spcAft>
              <a:defRPr>
                <a:solidFill>
                  <a:schemeClr val="tx1"/>
                </a:solidFill>
                <a:latin typeface="Calibri" charset="0"/>
                <a:ea typeface="ＭＳ Ｐゴシック" charset="0"/>
              </a:defRPr>
            </a:lvl7pPr>
            <a:lvl8pPr marL="3429000" indent="-228600" defTabSz="455613" fontAlgn="base">
              <a:spcBef>
                <a:spcPct val="0"/>
              </a:spcBef>
              <a:spcAft>
                <a:spcPct val="0"/>
              </a:spcAft>
              <a:defRPr>
                <a:solidFill>
                  <a:schemeClr val="tx1"/>
                </a:solidFill>
                <a:latin typeface="Calibri" charset="0"/>
                <a:ea typeface="ＭＳ Ｐゴシック" charset="0"/>
              </a:defRPr>
            </a:lvl8pPr>
            <a:lvl9pPr marL="3886200" indent="-228600" defTabSz="455613" fontAlgn="base">
              <a:spcBef>
                <a:spcPct val="0"/>
              </a:spcBef>
              <a:spcAft>
                <a:spcPct val="0"/>
              </a:spcAft>
              <a:defRPr>
                <a:solidFill>
                  <a:schemeClr val="tx1"/>
                </a:solidFill>
                <a:latin typeface="Calibri" charset="0"/>
                <a:ea typeface="ＭＳ Ｐゴシック" charset="0"/>
              </a:defRPr>
            </a:lvl9pPr>
          </a:lstStyle>
          <a:p>
            <a:pPr marL="0" marR="0" indent="0" algn="r" defTabSz="341710" rtl="0" eaLnBrk="1" fontAlgn="base" latinLnBrk="0" hangingPunct="1">
              <a:lnSpc>
                <a:spcPct val="100000"/>
              </a:lnSpc>
              <a:spcBef>
                <a:spcPct val="0"/>
              </a:spcBef>
              <a:spcAft>
                <a:spcPct val="0"/>
              </a:spcAft>
              <a:buClrTx/>
              <a:buSzTx/>
              <a:buFontTx/>
              <a:buNone/>
              <a:tabLst/>
              <a:defRPr/>
            </a:pPr>
            <a:r>
              <a:rPr lang="en-US" sz="600" dirty="0">
                <a:solidFill>
                  <a:schemeClr val="bg1"/>
                </a:solidFill>
                <a:latin typeface="Arial" charset="0"/>
                <a:cs typeface="Arial" charset="0"/>
              </a:rPr>
              <a:t>©</a:t>
            </a:r>
            <a:r>
              <a:rPr lang="en-US" sz="600" dirty="0" smtClean="0">
                <a:solidFill>
                  <a:schemeClr val="bg1"/>
                </a:solidFill>
                <a:latin typeface="Arial" charset="0"/>
                <a:cs typeface="Arial" charset="0"/>
              </a:rPr>
              <a:t>2021 </a:t>
            </a:r>
            <a:r>
              <a:rPr lang="en-US" sz="600" dirty="0">
                <a:solidFill>
                  <a:schemeClr val="bg1"/>
                </a:solidFill>
                <a:latin typeface="Arial" charset="0"/>
                <a:cs typeface="Arial" charset="0"/>
              </a:rPr>
              <a:t>U.S.</a:t>
            </a:r>
            <a:r>
              <a:rPr lang="en-US" sz="600" baseline="0" dirty="0">
                <a:solidFill>
                  <a:schemeClr val="bg1"/>
                </a:solidFill>
                <a:latin typeface="Arial" charset="0"/>
                <a:cs typeface="Arial" charset="0"/>
              </a:rPr>
              <a:t> Women in Nuclear     </a:t>
            </a:r>
            <a:fld id="{9A6F701A-433E-4542-8096-16FD041B1432}" type="slidenum">
              <a:rPr lang="en-US" sz="600" smtClean="0">
                <a:solidFill>
                  <a:schemeClr val="bg1"/>
                </a:solidFill>
                <a:latin typeface="Arial" charset="0"/>
                <a:cs typeface="Arial" charset="0"/>
              </a:rPr>
              <a:pPr marL="0" marR="0" indent="0" algn="r" defTabSz="341710" rtl="0" eaLnBrk="1" fontAlgn="base" latinLnBrk="0" hangingPunct="1">
                <a:lnSpc>
                  <a:spcPct val="100000"/>
                </a:lnSpc>
                <a:spcBef>
                  <a:spcPct val="0"/>
                </a:spcBef>
                <a:spcAft>
                  <a:spcPct val="0"/>
                </a:spcAft>
                <a:buClrTx/>
                <a:buSzTx/>
                <a:buFontTx/>
                <a:buNone/>
                <a:tabLst/>
                <a:defRPr/>
              </a:pPr>
              <a:t>‹#›</a:t>
            </a:fld>
            <a:endParaRPr lang="en-US" sz="600" dirty="0">
              <a:solidFill>
                <a:schemeClr val="bg1"/>
              </a:solidFill>
              <a:latin typeface="Arial" charset="0"/>
              <a:cs typeface="Arial" charset="0"/>
            </a:endParaRPr>
          </a:p>
        </p:txBody>
      </p:sp>
      <p:pic>
        <p:nvPicPr>
          <p:cNvPr id="8" name="Picture 7">
            <a:extLst>
              <a:ext uri="{FF2B5EF4-FFF2-40B4-BE49-F238E27FC236}">
                <a16:creationId xmlns:a16="http://schemas.microsoft.com/office/drawing/2014/main" id="{7165B28A-1D08-1E49-A398-1427F1E27D57}"/>
              </a:ext>
            </a:extLst>
          </p:cNvPr>
          <p:cNvPicPr>
            <a:picLocks noChangeAspect="1"/>
          </p:cNvPicPr>
          <p:nvPr userDrawn="1"/>
        </p:nvPicPr>
        <p:blipFill>
          <a:blip r:embed="rId2"/>
          <a:stretch>
            <a:fillRect/>
          </a:stretch>
        </p:blipFill>
        <p:spPr>
          <a:xfrm>
            <a:off x="5459814" y="135016"/>
            <a:ext cx="1303366" cy="1011689"/>
          </a:xfrm>
          <a:prstGeom prst="rect">
            <a:avLst/>
          </a:prstGeom>
        </p:spPr>
      </p:pic>
    </p:spTree>
    <p:extLst>
      <p:ext uri="{BB962C8B-B14F-4D97-AF65-F5344CB8AC3E}">
        <p14:creationId xmlns:p14="http://schemas.microsoft.com/office/powerpoint/2010/main" val="209902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 Page, Landscape">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273689" y="1249366"/>
            <a:ext cx="6247364" cy="454121"/>
          </a:xfrm>
          <a:prstGeom prst="rect">
            <a:avLst/>
          </a:prstGeom>
        </p:spPr>
        <p:txBody>
          <a:bodyPr vert="horz"/>
          <a:lstStyle>
            <a:lvl1pPr marL="0" indent="0">
              <a:spcBef>
                <a:spcPts val="0"/>
              </a:spcBef>
              <a:spcAft>
                <a:spcPts val="450"/>
              </a:spcAft>
              <a:buNone/>
              <a:defRPr sz="1800">
                <a:solidFill>
                  <a:schemeClr val="accent4"/>
                </a:solidFill>
                <a:latin typeface="+mj-lt"/>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sp>
        <p:nvSpPr>
          <p:cNvPr id="11" name="Text Placeholder 10"/>
          <p:cNvSpPr>
            <a:spLocks noGrp="1"/>
          </p:cNvSpPr>
          <p:nvPr>
            <p:ph type="body" sz="quarter" idx="13"/>
          </p:nvPr>
        </p:nvSpPr>
        <p:spPr>
          <a:xfrm>
            <a:off x="270236" y="1711183"/>
            <a:ext cx="6250818" cy="1570183"/>
          </a:xfrm>
          <a:prstGeom prst="rect">
            <a:avLst/>
          </a:prstGeom>
        </p:spPr>
        <p:txBody>
          <a:bodyPr vert="horz"/>
          <a:lstStyle>
            <a:lvl1pPr marL="172641" indent="-172641">
              <a:lnSpc>
                <a:spcPct val="100000"/>
              </a:lnSpc>
              <a:spcBef>
                <a:spcPts val="0"/>
              </a:spcBef>
              <a:spcAft>
                <a:spcPts val="0"/>
              </a:spcAft>
              <a:buClr>
                <a:schemeClr val="accent4"/>
              </a:buClr>
              <a:buFont typeface="Wingdings" charset="2"/>
              <a:buChar char="§"/>
              <a:defRPr sz="1500">
                <a:solidFill>
                  <a:schemeClr val="bg1"/>
                </a:solidFill>
              </a:defRPr>
            </a:lvl1pPr>
            <a:lvl2pPr marL="342900" indent="0">
              <a:buNone/>
              <a:defRPr sz="1500">
                <a:solidFill>
                  <a:schemeClr val="bg1"/>
                </a:solidFill>
              </a:defRPr>
            </a:lvl2pPr>
            <a:lvl3pPr marL="685800" indent="0">
              <a:buNone/>
              <a:defRPr sz="1500">
                <a:solidFill>
                  <a:schemeClr val="bg1"/>
                </a:solidFill>
              </a:defRPr>
            </a:lvl3pPr>
            <a:lvl4pPr marL="1028700" indent="0">
              <a:buNone/>
              <a:defRPr sz="1500">
                <a:solidFill>
                  <a:schemeClr val="bg1"/>
                </a:solidFill>
              </a:defRPr>
            </a:lvl4pPr>
            <a:lvl5pPr marL="1371600" indent="0">
              <a:buNone/>
              <a:defRPr sz="1500">
                <a:solidFill>
                  <a:schemeClr val="bg1"/>
                </a:solidFill>
              </a:defRPr>
            </a:lvl5pPr>
          </a:lstStyle>
          <a:p>
            <a:pPr lvl="0"/>
            <a:r>
              <a:rPr lang="en-US" dirty="0"/>
              <a:t>Click to edit Master text styles</a:t>
            </a:r>
          </a:p>
        </p:txBody>
      </p:sp>
      <p:sp>
        <p:nvSpPr>
          <p:cNvPr id="12" name="Text Placeholder 10"/>
          <p:cNvSpPr>
            <a:spLocks noGrp="1"/>
          </p:cNvSpPr>
          <p:nvPr>
            <p:ph type="body" sz="quarter" idx="14"/>
          </p:nvPr>
        </p:nvSpPr>
        <p:spPr>
          <a:xfrm>
            <a:off x="273689" y="3750881"/>
            <a:ext cx="6247365" cy="933832"/>
          </a:xfrm>
          <a:prstGeom prst="rect">
            <a:avLst/>
          </a:prstGeom>
        </p:spPr>
        <p:txBody>
          <a:bodyPr vert="horz"/>
          <a:lstStyle>
            <a:lvl1pPr marL="172641" indent="-172641">
              <a:spcBef>
                <a:spcPts val="0"/>
              </a:spcBef>
              <a:spcAft>
                <a:spcPts val="0"/>
              </a:spcAft>
              <a:buClr>
                <a:schemeClr val="accent4"/>
              </a:buClr>
              <a:buFont typeface="Wingdings" charset="2"/>
              <a:buChar char="§"/>
              <a:defRPr sz="1500">
                <a:solidFill>
                  <a:schemeClr val="bg1"/>
                </a:solidFill>
              </a:defRPr>
            </a:lvl1pPr>
            <a:lvl2pPr marL="342900" indent="0">
              <a:buNone/>
              <a:defRPr sz="1500">
                <a:solidFill>
                  <a:schemeClr val="bg1"/>
                </a:solidFill>
              </a:defRPr>
            </a:lvl2pPr>
            <a:lvl3pPr marL="685800" indent="0">
              <a:buNone/>
              <a:defRPr sz="1500">
                <a:solidFill>
                  <a:schemeClr val="bg1"/>
                </a:solidFill>
              </a:defRPr>
            </a:lvl3pPr>
            <a:lvl4pPr marL="1028700" indent="0">
              <a:buNone/>
              <a:defRPr sz="1500">
                <a:solidFill>
                  <a:schemeClr val="bg1"/>
                </a:solidFill>
              </a:defRPr>
            </a:lvl4pPr>
            <a:lvl5pPr marL="1371600" indent="0">
              <a:buNone/>
              <a:defRPr sz="1500">
                <a:solidFill>
                  <a:schemeClr val="bg1"/>
                </a:solidFill>
              </a:defRPr>
            </a:lvl5pPr>
          </a:lstStyle>
          <a:p>
            <a:pPr lvl="0"/>
            <a:r>
              <a:rPr lang="en-US" dirty="0"/>
              <a:t>Click to edit Master text styles</a:t>
            </a:r>
          </a:p>
        </p:txBody>
      </p:sp>
      <p:sp>
        <p:nvSpPr>
          <p:cNvPr id="13" name="Text Placeholder 5"/>
          <p:cNvSpPr>
            <a:spLocks noGrp="1"/>
          </p:cNvSpPr>
          <p:nvPr>
            <p:ph type="body" sz="quarter" idx="15"/>
          </p:nvPr>
        </p:nvSpPr>
        <p:spPr>
          <a:xfrm>
            <a:off x="268998" y="3289063"/>
            <a:ext cx="6252056" cy="454121"/>
          </a:xfrm>
          <a:prstGeom prst="rect">
            <a:avLst/>
          </a:prstGeom>
        </p:spPr>
        <p:txBody>
          <a:bodyPr vert="horz"/>
          <a:lstStyle>
            <a:lvl1pPr marL="0" indent="0">
              <a:spcBef>
                <a:spcPts val="0"/>
              </a:spcBef>
              <a:spcAft>
                <a:spcPts val="450"/>
              </a:spcAft>
              <a:buNone/>
              <a:defRPr sz="1800">
                <a:solidFill>
                  <a:schemeClr val="accent4"/>
                </a:solidFill>
                <a:latin typeface="+mj-lt"/>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p:txBody>
      </p:sp>
      <p:sp>
        <p:nvSpPr>
          <p:cNvPr id="14" name="Text Placeholder 12"/>
          <p:cNvSpPr>
            <a:spLocks noGrp="1"/>
          </p:cNvSpPr>
          <p:nvPr>
            <p:ph type="body" sz="quarter" idx="16"/>
          </p:nvPr>
        </p:nvSpPr>
        <p:spPr>
          <a:xfrm>
            <a:off x="268999" y="271708"/>
            <a:ext cx="5190815" cy="972893"/>
          </a:xfrm>
          <a:prstGeom prst="rect">
            <a:avLst/>
          </a:prstGeom>
        </p:spPr>
        <p:txBody>
          <a:bodyPr vert="horz"/>
          <a:lstStyle>
            <a:lvl1pPr marL="0" indent="0">
              <a:buNone/>
              <a:defRPr sz="2400" baseline="0">
                <a:solidFill>
                  <a:srgbClr val="10375C"/>
                </a:solidFill>
                <a:latin typeface="+mj-lt"/>
              </a:defRPr>
            </a:lvl1pPr>
            <a:lvl2pPr marL="342900" indent="0">
              <a:buNone/>
              <a:defRPr sz="2400">
                <a:solidFill>
                  <a:schemeClr val="bg1"/>
                </a:solidFill>
                <a:latin typeface="+mj-lt"/>
              </a:defRPr>
            </a:lvl2pPr>
            <a:lvl3pPr marL="685800" indent="0">
              <a:buNone/>
              <a:defRPr sz="2400">
                <a:solidFill>
                  <a:schemeClr val="bg1"/>
                </a:solidFill>
                <a:latin typeface="+mj-lt"/>
              </a:defRPr>
            </a:lvl3pPr>
            <a:lvl4pPr marL="1028700" indent="0">
              <a:buNone/>
              <a:defRPr sz="2400">
                <a:solidFill>
                  <a:schemeClr val="bg1"/>
                </a:solidFill>
                <a:latin typeface="+mj-lt"/>
              </a:defRPr>
            </a:lvl4pPr>
            <a:lvl5pPr marL="1371600" indent="0">
              <a:buNone/>
              <a:defRPr sz="2400">
                <a:solidFill>
                  <a:schemeClr val="bg1"/>
                </a:solidFill>
                <a:latin typeface="+mj-lt"/>
              </a:defRPr>
            </a:lvl5pPr>
          </a:lstStyle>
          <a:p>
            <a:pPr lvl="0"/>
            <a:r>
              <a:rPr lang="en-US" dirty="0"/>
              <a:t>Click to edit Master text styles</a:t>
            </a:r>
          </a:p>
        </p:txBody>
      </p:sp>
      <p:sp>
        <p:nvSpPr>
          <p:cNvPr id="9" name="TextBox 8">
            <a:extLst>
              <a:ext uri="{FF2B5EF4-FFF2-40B4-BE49-F238E27FC236}">
                <a16:creationId xmlns:a16="http://schemas.microsoft.com/office/drawing/2014/main" id="{8597E012-DC7E-1A49-B4EC-FA738755BBF9}"/>
              </a:ext>
            </a:extLst>
          </p:cNvPr>
          <p:cNvSpPr txBox="1">
            <a:spLocks noChangeArrowheads="1"/>
          </p:cNvSpPr>
          <p:nvPr userDrawn="1"/>
        </p:nvSpPr>
        <p:spPr bwMode="auto">
          <a:xfrm>
            <a:off x="5147073" y="4792663"/>
            <a:ext cx="1569293" cy="1615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65" tIns="34283" rIns="68565" bIns="34283">
            <a:spAutoFit/>
          </a:bodyPr>
          <a:lstStyle>
            <a:lvl1pPr defTabSz="455613">
              <a:defRPr>
                <a:solidFill>
                  <a:schemeClr val="tx1"/>
                </a:solidFill>
                <a:latin typeface="Calibri" charset="0"/>
                <a:ea typeface="ＭＳ Ｐゴシック" charset="0"/>
                <a:cs typeface="ＭＳ Ｐゴシック" charset="0"/>
              </a:defRPr>
            </a:lvl1pPr>
            <a:lvl2pPr marL="742950" indent="-285750" defTabSz="455613">
              <a:defRPr>
                <a:solidFill>
                  <a:schemeClr val="tx1"/>
                </a:solidFill>
                <a:latin typeface="Calibri" charset="0"/>
                <a:ea typeface="ＭＳ Ｐゴシック" charset="0"/>
              </a:defRPr>
            </a:lvl2pPr>
            <a:lvl3pPr marL="1143000" indent="-228600" defTabSz="455613">
              <a:defRPr>
                <a:solidFill>
                  <a:schemeClr val="tx1"/>
                </a:solidFill>
                <a:latin typeface="Calibri" charset="0"/>
                <a:ea typeface="ＭＳ Ｐゴシック" charset="0"/>
              </a:defRPr>
            </a:lvl3pPr>
            <a:lvl4pPr marL="1600200" indent="-228600" defTabSz="455613">
              <a:defRPr>
                <a:solidFill>
                  <a:schemeClr val="tx1"/>
                </a:solidFill>
                <a:latin typeface="Calibri" charset="0"/>
                <a:ea typeface="ＭＳ Ｐゴシック" charset="0"/>
              </a:defRPr>
            </a:lvl4pPr>
            <a:lvl5pPr marL="2057400" indent="-228600" defTabSz="455613">
              <a:defRPr>
                <a:solidFill>
                  <a:schemeClr val="tx1"/>
                </a:solidFill>
                <a:latin typeface="Calibri" charset="0"/>
                <a:ea typeface="ＭＳ Ｐゴシック" charset="0"/>
              </a:defRPr>
            </a:lvl5pPr>
            <a:lvl6pPr marL="2514600" indent="-228600" defTabSz="455613" fontAlgn="base">
              <a:spcBef>
                <a:spcPct val="0"/>
              </a:spcBef>
              <a:spcAft>
                <a:spcPct val="0"/>
              </a:spcAft>
              <a:defRPr>
                <a:solidFill>
                  <a:schemeClr val="tx1"/>
                </a:solidFill>
                <a:latin typeface="Calibri" charset="0"/>
                <a:ea typeface="ＭＳ Ｐゴシック" charset="0"/>
              </a:defRPr>
            </a:lvl6pPr>
            <a:lvl7pPr marL="2971800" indent="-228600" defTabSz="455613" fontAlgn="base">
              <a:spcBef>
                <a:spcPct val="0"/>
              </a:spcBef>
              <a:spcAft>
                <a:spcPct val="0"/>
              </a:spcAft>
              <a:defRPr>
                <a:solidFill>
                  <a:schemeClr val="tx1"/>
                </a:solidFill>
                <a:latin typeface="Calibri" charset="0"/>
                <a:ea typeface="ＭＳ Ｐゴシック" charset="0"/>
              </a:defRPr>
            </a:lvl7pPr>
            <a:lvl8pPr marL="3429000" indent="-228600" defTabSz="455613" fontAlgn="base">
              <a:spcBef>
                <a:spcPct val="0"/>
              </a:spcBef>
              <a:spcAft>
                <a:spcPct val="0"/>
              </a:spcAft>
              <a:defRPr>
                <a:solidFill>
                  <a:schemeClr val="tx1"/>
                </a:solidFill>
                <a:latin typeface="Calibri" charset="0"/>
                <a:ea typeface="ＭＳ Ｐゴシック" charset="0"/>
              </a:defRPr>
            </a:lvl8pPr>
            <a:lvl9pPr marL="3886200" indent="-228600" defTabSz="455613" fontAlgn="base">
              <a:spcBef>
                <a:spcPct val="0"/>
              </a:spcBef>
              <a:spcAft>
                <a:spcPct val="0"/>
              </a:spcAft>
              <a:defRPr>
                <a:solidFill>
                  <a:schemeClr val="tx1"/>
                </a:solidFill>
                <a:latin typeface="Calibri" charset="0"/>
                <a:ea typeface="ＭＳ Ｐゴシック" charset="0"/>
              </a:defRPr>
            </a:lvl9pPr>
          </a:lstStyle>
          <a:p>
            <a:pPr marL="0" marR="0" indent="0" algn="r" defTabSz="341710" rtl="0" eaLnBrk="1" fontAlgn="base" latinLnBrk="0" hangingPunct="1">
              <a:lnSpc>
                <a:spcPct val="100000"/>
              </a:lnSpc>
              <a:spcBef>
                <a:spcPct val="0"/>
              </a:spcBef>
              <a:spcAft>
                <a:spcPct val="0"/>
              </a:spcAft>
              <a:buClrTx/>
              <a:buSzTx/>
              <a:buFontTx/>
              <a:buNone/>
              <a:tabLst/>
              <a:defRPr/>
            </a:pPr>
            <a:r>
              <a:rPr lang="en-US" sz="600" dirty="0">
                <a:solidFill>
                  <a:schemeClr val="bg1"/>
                </a:solidFill>
                <a:latin typeface="Arial" charset="0"/>
                <a:cs typeface="Arial" charset="0"/>
              </a:rPr>
              <a:t>©</a:t>
            </a:r>
            <a:r>
              <a:rPr lang="en-US" sz="600" dirty="0" smtClean="0">
                <a:solidFill>
                  <a:schemeClr val="bg1"/>
                </a:solidFill>
                <a:latin typeface="Arial" charset="0"/>
                <a:cs typeface="Arial" charset="0"/>
              </a:rPr>
              <a:t>2021 </a:t>
            </a:r>
            <a:r>
              <a:rPr lang="en-US" sz="600" dirty="0">
                <a:solidFill>
                  <a:schemeClr val="bg1"/>
                </a:solidFill>
                <a:latin typeface="Arial" charset="0"/>
                <a:cs typeface="Arial" charset="0"/>
              </a:rPr>
              <a:t>U.S.</a:t>
            </a:r>
            <a:r>
              <a:rPr lang="en-US" sz="600" baseline="0" dirty="0">
                <a:solidFill>
                  <a:schemeClr val="bg1"/>
                </a:solidFill>
                <a:latin typeface="Arial" charset="0"/>
                <a:cs typeface="Arial" charset="0"/>
              </a:rPr>
              <a:t> Women in Nuclear     </a:t>
            </a:r>
            <a:fld id="{9A6F701A-433E-4542-8096-16FD041B1432}" type="slidenum">
              <a:rPr lang="en-US" sz="600" smtClean="0">
                <a:solidFill>
                  <a:schemeClr val="bg1"/>
                </a:solidFill>
                <a:latin typeface="Arial" charset="0"/>
                <a:cs typeface="Arial" charset="0"/>
              </a:rPr>
              <a:pPr marL="0" marR="0" indent="0" algn="r" defTabSz="341710" rtl="0" eaLnBrk="1" fontAlgn="base" latinLnBrk="0" hangingPunct="1">
                <a:lnSpc>
                  <a:spcPct val="100000"/>
                </a:lnSpc>
                <a:spcBef>
                  <a:spcPct val="0"/>
                </a:spcBef>
                <a:spcAft>
                  <a:spcPct val="0"/>
                </a:spcAft>
                <a:buClrTx/>
                <a:buSzTx/>
                <a:buFontTx/>
                <a:buNone/>
                <a:tabLst/>
                <a:defRPr/>
              </a:pPr>
              <a:t>‹#›</a:t>
            </a:fld>
            <a:endParaRPr lang="en-US" sz="600" dirty="0">
              <a:solidFill>
                <a:schemeClr val="bg1"/>
              </a:solidFill>
              <a:latin typeface="Arial" charset="0"/>
              <a:cs typeface="Arial" charset="0"/>
            </a:endParaRPr>
          </a:p>
        </p:txBody>
      </p:sp>
      <p:pic>
        <p:nvPicPr>
          <p:cNvPr id="10" name="Picture 9">
            <a:extLst>
              <a:ext uri="{FF2B5EF4-FFF2-40B4-BE49-F238E27FC236}">
                <a16:creationId xmlns:a16="http://schemas.microsoft.com/office/drawing/2014/main" id="{12A1F26B-19FD-6842-A0F4-E542861F4658}"/>
              </a:ext>
            </a:extLst>
          </p:cNvPr>
          <p:cNvPicPr>
            <a:picLocks noChangeAspect="1"/>
          </p:cNvPicPr>
          <p:nvPr userDrawn="1"/>
        </p:nvPicPr>
        <p:blipFill>
          <a:blip r:embed="rId2"/>
          <a:stretch>
            <a:fillRect/>
          </a:stretch>
        </p:blipFill>
        <p:spPr>
          <a:xfrm>
            <a:off x="5459814" y="135016"/>
            <a:ext cx="1303366" cy="1011689"/>
          </a:xfrm>
          <a:prstGeom prst="rect">
            <a:avLst/>
          </a:prstGeom>
        </p:spPr>
      </p:pic>
    </p:spTree>
    <p:extLst>
      <p:ext uri="{BB962C8B-B14F-4D97-AF65-F5344CB8AC3E}">
        <p14:creationId xmlns:p14="http://schemas.microsoft.com/office/powerpoint/2010/main" val="38025389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 Page">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270236" y="1244601"/>
            <a:ext cx="6250818" cy="3548159"/>
          </a:xfrm>
          <a:prstGeom prst="rect">
            <a:avLst/>
          </a:prstGeom>
        </p:spPr>
        <p:txBody>
          <a:bodyPr vert="horz"/>
          <a:lstStyle>
            <a:lvl1pPr marL="172641" indent="-172641">
              <a:lnSpc>
                <a:spcPct val="100000"/>
              </a:lnSpc>
              <a:spcBef>
                <a:spcPts val="0"/>
              </a:spcBef>
              <a:spcAft>
                <a:spcPts val="0"/>
              </a:spcAft>
              <a:buClr>
                <a:schemeClr val="accent4"/>
              </a:buClr>
              <a:buFont typeface="Wingdings" charset="2"/>
              <a:buChar char="§"/>
              <a:defRPr sz="1500">
                <a:solidFill>
                  <a:schemeClr val="bg1"/>
                </a:solidFill>
              </a:defRPr>
            </a:lvl1pPr>
            <a:lvl2pPr marL="600075" indent="-257175">
              <a:buClr>
                <a:schemeClr val="accent4"/>
              </a:buClr>
              <a:buFont typeface="Wingdings" charset="2"/>
              <a:buChar char="§"/>
              <a:defRPr sz="1500">
                <a:solidFill>
                  <a:schemeClr val="bg1"/>
                </a:solidFill>
              </a:defRPr>
            </a:lvl2pPr>
            <a:lvl3pPr marL="942975" indent="-257175">
              <a:buClr>
                <a:schemeClr val="accent4"/>
              </a:buClr>
              <a:buSzPct val="50000"/>
              <a:buFont typeface="Wingdings" charset="2"/>
              <a:buChar char="§"/>
              <a:defRPr sz="1500" baseline="0">
                <a:solidFill>
                  <a:schemeClr val="bg1"/>
                </a:solidFill>
              </a:defRPr>
            </a:lvl3pPr>
            <a:lvl4pPr marL="1028700" indent="0">
              <a:buNone/>
              <a:defRPr sz="1500">
                <a:solidFill>
                  <a:schemeClr val="bg1"/>
                </a:solidFill>
              </a:defRPr>
            </a:lvl4pPr>
            <a:lvl5pPr marL="1371600" indent="0">
              <a:buNone/>
              <a:defRPr sz="1500">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sp>
        <p:nvSpPr>
          <p:cNvPr id="14" name="Text Placeholder 12"/>
          <p:cNvSpPr>
            <a:spLocks noGrp="1"/>
          </p:cNvSpPr>
          <p:nvPr>
            <p:ph type="body" sz="quarter" idx="16"/>
          </p:nvPr>
        </p:nvSpPr>
        <p:spPr>
          <a:xfrm>
            <a:off x="268999" y="271708"/>
            <a:ext cx="5190815" cy="972893"/>
          </a:xfrm>
          <a:prstGeom prst="rect">
            <a:avLst/>
          </a:prstGeom>
        </p:spPr>
        <p:txBody>
          <a:bodyPr vert="horz"/>
          <a:lstStyle>
            <a:lvl1pPr marL="0" indent="0">
              <a:buNone/>
              <a:defRPr sz="2400" baseline="0">
                <a:solidFill>
                  <a:srgbClr val="10375C"/>
                </a:solidFill>
                <a:latin typeface="+mj-lt"/>
              </a:defRPr>
            </a:lvl1pPr>
            <a:lvl2pPr marL="342900" indent="0">
              <a:buNone/>
              <a:defRPr sz="2400">
                <a:solidFill>
                  <a:schemeClr val="bg1"/>
                </a:solidFill>
                <a:latin typeface="+mj-lt"/>
              </a:defRPr>
            </a:lvl2pPr>
            <a:lvl3pPr marL="685800" indent="0">
              <a:buNone/>
              <a:defRPr sz="2400">
                <a:solidFill>
                  <a:schemeClr val="bg1"/>
                </a:solidFill>
                <a:latin typeface="+mj-lt"/>
              </a:defRPr>
            </a:lvl3pPr>
            <a:lvl4pPr marL="1028700" indent="0">
              <a:buNone/>
              <a:defRPr sz="2400">
                <a:solidFill>
                  <a:schemeClr val="bg1"/>
                </a:solidFill>
                <a:latin typeface="+mj-lt"/>
              </a:defRPr>
            </a:lvl4pPr>
            <a:lvl5pPr marL="1371600" indent="0">
              <a:buNone/>
              <a:defRPr sz="2400">
                <a:solidFill>
                  <a:schemeClr val="bg1"/>
                </a:solidFill>
                <a:latin typeface="+mj-lt"/>
              </a:defRPr>
            </a:lvl5pPr>
          </a:lstStyle>
          <a:p>
            <a:pPr lvl="0"/>
            <a:r>
              <a:rPr lang="en-US" dirty="0"/>
              <a:t>Click to edit Master text styles</a:t>
            </a:r>
          </a:p>
        </p:txBody>
      </p:sp>
      <p:sp>
        <p:nvSpPr>
          <p:cNvPr id="6" name="TextBox 5">
            <a:extLst>
              <a:ext uri="{FF2B5EF4-FFF2-40B4-BE49-F238E27FC236}">
                <a16:creationId xmlns:a16="http://schemas.microsoft.com/office/drawing/2014/main" id="{27461B82-1499-F740-995F-10F4F698E7B7}"/>
              </a:ext>
            </a:extLst>
          </p:cNvPr>
          <p:cNvSpPr txBox="1">
            <a:spLocks noChangeArrowheads="1"/>
          </p:cNvSpPr>
          <p:nvPr userDrawn="1"/>
        </p:nvSpPr>
        <p:spPr bwMode="auto">
          <a:xfrm>
            <a:off x="5147073" y="4792663"/>
            <a:ext cx="1569293" cy="1615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65" tIns="34283" rIns="68565" bIns="34283">
            <a:spAutoFit/>
          </a:bodyPr>
          <a:lstStyle>
            <a:lvl1pPr defTabSz="455613">
              <a:defRPr>
                <a:solidFill>
                  <a:schemeClr val="tx1"/>
                </a:solidFill>
                <a:latin typeface="Calibri" charset="0"/>
                <a:ea typeface="ＭＳ Ｐゴシック" charset="0"/>
                <a:cs typeface="ＭＳ Ｐゴシック" charset="0"/>
              </a:defRPr>
            </a:lvl1pPr>
            <a:lvl2pPr marL="742950" indent="-285750" defTabSz="455613">
              <a:defRPr>
                <a:solidFill>
                  <a:schemeClr val="tx1"/>
                </a:solidFill>
                <a:latin typeface="Calibri" charset="0"/>
                <a:ea typeface="ＭＳ Ｐゴシック" charset="0"/>
              </a:defRPr>
            </a:lvl2pPr>
            <a:lvl3pPr marL="1143000" indent="-228600" defTabSz="455613">
              <a:defRPr>
                <a:solidFill>
                  <a:schemeClr val="tx1"/>
                </a:solidFill>
                <a:latin typeface="Calibri" charset="0"/>
                <a:ea typeface="ＭＳ Ｐゴシック" charset="0"/>
              </a:defRPr>
            </a:lvl3pPr>
            <a:lvl4pPr marL="1600200" indent="-228600" defTabSz="455613">
              <a:defRPr>
                <a:solidFill>
                  <a:schemeClr val="tx1"/>
                </a:solidFill>
                <a:latin typeface="Calibri" charset="0"/>
                <a:ea typeface="ＭＳ Ｐゴシック" charset="0"/>
              </a:defRPr>
            </a:lvl4pPr>
            <a:lvl5pPr marL="2057400" indent="-228600" defTabSz="455613">
              <a:defRPr>
                <a:solidFill>
                  <a:schemeClr val="tx1"/>
                </a:solidFill>
                <a:latin typeface="Calibri" charset="0"/>
                <a:ea typeface="ＭＳ Ｐゴシック" charset="0"/>
              </a:defRPr>
            </a:lvl5pPr>
            <a:lvl6pPr marL="2514600" indent="-228600" defTabSz="455613" fontAlgn="base">
              <a:spcBef>
                <a:spcPct val="0"/>
              </a:spcBef>
              <a:spcAft>
                <a:spcPct val="0"/>
              </a:spcAft>
              <a:defRPr>
                <a:solidFill>
                  <a:schemeClr val="tx1"/>
                </a:solidFill>
                <a:latin typeface="Calibri" charset="0"/>
                <a:ea typeface="ＭＳ Ｐゴシック" charset="0"/>
              </a:defRPr>
            </a:lvl6pPr>
            <a:lvl7pPr marL="2971800" indent="-228600" defTabSz="455613" fontAlgn="base">
              <a:spcBef>
                <a:spcPct val="0"/>
              </a:spcBef>
              <a:spcAft>
                <a:spcPct val="0"/>
              </a:spcAft>
              <a:defRPr>
                <a:solidFill>
                  <a:schemeClr val="tx1"/>
                </a:solidFill>
                <a:latin typeface="Calibri" charset="0"/>
                <a:ea typeface="ＭＳ Ｐゴシック" charset="0"/>
              </a:defRPr>
            </a:lvl7pPr>
            <a:lvl8pPr marL="3429000" indent="-228600" defTabSz="455613" fontAlgn="base">
              <a:spcBef>
                <a:spcPct val="0"/>
              </a:spcBef>
              <a:spcAft>
                <a:spcPct val="0"/>
              </a:spcAft>
              <a:defRPr>
                <a:solidFill>
                  <a:schemeClr val="tx1"/>
                </a:solidFill>
                <a:latin typeface="Calibri" charset="0"/>
                <a:ea typeface="ＭＳ Ｐゴシック" charset="0"/>
              </a:defRPr>
            </a:lvl8pPr>
            <a:lvl9pPr marL="3886200" indent="-228600" defTabSz="455613" fontAlgn="base">
              <a:spcBef>
                <a:spcPct val="0"/>
              </a:spcBef>
              <a:spcAft>
                <a:spcPct val="0"/>
              </a:spcAft>
              <a:defRPr>
                <a:solidFill>
                  <a:schemeClr val="tx1"/>
                </a:solidFill>
                <a:latin typeface="Calibri" charset="0"/>
                <a:ea typeface="ＭＳ Ｐゴシック" charset="0"/>
              </a:defRPr>
            </a:lvl9pPr>
          </a:lstStyle>
          <a:p>
            <a:pPr marL="0" marR="0" indent="0" algn="r" defTabSz="341710" rtl="0" eaLnBrk="1" fontAlgn="base" latinLnBrk="0" hangingPunct="1">
              <a:lnSpc>
                <a:spcPct val="100000"/>
              </a:lnSpc>
              <a:spcBef>
                <a:spcPct val="0"/>
              </a:spcBef>
              <a:spcAft>
                <a:spcPct val="0"/>
              </a:spcAft>
              <a:buClrTx/>
              <a:buSzTx/>
              <a:buFontTx/>
              <a:buNone/>
              <a:tabLst/>
              <a:defRPr/>
            </a:pPr>
            <a:r>
              <a:rPr lang="en-US" sz="600" dirty="0">
                <a:solidFill>
                  <a:schemeClr val="bg1"/>
                </a:solidFill>
                <a:latin typeface="Arial" charset="0"/>
                <a:cs typeface="Arial" charset="0"/>
              </a:rPr>
              <a:t>©2020 U.S.</a:t>
            </a:r>
            <a:r>
              <a:rPr lang="en-US" sz="600" baseline="0" dirty="0">
                <a:solidFill>
                  <a:schemeClr val="bg1"/>
                </a:solidFill>
                <a:latin typeface="Arial" charset="0"/>
                <a:cs typeface="Arial" charset="0"/>
              </a:rPr>
              <a:t> Women in Nuclear     </a:t>
            </a:r>
            <a:fld id="{9A6F701A-433E-4542-8096-16FD041B1432}" type="slidenum">
              <a:rPr lang="en-US" sz="600" smtClean="0">
                <a:solidFill>
                  <a:schemeClr val="bg1"/>
                </a:solidFill>
                <a:latin typeface="Arial" charset="0"/>
                <a:cs typeface="Arial" charset="0"/>
              </a:rPr>
              <a:pPr marL="0" marR="0" indent="0" algn="r" defTabSz="341710" rtl="0" eaLnBrk="1" fontAlgn="base" latinLnBrk="0" hangingPunct="1">
                <a:lnSpc>
                  <a:spcPct val="100000"/>
                </a:lnSpc>
                <a:spcBef>
                  <a:spcPct val="0"/>
                </a:spcBef>
                <a:spcAft>
                  <a:spcPct val="0"/>
                </a:spcAft>
                <a:buClrTx/>
                <a:buSzTx/>
                <a:buFontTx/>
                <a:buNone/>
                <a:tabLst/>
                <a:defRPr/>
              </a:pPr>
              <a:t>‹#›</a:t>
            </a:fld>
            <a:endParaRPr lang="en-US" sz="600" dirty="0">
              <a:solidFill>
                <a:schemeClr val="bg1"/>
              </a:solidFill>
              <a:latin typeface="Arial" charset="0"/>
              <a:cs typeface="Arial" charset="0"/>
            </a:endParaRPr>
          </a:p>
        </p:txBody>
      </p:sp>
      <p:pic>
        <p:nvPicPr>
          <p:cNvPr id="7" name="Picture 6">
            <a:extLst>
              <a:ext uri="{FF2B5EF4-FFF2-40B4-BE49-F238E27FC236}">
                <a16:creationId xmlns:a16="http://schemas.microsoft.com/office/drawing/2014/main" id="{6290443D-33C0-2849-A480-369AA8B84EEB}"/>
              </a:ext>
            </a:extLst>
          </p:cNvPr>
          <p:cNvPicPr>
            <a:picLocks noChangeAspect="1"/>
          </p:cNvPicPr>
          <p:nvPr userDrawn="1"/>
        </p:nvPicPr>
        <p:blipFill>
          <a:blip r:embed="rId2"/>
          <a:stretch>
            <a:fillRect/>
          </a:stretch>
        </p:blipFill>
        <p:spPr>
          <a:xfrm>
            <a:off x="5459814" y="135016"/>
            <a:ext cx="1303366" cy="1011689"/>
          </a:xfrm>
          <a:prstGeom prst="rect">
            <a:avLst/>
          </a:prstGeom>
        </p:spPr>
      </p:pic>
    </p:spTree>
    <p:extLst>
      <p:ext uri="{BB962C8B-B14F-4D97-AF65-F5344CB8AC3E}">
        <p14:creationId xmlns:p14="http://schemas.microsoft.com/office/powerpoint/2010/main" val="6554642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with Subheads">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268246" y="1249366"/>
            <a:ext cx="6247364" cy="454121"/>
          </a:xfrm>
          <a:prstGeom prst="rect">
            <a:avLst/>
          </a:prstGeom>
        </p:spPr>
        <p:txBody>
          <a:bodyPr vert="horz"/>
          <a:lstStyle>
            <a:lvl1pPr marL="0" indent="0">
              <a:spcBef>
                <a:spcPts val="0"/>
              </a:spcBef>
              <a:spcAft>
                <a:spcPts val="450"/>
              </a:spcAft>
              <a:buNone/>
              <a:defRPr sz="1800">
                <a:solidFill>
                  <a:schemeClr val="accent4"/>
                </a:solidFill>
                <a:latin typeface="+mj-lt"/>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p:txBody>
      </p:sp>
      <p:sp>
        <p:nvSpPr>
          <p:cNvPr id="11" name="Text Placeholder 10"/>
          <p:cNvSpPr>
            <a:spLocks noGrp="1"/>
          </p:cNvSpPr>
          <p:nvPr>
            <p:ph type="body" sz="quarter" idx="13"/>
          </p:nvPr>
        </p:nvSpPr>
        <p:spPr>
          <a:xfrm>
            <a:off x="270236" y="1711183"/>
            <a:ext cx="6250818" cy="1570183"/>
          </a:xfrm>
          <a:prstGeom prst="rect">
            <a:avLst/>
          </a:prstGeom>
        </p:spPr>
        <p:txBody>
          <a:bodyPr vert="horz"/>
          <a:lstStyle>
            <a:lvl1pPr marL="0" indent="0">
              <a:lnSpc>
                <a:spcPct val="100000"/>
              </a:lnSpc>
              <a:spcBef>
                <a:spcPts val="0"/>
              </a:spcBef>
              <a:spcAft>
                <a:spcPts val="0"/>
              </a:spcAft>
              <a:buClr>
                <a:schemeClr val="bg2"/>
              </a:buClr>
              <a:buFont typeface="Wingdings" charset="2"/>
              <a:buNone/>
              <a:defRPr sz="1500">
                <a:solidFill>
                  <a:schemeClr val="bg1"/>
                </a:solidFill>
              </a:defRPr>
            </a:lvl1pPr>
            <a:lvl2pPr marL="342900" indent="0">
              <a:buNone/>
              <a:defRPr sz="1500">
                <a:solidFill>
                  <a:schemeClr val="bg1"/>
                </a:solidFill>
              </a:defRPr>
            </a:lvl2pPr>
            <a:lvl3pPr marL="685800" indent="0">
              <a:buNone/>
              <a:defRPr sz="1500">
                <a:solidFill>
                  <a:schemeClr val="bg1"/>
                </a:solidFill>
              </a:defRPr>
            </a:lvl3pPr>
            <a:lvl4pPr marL="1028700" indent="0">
              <a:buNone/>
              <a:defRPr sz="1500">
                <a:solidFill>
                  <a:schemeClr val="bg1"/>
                </a:solidFill>
              </a:defRPr>
            </a:lvl4pPr>
            <a:lvl5pPr marL="1371600" indent="0">
              <a:buNone/>
              <a:defRPr sz="1500">
                <a:solidFill>
                  <a:schemeClr val="bg1"/>
                </a:solidFill>
              </a:defRPr>
            </a:lvl5pPr>
          </a:lstStyle>
          <a:p>
            <a:pPr lvl="0"/>
            <a:r>
              <a:rPr lang="en-US" dirty="0"/>
              <a:t>Click to edit Master text styles</a:t>
            </a:r>
          </a:p>
        </p:txBody>
      </p:sp>
      <p:sp>
        <p:nvSpPr>
          <p:cNvPr id="12" name="Text Placeholder 10"/>
          <p:cNvSpPr>
            <a:spLocks noGrp="1"/>
          </p:cNvSpPr>
          <p:nvPr>
            <p:ph type="body" sz="quarter" idx="14"/>
          </p:nvPr>
        </p:nvSpPr>
        <p:spPr>
          <a:xfrm>
            <a:off x="268246" y="3794626"/>
            <a:ext cx="6247365" cy="933832"/>
          </a:xfrm>
          <a:prstGeom prst="rect">
            <a:avLst/>
          </a:prstGeom>
        </p:spPr>
        <p:txBody>
          <a:bodyPr vert="horz"/>
          <a:lstStyle>
            <a:lvl1pPr marL="0" indent="0">
              <a:spcBef>
                <a:spcPts val="0"/>
              </a:spcBef>
              <a:spcAft>
                <a:spcPts val="0"/>
              </a:spcAft>
              <a:buClr>
                <a:schemeClr val="bg2"/>
              </a:buClr>
              <a:buFont typeface="Wingdings" charset="2"/>
              <a:buNone/>
              <a:defRPr sz="1500">
                <a:solidFill>
                  <a:schemeClr val="bg1"/>
                </a:solidFill>
              </a:defRPr>
            </a:lvl1pPr>
            <a:lvl2pPr marL="342900" indent="0">
              <a:buNone/>
              <a:defRPr sz="1500">
                <a:solidFill>
                  <a:schemeClr val="bg1"/>
                </a:solidFill>
              </a:defRPr>
            </a:lvl2pPr>
            <a:lvl3pPr marL="685800" indent="0">
              <a:buNone/>
              <a:defRPr sz="1500">
                <a:solidFill>
                  <a:schemeClr val="bg1"/>
                </a:solidFill>
              </a:defRPr>
            </a:lvl3pPr>
            <a:lvl4pPr marL="1028700" indent="0">
              <a:buNone/>
              <a:defRPr sz="1500">
                <a:solidFill>
                  <a:schemeClr val="bg1"/>
                </a:solidFill>
              </a:defRPr>
            </a:lvl4pPr>
            <a:lvl5pPr marL="1371600" indent="0">
              <a:buNone/>
              <a:defRPr sz="1500">
                <a:solidFill>
                  <a:schemeClr val="bg1"/>
                </a:solidFill>
              </a:defRPr>
            </a:lvl5pPr>
          </a:lstStyle>
          <a:p>
            <a:pPr lvl="0"/>
            <a:r>
              <a:rPr lang="en-US"/>
              <a:t>Click to edit Master text styles</a:t>
            </a:r>
          </a:p>
        </p:txBody>
      </p:sp>
      <p:sp>
        <p:nvSpPr>
          <p:cNvPr id="13" name="Text Placeholder 5"/>
          <p:cNvSpPr>
            <a:spLocks noGrp="1"/>
          </p:cNvSpPr>
          <p:nvPr>
            <p:ph type="body" sz="quarter" idx="15"/>
          </p:nvPr>
        </p:nvSpPr>
        <p:spPr>
          <a:xfrm>
            <a:off x="268998" y="3332808"/>
            <a:ext cx="6252056" cy="454121"/>
          </a:xfrm>
          <a:prstGeom prst="rect">
            <a:avLst/>
          </a:prstGeom>
        </p:spPr>
        <p:txBody>
          <a:bodyPr vert="horz"/>
          <a:lstStyle>
            <a:lvl1pPr marL="0" indent="0">
              <a:spcBef>
                <a:spcPts val="0"/>
              </a:spcBef>
              <a:spcAft>
                <a:spcPts val="450"/>
              </a:spcAft>
              <a:buNone/>
              <a:defRPr sz="1800">
                <a:solidFill>
                  <a:schemeClr val="accent4"/>
                </a:solidFill>
                <a:latin typeface="+mj-lt"/>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sp>
        <p:nvSpPr>
          <p:cNvPr id="14" name="Text Placeholder 12"/>
          <p:cNvSpPr>
            <a:spLocks noGrp="1"/>
          </p:cNvSpPr>
          <p:nvPr>
            <p:ph type="body" sz="quarter" idx="16"/>
          </p:nvPr>
        </p:nvSpPr>
        <p:spPr>
          <a:xfrm>
            <a:off x="268999" y="271708"/>
            <a:ext cx="5190815" cy="972893"/>
          </a:xfrm>
          <a:prstGeom prst="rect">
            <a:avLst/>
          </a:prstGeom>
        </p:spPr>
        <p:txBody>
          <a:bodyPr vert="horz"/>
          <a:lstStyle>
            <a:lvl1pPr marL="0" indent="0">
              <a:buNone/>
              <a:defRPr sz="2400" baseline="0">
                <a:solidFill>
                  <a:srgbClr val="10375C"/>
                </a:solidFill>
                <a:latin typeface="+mj-lt"/>
              </a:defRPr>
            </a:lvl1pPr>
            <a:lvl2pPr marL="342900" indent="0">
              <a:buNone/>
              <a:defRPr sz="2400">
                <a:solidFill>
                  <a:schemeClr val="bg1"/>
                </a:solidFill>
                <a:latin typeface="+mj-lt"/>
              </a:defRPr>
            </a:lvl2pPr>
            <a:lvl3pPr marL="685800" indent="0">
              <a:buNone/>
              <a:defRPr sz="2400">
                <a:solidFill>
                  <a:schemeClr val="bg1"/>
                </a:solidFill>
                <a:latin typeface="+mj-lt"/>
              </a:defRPr>
            </a:lvl3pPr>
            <a:lvl4pPr marL="1028700" indent="0">
              <a:buNone/>
              <a:defRPr sz="2400">
                <a:solidFill>
                  <a:schemeClr val="bg1"/>
                </a:solidFill>
                <a:latin typeface="+mj-lt"/>
              </a:defRPr>
            </a:lvl4pPr>
            <a:lvl5pPr marL="1371600" indent="0">
              <a:buNone/>
              <a:defRPr sz="2400">
                <a:solidFill>
                  <a:schemeClr val="bg1"/>
                </a:solidFill>
                <a:latin typeface="+mj-lt"/>
              </a:defRPr>
            </a:lvl5pPr>
          </a:lstStyle>
          <a:p>
            <a:pPr lvl="0"/>
            <a:r>
              <a:rPr lang="en-US" dirty="0"/>
              <a:t>Click to edit Master text styles</a:t>
            </a:r>
          </a:p>
        </p:txBody>
      </p:sp>
      <p:sp>
        <p:nvSpPr>
          <p:cNvPr id="9" name="TextBox 8">
            <a:extLst>
              <a:ext uri="{FF2B5EF4-FFF2-40B4-BE49-F238E27FC236}">
                <a16:creationId xmlns:a16="http://schemas.microsoft.com/office/drawing/2014/main" id="{37B60F79-F727-7E44-8E32-B3C0007B3F15}"/>
              </a:ext>
            </a:extLst>
          </p:cNvPr>
          <p:cNvSpPr txBox="1">
            <a:spLocks noChangeArrowheads="1"/>
          </p:cNvSpPr>
          <p:nvPr userDrawn="1"/>
        </p:nvSpPr>
        <p:spPr bwMode="auto">
          <a:xfrm>
            <a:off x="5147073" y="4792663"/>
            <a:ext cx="1569293" cy="1615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65" tIns="34283" rIns="68565" bIns="34283">
            <a:spAutoFit/>
          </a:bodyPr>
          <a:lstStyle>
            <a:lvl1pPr defTabSz="455613">
              <a:defRPr>
                <a:solidFill>
                  <a:schemeClr val="tx1"/>
                </a:solidFill>
                <a:latin typeface="Calibri" charset="0"/>
                <a:ea typeface="ＭＳ Ｐゴシック" charset="0"/>
                <a:cs typeface="ＭＳ Ｐゴシック" charset="0"/>
              </a:defRPr>
            </a:lvl1pPr>
            <a:lvl2pPr marL="742950" indent="-285750" defTabSz="455613">
              <a:defRPr>
                <a:solidFill>
                  <a:schemeClr val="tx1"/>
                </a:solidFill>
                <a:latin typeface="Calibri" charset="0"/>
                <a:ea typeface="ＭＳ Ｐゴシック" charset="0"/>
              </a:defRPr>
            </a:lvl2pPr>
            <a:lvl3pPr marL="1143000" indent="-228600" defTabSz="455613">
              <a:defRPr>
                <a:solidFill>
                  <a:schemeClr val="tx1"/>
                </a:solidFill>
                <a:latin typeface="Calibri" charset="0"/>
                <a:ea typeface="ＭＳ Ｐゴシック" charset="0"/>
              </a:defRPr>
            </a:lvl3pPr>
            <a:lvl4pPr marL="1600200" indent="-228600" defTabSz="455613">
              <a:defRPr>
                <a:solidFill>
                  <a:schemeClr val="tx1"/>
                </a:solidFill>
                <a:latin typeface="Calibri" charset="0"/>
                <a:ea typeface="ＭＳ Ｐゴシック" charset="0"/>
              </a:defRPr>
            </a:lvl4pPr>
            <a:lvl5pPr marL="2057400" indent="-228600" defTabSz="455613">
              <a:defRPr>
                <a:solidFill>
                  <a:schemeClr val="tx1"/>
                </a:solidFill>
                <a:latin typeface="Calibri" charset="0"/>
                <a:ea typeface="ＭＳ Ｐゴシック" charset="0"/>
              </a:defRPr>
            </a:lvl5pPr>
            <a:lvl6pPr marL="2514600" indent="-228600" defTabSz="455613" fontAlgn="base">
              <a:spcBef>
                <a:spcPct val="0"/>
              </a:spcBef>
              <a:spcAft>
                <a:spcPct val="0"/>
              </a:spcAft>
              <a:defRPr>
                <a:solidFill>
                  <a:schemeClr val="tx1"/>
                </a:solidFill>
                <a:latin typeface="Calibri" charset="0"/>
                <a:ea typeface="ＭＳ Ｐゴシック" charset="0"/>
              </a:defRPr>
            </a:lvl6pPr>
            <a:lvl7pPr marL="2971800" indent="-228600" defTabSz="455613" fontAlgn="base">
              <a:spcBef>
                <a:spcPct val="0"/>
              </a:spcBef>
              <a:spcAft>
                <a:spcPct val="0"/>
              </a:spcAft>
              <a:defRPr>
                <a:solidFill>
                  <a:schemeClr val="tx1"/>
                </a:solidFill>
                <a:latin typeface="Calibri" charset="0"/>
                <a:ea typeface="ＭＳ Ｐゴシック" charset="0"/>
              </a:defRPr>
            </a:lvl7pPr>
            <a:lvl8pPr marL="3429000" indent="-228600" defTabSz="455613" fontAlgn="base">
              <a:spcBef>
                <a:spcPct val="0"/>
              </a:spcBef>
              <a:spcAft>
                <a:spcPct val="0"/>
              </a:spcAft>
              <a:defRPr>
                <a:solidFill>
                  <a:schemeClr val="tx1"/>
                </a:solidFill>
                <a:latin typeface="Calibri" charset="0"/>
                <a:ea typeface="ＭＳ Ｐゴシック" charset="0"/>
              </a:defRPr>
            </a:lvl8pPr>
            <a:lvl9pPr marL="3886200" indent="-228600" defTabSz="455613" fontAlgn="base">
              <a:spcBef>
                <a:spcPct val="0"/>
              </a:spcBef>
              <a:spcAft>
                <a:spcPct val="0"/>
              </a:spcAft>
              <a:defRPr>
                <a:solidFill>
                  <a:schemeClr val="tx1"/>
                </a:solidFill>
                <a:latin typeface="Calibri" charset="0"/>
                <a:ea typeface="ＭＳ Ｐゴシック" charset="0"/>
              </a:defRPr>
            </a:lvl9pPr>
          </a:lstStyle>
          <a:p>
            <a:pPr marL="0" marR="0" indent="0" algn="r" defTabSz="341710" rtl="0" eaLnBrk="1" fontAlgn="base" latinLnBrk="0" hangingPunct="1">
              <a:lnSpc>
                <a:spcPct val="100000"/>
              </a:lnSpc>
              <a:spcBef>
                <a:spcPct val="0"/>
              </a:spcBef>
              <a:spcAft>
                <a:spcPct val="0"/>
              </a:spcAft>
              <a:buClrTx/>
              <a:buSzTx/>
              <a:buFontTx/>
              <a:buNone/>
              <a:tabLst/>
              <a:defRPr/>
            </a:pPr>
            <a:r>
              <a:rPr lang="en-US" sz="600" dirty="0">
                <a:solidFill>
                  <a:schemeClr val="bg1"/>
                </a:solidFill>
                <a:latin typeface="Arial" charset="0"/>
                <a:cs typeface="Arial" charset="0"/>
              </a:rPr>
              <a:t>©</a:t>
            </a:r>
            <a:r>
              <a:rPr lang="en-US" sz="600" dirty="0" smtClean="0">
                <a:solidFill>
                  <a:schemeClr val="bg1"/>
                </a:solidFill>
                <a:latin typeface="Arial" charset="0"/>
                <a:cs typeface="Arial" charset="0"/>
              </a:rPr>
              <a:t>2021 </a:t>
            </a:r>
            <a:r>
              <a:rPr lang="en-US" sz="600" dirty="0">
                <a:solidFill>
                  <a:schemeClr val="bg1"/>
                </a:solidFill>
                <a:latin typeface="Arial" charset="0"/>
                <a:cs typeface="Arial" charset="0"/>
              </a:rPr>
              <a:t>U.S.</a:t>
            </a:r>
            <a:r>
              <a:rPr lang="en-US" sz="600" baseline="0" dirty="0">
                <a:solidFill>
                  <a:schemeClr val="bg1"/>
                </a:solidFill>
                <a:latin typeface="Arial" charset="0"/>
                <a:cs typeface="Arial" charset="0"/>
              </a:rPr>
              <a:t> Women in Nuclear     </a:t>
            </a:r>
            <a:fld id="{9A6F701A-433E-4542-8096-16FD041B1432}" type="slidenum">
              <a:rPr lang="en-US" sz="600" smtClean="0">
                <a:solidFill>
                  <a:schemeClr val="bg1"/>
                </a:solidFill>
                <a:latin typeface="Arial" charset="0"/>
                <a:cs typeface="Arial" charset="0"/>
              </a:rPr>
              <a:pPr marL="0" marR="0" indent="0" algn="r" defTabSz="341710" rtl="0" eaLnBrk="1" fontAlgn="base" latinLnBrk="0" hangingPunct="1">
                <a:lnSpc>
                  <a:spcPct val="100000"/>
                </a:lnSpc>
                <a:spcBef>
                  <a:spcPct val="0"/>
                </a:spcBef>
                <a:spcAft>
                  <a:spcPct val="0"/>
                </a:spcAft>
                <a:buClrTx/>
                <a:buSzTx/>
                <a:buFontTx/>
                <a:buNone/>
                <a:tabLst/>
                <a:defRPr/>
              </a:pPr>
              <a:t>‹#›</a:t>
            </a:fld>
            <a:endParaRPr lang="en-US" sz="600" dirty="0">
              <a:solidFill>
                <a:schemeClr val="bg1"/>
              </a:solidFill>
              <a:latin typeface="Arial" charset="0"/>
              <a:cs typeface="Arial" charset="0"/>
            </a:endParaRPr>
          </a:p>
        </p:txBody>
      </p:sp>
      <p:pic>
        <p:nvPicPr>
          <p:cNvPr id="10" name="Picture 9">
            <a:extLst>
              <a:ext uri="{FF2B5EF4-FFF2-40B4-BE49-F238E27FC236}">
                <a16:creationId xmlns:a16="http://schemas.microsoft.com/office/drawing/2014/main" id="{EEA21FEC-2709-B446-AE86-46DDDCD1C218}"/>
              </a:ext>
            </a:extLst>
          </p:cNvPr>
          <p:cNvPicPr>
            <a:picLocks noChangeAspect="1"/>
          </p:cNvPicPr>
          <p:nvPr userDrawn="1"/>
        </p:nvPicPr>
        <p:blipFill>
          <a:blip r:embed="rId2"/>
          <a:stretch>
            <a:fillRect/>
          </a:stretch>
        </p:blipFill>
        <p:spPr>
          <a:xfrm>
            <a:off x="5459814" y="135016"/>
            <a:ext cx="1303366" cy="1011689"/>
          </a:xfrm>
          <a:prstGeom prst="rect">
            <a:avLst/>
          </a:prstGeom>
        </p:spPr>
      </p:pic>
    </p:spTree>
    <p:extLst>
      <p:ext uri="{BB962C8B-B14F-4D97-AF65-F5344CB8AC3E}">
        <p14:creationId xmlns:p14="http://schemas.microsoft.com/office/powerpoint/2010/main" val="28484610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ull Text">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270236" y="1244601"/>
            <a:ext cx="6250818" cy="3548159"/>
          </a:xfrm>
          <a:prstGeom prst="rect">
            <a:avLst/>
          </a:prstGeom>
        </p:spPr>
        <p:txBody>
          <a:bodyPr vert="horz"/>
          <a:lstStyle>
            <a:lvl1pPr marL="0" indent="0">
              <a:lnSpc>
                <a:spcPct val="100000"/>
              </a:lnSpc>
              <a:spcBef>
                <a:spcPts val="0"/>
              </a:spcBef>
              <a:spcAft>
                <a:spcPts val="0"/>
              </a:spcAft>
              <a:buClr>
                <a:schemeClr val="bg2"/>
              </a:buClr>
              <a:buFont typeface="Wingdings" charset="2"/>
              <a:buNone/>
              <a:defRPr sz="1500">
                <a:solidFill>
                  <a:schemeClr val="bg1"/>
                </a:solidFill>
              </a:defRPr>
            </a:lvl1pPr>
            <a:lvl2pPr marL="342900" indent="0">
              <a:buClr>
                <a:schemeClr val="bg2"/>
              </a:buClr>
              <a:buFont typeface="Arial"/>
              <a:buNone/>
              <a:defRPr sz="1500">
                <a:solidFill>
                  <a:schemeClr val="bg1"/>
                </a:solidFill>
              </a:defRPr>
            </a:lvl2pPr>
            <a:lvl3pPr marL="685800" indent="0">
              <a:buClr>
                <a:schemeClr val="bg2"/>
              </a:buClr>
              <a:buSzPct val="50000"/>
              <a:buFont typeface="Wingdings" charset="2"/>
              <a:buNone/>
              <a:defRPr sz="1500" baseline="0">
                <a:solidFill>
                  <a:schemeClr val="bg1"/>
                </a:solidFill>
              </a:defRPr>
            </a:lvl3pPr>
            <a:lvl4pPr marL="1028700" indent="0">
              <a:buNone/>
              <a:defRPr sz="1500">
                <a:solidFill>
                  <a:schemeClr val="bg1"/>
                </a:solidFill>
              </a:defRPr>
            </a:lvl4pPr>
            <a:lvl5pPr marL="1371600" indent="0">
              <a:buNone/>
              <a:defRPr sz="1500">
                <a:solidFill>
                  <a:schemeClr val="bg1"/>
                </a:solidFill>
              </a:defRPr>
            </a:lvl5pPr>
          </a:lstStyle>
          <a:p>
            <a:pPr lvl="0"/>
            <a:r>
              <a:rPr lang="en-US"/>
              <a:t>Click to edit Master text styles</a:t>
            </a:r>
          </a:p>
        </p:txBody>
      </p:sp>
      <p:sp>
        <p:nvSpPr>
          <p:cNvPr id="14" name="Text Placeholder 12"/>
          <p:cNvSpPr>
            <a:spLocks noGrp="1"/>
          </p:cNvSpPr>
          <p:nvPr>
            <p:ph type="body" sz="quarter" idx="16"/>
          </p:nvPr>
        </p:nvSpPr>
        <p:spPr>
          <a:xfrm>
            <a:off x="268999" y="271708"/>
            <a:ext cx="5190815" cy="972893"/>
          </a:xfrm>
          <a:prstGeom prst="rect">
            <a:avLst/>
          </a:prstGeom>
        </p:spPr>
        <p:txBody>
          <a:bodyPr vert="horz"/>
          <a:lstStyle>
            <a:lvl1pPr marL="0" indent="0">
              <a:buNone/>
              <a:defRPr sz="2400" baseline="0">
                <a:solidFill>
                  <a:srgbClr val="10375C"/>
                </a:solidFill>
                <a:latin typeface="+mj-lt"/>
              </a:defRPr>
            </a:lvl1pPr>
            <a:lvl2pPr marL="342900" indent="0">
              <a:buNone/>
              <a:defRPr sz="2400">
                <a:solidFill>
                  <a:schemeClr val="bg1"/>
                </a:solidFill>
                <a:latin typeface="+mj-lt"/>
              </a:defRPr>
            </a:lvl2pPr>
            <a:lvl3pPr marL="685800" indent="0">
              <a:buNone/>
              <a:defRPr sz="2400">
                <a:solidFill>
                  <a:schemeClr val="bg1"/>
                </a:solidFill>
                <a:latin typeface="+mj-lt"/>
              </a:defRPr>
            </a:lvl3pPr>
            <a:lvl4pPr marL="1028700" indent="0">
              <a:buNone/>
              <a:defRPr sz="2400">
                <a:solidFill>
                  <a:schemeClr val="bg1"/>
                </a:solidFill>
                <a:latin typeface="+mj-lt"/>
              </a:defRPr>
            </a:lvl4pPr>
            <a:lvl5pPr marL="1371600" indent="0">
              <a:buNone/>
              <a:defRPr sz="2400">
                <a:solidFill>
                  <a:schemeClr val="bg1"/>
                </a:solidFill>
                <a:latin typeface="+mj-lt"/>
              </a:defRPr>
            </a:lvl5pPr>
          </a:lstStyle>
          <a:p>
            <a:pPr lvl="0"/>
            <a:r>
              <a:rPr lang="en-US" dirty="0"/>
              <a:t>Click to edit Master text styles</a:t>
            </a:r>
          </a:p>
        </p:txBody>
      </p:sp>
      <p:sp>
        <p:nvSpPr>
          <p:cNvPr id="6" name="TextBox 5">
            <a:extLst>
              <a:ext uri="{FF2B5EF4-FFF2-40B4-BE49-F238E27FC236}">
                <a16:creationId xmlns:a16="http://schemas.microsoft.com/office/drawing/2014/main" id="{0CDA99EB-5DBC-714D-BAF7-1F08C4FEA409}"/>
              </a:ext>
            </a:extLst>
          </p:cNvPr>
          <p:cNvSpPr txBox="1">
            <a:spLocks noChangeArrowheads="1"/>
          </p:cNvSpPr>
          <p:nvPr userDrawn="1"/>
        </p:nvSpPr>
        <p:spPr bwMode="auto">
          <a:xfrm>
            <a:off x="5147073" y="4792663"/>
            <a:ext cx="1569293" cy="1615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65" tIns="34283" rIns="68565" bIns="34283">
            <a:spAutoFit/>
          </a:bodyPr>
          <a:lstStyle>
            <a:lvl1pPr defTabSz="455613">
              <a:defRPr>
                <a:solidFill>
                  <a:schemeClr val="tx1"/>
                </a:solidFill>
                <a:latin typeface="Calibri" charset="0"/>
                <a:ea typeface="ＭＳ Ｐゴシック" charset="0"/>
                <a:cs typeface="ＭＳ Ｐゴシック" charset="0"/>
              </a:defRPr>
            </a:lvl1pPr>
            <a:lvl2pPr marL="742950" indent="-285750" defTabSz="455613">
              <a:defRPr>
                <a:solidFill>
                  <a:schemeClr val="tx1"/>
                </a:solidFill>
                <a:latin typeface="Calibri" charset="0"/>
                <a:ea typeface="ＭＳ Ｐゴシック" charset="0"/>
              </a:defRPr>
            </a:lvl2pPr>
            <a:lvl3pPr marL="1143000" indent="-228600" defTabSz="455613">
              <a:defRPr>
                <a:solidFill>
                  <a:schemeClr val="tx1"/>
                </a:solidFill>
                <a:latin typeface="Calibri" charset="0"/>
                <a:ea typeface="ＭＳ Ｐゴシック" charset="0"/>
              </a:defRPr>
            </a:lvl3pPr>
            <a:lvl4pPr marL="1600200" indent="-228600" defTabSz="455613">
              <a:defRPr>
                <a:solidFill>
                  <a:schemeClr val="tx1"/>
                </a:solidFill>
                <a:latin typeface="Calibri" charset="0"/>
                <a:ea typeface="ＭＳ Ｐゴシック" charset="0"/>
              </a:defRPr>
            </a:lvl4pPr>
            <a:lvl5pPr marL="2057400" indent="-228600" defTabSz="455613">
              <a:defRPr>
                <a:solidFill>
                  <a:schemeClr val="tx1"/>
                </a:solidFill>
                <a:latin typeface="Calibri" charset="0"/>
                <a:ea typeface="ＭＳ Ｐゴシック" charset="0"/>
              </a:defRPr>
            </a:lvl5pPr>
            <a:lvl6pPr marL="2514600" indent="-228600" defTabSz="455613" fontAlgn="base">
              <a:spcBef>
                <a:spcPct val="0"/>
              </a:spcBef>
              <a:spcAft>
                <a:spcPct val="0"/>
              </a:spcAft>
              <a:defRPr>
                <a:solidFill>
                  <a:schemeClr val="tx1"/>
                </a:solidFill>
                <a:latin typeface="Calibri" charset="0"/>
                <a:ea typeface="ＭＳ Ｐゴシック" charset="0"/>
              </a:defRPr>
            </a:lvl6pPr>
            <a:lvl7pPr marL="2971800" indent="-228600" defTabSz="455613" fontAlgn="base">
              <a:spcBef>
                <a:spcPct val="0"/>
              </a:spcBef>
              <a:spcAft>
                <a:spcPct val="0"/>
              </a:spcAft>
              <a:defRPr>
                <a:solidFill>
                  <a:schemeClr val="tx1"/>
                </a:solidFill>
                <a:latin typeface="Calibri" charset="0"/>
                <a:ea typeface="ＭＳ Ｐゴシック" charset="0"/>
              </a:defRPr>
            </a:lvl7pPr>
            <a:lvl8pPr marL="3429000" indent="-228600" defTabSz="455613" fontAlgn="base">
              <a:spcBef>
                <a:spcPct val="0"/>
              </a:spcBef>
              <a:spcAft>
                <a:spcPct val="0"/>
              </a:spcAft>
              <a:defRPr>
                <a:solidFill>
                  <a:schemeClr val="tx1"/>
                </a:solidFill>
                <a:latin typeface="Calibri" charset="0"/>
                <a:ea typeface="ＭＳ Ｐゴシック" charset="0"/>
              </a:defRPr>
            </a:lvl8pPr>
            <a:lvl9pPr marL="3886200" indent="-228600" defTabSz="455613" fontAlgn="base">
              <a:spcBef>
                <a:spcPct val="0"/>
              </a:spcBef>
              <a:spcAft>
                <a:spcPct val="0"/>
              </a:spcAft>
              <a:defRPr>
                <a:solidFill>
                  <a:schemeClr val="tx1"/>
                </a:solidFill>
                <a:latin typeface="Calibri" charset="0"/>
                <a:ea typeface="ＭＳ Ｐゴシック" charset="0"/>
              </a:defRPr>
            </a:lvl9pPr>
          </a:lstStyle>
          <a:p>
            <a:pPr marL="0" marR="0" indent="0" algn="r" defTabSz="341710" rtl="0" eaLnBrk="1" fontAlgn="base" latinLnBrk="0" hangingPunct="1">
              <a:lnSpc>
                <a:spcPct val="100000"/>
              </a:lnSpc>
              <a:spcBef>
                <a:spcPct val="0"/>
              </a:spcBef>
              <a:spcAft>
                <a:spcPct val="0"/>
              </a:spcAft>
              <a:buClrTx/>
              <a:buSzTx/>
              <a:buFontTx/>
              <a:buNone/>
              <a:tabLst/>
              <a:defRPr/>
            </a:pPr>
            <a:r>
              <a:rPr lang="en-US" sz="600" dirty="0">
                <a:solidFill>
                  <a:schemeClr val="bg1"/>
                </a:solidFill>
                <a:latin typeface="Arial" charset="0"/>
                <a:cs typeface="Arial" charset="0"/>
              </a:rPr>
              <a:t>©</a:t>
            </a:r>
            <a:r>
              <a:rPr lang="en-US" sz="600" dirty="0" smtClean="0">
                <a:solidFill>
                  <a:schemeClr val="bg1"/>
                </a:solidFill>
                <a:latin typeface="Arial" charset="0"/>
                <a:cs typeface="Arial" charset="0"/>
              </a:rPr>
              <a:t>2021 </a:t>
            </a:r>
            <a:r>
              <a:rPr lang="en-US" sz="600" dirty="0">
                <a:solidFill>
                  <a:schemeClr val="bg1"/>
                </a:solidFill>
                <a:latin typeface="Arial" charset="0"/>
                <a:cs typeface="Arial" charset="0"/>
              </a:rPr>
              <a:t>U.S.</a:t>
            </a:r>
            <a:r>
              <a:rPr lang="en-US" sz="600" baseline="0" dirty="0">
                <a:solidFill>
                  <a:schemeClr val="bg1"/>
                </a:solidFill>
                <a:latin typeface="Arial" charset="0"/>
                <a:cs typeface="Arial" charset="0"/>
              </a:rPr>
              <a:t> Women in Nuclear     </a:t>
            </a:r>
            <a:fld id="{9A6F701A-433E-4542-8096-16FD041B1432}" type="slidenum">
              <a:rPr lang="en-US" sz="600" smtClean="0">
                <a:solidFill>
                  <a:schemeClr val="bg1"/>
                </a:solidFill>
                <a:latin typeface="Arial" charset="0"/>
                <a:cs typeface="Arial" charset="0"/>
              </a:rPr>
              <a:pPr marL="0" marR="0" indent="0" algn="r" defTabSz="341710" rtl="0" eaLnBrk="1" fontAlgn="base" latinLnBrk="0" hangingPunct="1">
                <a:lnSpc>
                  <a:spcPct val="100000"/>
                </a:lnSpc>
                <a:spcBef>
                  <a:spcPct val="0"/>
                </a:spcBef>
                <a:spcAft>
                  <a:spcPct val="0"/>
                </a:spcAft>
                <a:buClrTx/>
                <a:buSzTx/>
                <a:buFontTx/>
                <a:buNone/>
                <a:tabLst/>
                <a:defRPr/>
              </a:pPr>
              <a:t>‹#›</a:t>
            </a:fld>
            <a:endParaRPr lang="en-US" sz="600" dirty="0">
              <a:solidFill>
                <a:schemeClr val="bg1"/>
              </a:solidFill>
              <a:latin typeface="Arial" charset="0"/>
              <a:cs typeface="Arial" charset="0"/>
            </a:endParaRPr>
          </a:p>
        </p:txBody>
      </p:sp>
      <p:pic>
        <p:nvPicPr>
          <p:cNvPr id="7" name="Picture 6">
            <a:extLst>
              <a:ext uri="{FF2B5EF4-FFF2-40B4-BE49-F238E27FC236}">
                <a16:creationId xmlns:a16="http://schemas.microsoft.com/office/drawing/2014/main" id="{C7394FA0-6104-404E-B7EA-5A685A0D390F}"/>
              </a:ext>
            </a:extLst>
          </p:cNvPr>
          <p:cNvPicPr>
            <a:picLocks noChangeAspect="1"/>
          </p:cNvPicPr>
          <p:nvPr userDrawn="1"/>
        </p:nvPicPr>
        <p:blipFill>
          <a:blip r:embed="rId2"/>
          <a:stretch>
            <a:fillRect/>
          </a:stretch>
        </p:blipFill>
        <p:spPr>
          <a:xfrm>
            <a:off x="5459814" y="135016"/>
            <a:ext cx="1303366" cy="1011689"/>
          </a:xfrm>
          <a:prstGeom prst="rect">
            <a:avLst/>
          </a:prstGeom>
        </p:spPr>
      </p:pic>
    </p:spTree>
    <p:extLst>
      <p:ext uri="{BB962C8B-B14F-4D97-AF65-F5344CB8AC3E}">
        <p14:creationId xmlns:p14="http://schemas.microsoft.com/office/powerpoint/2010/main" val="3757269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ull Page Image, 1 Line Title">
    <p:spTree>
      <p:nvGrpSpPr>
        <p:cNvPr id="1" name=""/>
        <p:cNvGrpSpPr/>
        <p:nvPr/>
      </p:nvGrpSpPr>
      <p:grpSpPr>
        <a:xfrm>
          <a:off x="0" y="0"/>
          <a:ext cx="0" cy="0"/>
          <a:chOff x="0" y="0"/>
          <a:chExt cx="0" cy="0"/>
        </a:xfrm>
      </p:grpSpPr>
      <p:sp>
        <p:nvSpPr>
          <p:cNvPr id="9" name="Text Placeholder 12"/>
          <p:cNvSpPr>
            <a:spLocks noGrp="1"/>
          </p:cNvSpPr>
          <p:nvPr>
            <p:ph type="body" sz="quarter" idx="15"/>
          </p:nvPr>
        </p:nvSpPr>
        <p:spPr>
          <a:xfrm>
            <a:off x="268999" y="271708"/>
            <a:ext cx="5190815" cy="586602"/>
          </a:xfrm>
          <a:prstGeom prst="rect">
            <a:avLst/>
          </a:prstGeom>
        </p:spPr>
        <p:txBody>
          <a:bodyPr vert="horz"/>
          <a:lstStyle>
            <a:lvl1pPr marL="0" indent="0">
              <a:buNone/>
              <a:defRPr sz="2400">
                <a:solidFill>
                  <a:srgbClr val="10375C"/>
                </a:solidFill>
                <a:latin typeface="+mj-lt"/>
              </a:defRPr>
            </a:lvl1pPr>
            <a:lvl2pPr marL="342900" indent="0">
              <a:buNone/>
              <a:defRPr sz="2400">
                <a:solidFill>
                  <a:schemeClr val="bg1"/>
                </a:solidFill>
                <a:latin typeface="+mj-lt"/>
              </a:defRPr>
            </a:lvl2pPr>
            <a:lvl3pPr marL="685800" indent="0">
              <a:buNone/>
              <a:defRPr sz="2400">
                <a:solidFill>
                  <a:schemeClr val="bg1"/>
                </a:solidFill>
                <a:latin typeface="+mj-lt"/>
              </a:defRPr>
            </a:lvl3pPr>
            <a:lvl4pPr marL="1028700" indent="0">
              <a:buNone/>
              <a:defRPr sz="2400">
                <a:solidFill>
                  <a:schemeClr val="bg1"/>
                </a:solidFill>
                <a:latin typeface="+mj-lt"/>
              </a:defRPr>
            </a:lvl4pPr>
            <a:lvl5pPr marL="1371600" indent="0">
              <a:buNone/>
              <a:defRPr sz="2400">
                <a:solidFill>
                  <a:schemeClr val="bg1"/>
                </a:solidFill>
                <a:latin typeface="+mj-lt"/>
              </a:defRPr>
            </a:lvl5pPr>
          </a:lstStyle>
          <a:p>
            <a:pPr lvl="0"/>
            <a:r>
              <a:rPr lang="en-US" dirty="0"/>
              <a:t>Click to edit Master text styles</a:t>
            </a:r>
          </a:p>
        </p:txBody>
      </p:sp>
      <p:sp>
        <p:nvSpPr>
          <p:cNvPr id="12" name="Content Placeholder 2"/>
          <p:cNvSpPr>
            <a:spLocks noGrp="1"/>
          </p:cNvSpPr>
          <p:nvPr>
            <p:ph sz="quarter" idx="12"/>
          </p:nvPr>
        </p:nvSpPr>
        <p:spPr>
          <a:xfrm>
            <a:off x="278523" y="995003"/>
            <a:ext cx="6168629" cy="3702940"/>
          </a:xfrm>
          <a:prstGeom prst="rect">
            <a:avLst/>
          </a:prstGeom>
        </p:spPr>
        <p:txBody>
          <a:bodyPr vert="horz"/>
          <a:lstStyle>
            <a:lvl1pPr marL="0" indent="0">
              <a:buNone/>
              <a:defRPr>
                <a:solidFill>
                  <a:srgbClr val="FFFFFF"/>
                </a:solidFill>
              </a:defRPr>
            </a:lvl1pPr>
            <a:lvl5pPr marL="1371600" indent="0">
              <a:buNone/>
              <a:defRPr>
                <a:solidFill>
                  <a:srgbClr val="FFFFFF"/>
                </a:solidFill>
              </a:defRPr>
            </a:lvl5pPr>
          </a:lstStyle>
          <a:p>
            <a:pPr lvl="0"/>
            <a:r>
              <a:rPr lang="en-US" noProof="0"/>
              <a:t>Click to edit Master text styles</a:t>
            </a:r>
          </a:p>
        </p:txBody>
      </p:sp>
      <p:sp>
        <p:nvSpPr>
          <p:cNvPr id="6" name="TextBox 5">
            <a:extLst>
              <a:ext uri="{FF2B5EF4-FFF2-40B4-BE49-F238E27FC236}">
                <a16:creationId xmlns:a16="http://schemas.microsoft.com/office/drawing/2014/main" id="{645A6838-8BC3-0944-940C-0564EC471E67}"/>
              </a:ext>
            </a:extLst>
          </p:cNvPr>
          <p:cNvSpPr txBox="1">
            <a:spLocks noChangeArrowheads="1"/>
          </p:cNvSpPr>
          <p:nvPr userDrawn="1"/>
        </p:nvSpPr>
        <p:spPr bwMode="auto">
          <a:xfrm>
            <a:off x="5147073" y="4792663"/>
            <a:ext cx="1569293" cy="1615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65" tIns="34283" rIns="68565" bIns="34283">
            <a:spAutoFit/>
          </a:bodyPr>
          <a:lstStyle>
            <a:lvl1pPr defTabSz="455613">
              <a:defRPr>
                <a:solidFill>
                  <a:schemeClr val="tx1"/>
                </a:solidFill>
                <a:latin typeface="Calibri" charset="0"/>
                <a:ea typeface="ＭＳ Ｐゴシック" charset="0"/>
                <a:cs typeface="ＭＳ Ｐゴシック" charset="0"/>
              </a:defRPr>
            </a:lvl1pPr>
            <a:lvl2pPr marL="742950" indent="-285750" defTabSz="455613">
              <a:defRPr>
                <a:solidFill>
                  <a:schemeClr val="tx1"/>
                </a:solidFill>
                <a:latin typeface="Calibri" charset="0"/>
                <a:ea typeface="ＭＳ Ｐゴシック" charset="0"/>
              </a:defRPr>
            </a:lvl2pPr>
            <a:lvl3pPr marL="1143000" indent="-228600" defTabSz="455613">
              <a:defRPr>
                <a:solidFill>
                  <a:schemeClr val="tx1"/>
                </a:solidFill>
                <a:latin typeface="Calibri" charset="0"/>
                <a:ea typeface="ＭＳ Ｐゴシック" charset="0"/>
              </a:defRPr>
            </a:lvl3pPr>
            <a:lvl4pPr marL="1600200" indent="-228600" defTabSz="455613">
              <a:defRPr>
                <a:solidFill>
                  <a:schemeClr val="tx1"/>
                </a:solidFill>
                <a:latin typeface="Calibri" charset="0"/>
                <a:ea typeface="ＭＳ Ｐゴシック" charset="0"/>
              </a:defRPr>
            </a:lvl4pPr>
            <a:lvl5pPr marL="2057400" indent="-228600" defTabSz="455613">
              <a:defRPr>
                <a:solidFill>
                  <a:schemeClr val="tx1"/>
                </a:solidFill>
                <a:latin typeface="Calibri" charset="0"/>
                <a:ea typeface="ＭＳ Ｐゴシック" charset="0"/>
              </a:defRPr>
            </a:lvl5pPr>
            <a:lvl6pPr marL="2514600" indent="-228600" defTabSz="455613" fontAlgn="base">
              <a:spcBef>
                <a:spcPct val="0"/>
              </a:spcBef>
              <a:spcAft>
                <a:spcPct val="0"/>
              </a:spcAft>
              <a:defRPr>
                <a:solidFill>
                  <a:schemeClr val="tx1"/>
                </a:solidFill>
                <a:latin typeface="Calibri" charset="0"/>
                <a:ea typeface="ＭＳ Ｐゴシック" charset="0"/>
              </a:defRPr>
            </a:lvl6pPr>
            <a:lvl7pPr marL="2971800" indent="-228600" defTabSz="455613" fontAlgn="base">
              <a:spcBef>
                <a:spcPct val="0"/>
              </a:spcBef>
              <a:spcAft>
                <a:spcPct val="0"/>
              </a:spcAft>
              <a:defRPr>
                <a:solidFill>
                  <a:schemeClr val="tx1"/>
                </a:solidFill>
                <a:latin typeface="Calibri" charset="0"/>
                <a:ea typeface="ＭＳ Ｐゴシック" charset="0"/>
              </a:defRPr>
            </a:lvl7pPr>
            <a:lvl8pPr marL="3429000" indent="-228600" defTabSz="455613" fontAlgn="base">
              <a:spcBef>
                <a:spcPct val="0"/>
              </a:spcBef>
              <a:spcAft>
                <a:spcPct val="0"/>
              </a:spcAft>
              <a:defRPr>
                <a:solidFill>
                  <a:schemeClr val="tx1"/>
                </a:solidFill>
                <a:latin typeface="Calibri" charset="0"/>
                <a:ea typeface="ＭＳ Ｐゴシック" charset="0"/>
              </a:defRPr>
            </a:lvl8pPr>
            <a:lvl9pPr marL="3886200" indent="-228600" defTabSz="455613" fontAlgn="base">
              <a:spcBef>
                <a:spcPct val="0"/>
              </a:spcBef>
              <a:spcAft>
                <a:spcPct val="0"/>
              </a:spcAft>
              <a:defRPr>
                <a:solidFill>
                  <a:schemeClr val="tx1"/>
                </a:solidFill>
                <a:latin typeface="Calibri" charset="0"/>
                <a:ea typeface="ＭＳ Ｐゴシック" charset="0"/>
              </a:defRPr>
            </a:lvl9pPr>
          </a:lstStyle>
          <a:p>
            <a:pPr marL="0" marR="0" indent="0" algn="r" defTabSz="341710" rtl="0" eaLnBrk="1" fontAlgn="base" latinLnBrk="0" hangingPunct="1">
              <a:lnSpc>
                <a:spcPct val="100000"/>
              </a:lnSpc>
              <a:spcBef>
                <a:spcPct val="0"/>
              </a:spcBef>
              <a:spcAft>
                <a:spcPct val="0"/>
              </a:spcAft>
              <a:buClrTx/>
              <a:buSzTx/>
              <a:buFontTx/>
              <a:buNone/>
              <a:tabLst/>
              <a:defRPr/>
            </a:pPr>
            <a:r>
              <a:rPr lang="en-US" sz="600" dirty="0">
                <a:solidFill>
                  <a:schemeClr val="bg1"/>
                </a:solidFill>
                <a:latin typeface="Arial" charset="0"/>
                <a:cs typeface="Arial" charset="0"/>
              </a:rPr>
              <a:t>©</a:t>
            </a:r>
            <a:r>
              <a:rPr lang="en-US" sz="600" dirty="0" smtClean="0">
                <a:solidFill>
                  <a:schemeClr val="bg1"/>
                </a:solidFill>
                <a:latin typeface="Arial" charset="0"/>
                <a:cs typeface="Arial" charset="0"/>
              </a:rPr>
              <a:t>2021 </a:t>
            </a:r>
            <a:r>
              <a:rPr lang="en-US" sz="600" dirty="0">
                <a:solidFill>
                  <a:schemeClr val="bg1"/>
                </a:solidFill>
                <a:latin typeface="Arial" charset="0"/>
                <a:cs typeface="Arial" charset="0"/>
              </a:rPr>
              <a:t>U.S.</a:t>
            </a:r>
            <a:r>
              <a:rPr lang="en-US" sz="600" baseline="0" dirty="0">
                <a:solidFill>
                  <a:schemeClr val="bg1"/>
                </a:solidFill>
                <a:latin typeface="Arial" charset="0"/>
                <a:cs typeface="Arial" charset="0"/>
              </a:rPr>
              <a:t> Women in Nuclear     </a:t>
            </a:r>
            <a:fld id="{9A6F701A-433E-4542-8096-16FD041B1432}" type="slidenum">
              <a:rPr lang="en-US" sz="600" smtClean="0">
                <a:solidFill>
                  <a:schemeClr val="bg1"/>
                </a:solidFill>
                <a:latin typeface="Arial" charset="0"/>
                <a:cs typeface="Arial" charset="0"/>
              </a:rPr>
              <a:pPr marL="0" marR="0" indent="0" algn="r" defTabSz="341710" rtl="0" eaLnBrk="1" fontAlgn="base" latinLnBrk="0" hangingPunct="1">
                <a:lnSpc>
                  <a:spcPct val="100000"/>
                </a:lnSpc>
                <a:spcBef>
                  <a:spcPct val="0"/>
                </a:spcBef>
                <a:spcAft>
                  <a:spcPct val="0"/>
                </a:spcAft>
                <a:buClrTx/>
                <a:buSzTx/>
                <a:buFontTx/>
                <a:buNone/>
                <a:tabLst/>
                <a:defRPr/>
              </a:pPr>
              <a:t>‹#›</a:t>
            </a:fld>
            <a:endParaRPr lang="en-US" sz="600" dirty="0">
              <a:solidFill>
                <a:schemeClr val="bg1"/>
              </a:solidFill>
              <a:latin typeface="Arial" charset="0"/>
              <a:cs typeface="Arial" charset="0"/>
            </a:endParaRPr>
          </a:p>
        </p:txBody>
      </p:sp>
      <p:pic>
        <p:nvPicPr>
          <p:cNvPr id="7" name="Picture 6">
            <a:extLst>
              <a:ext uri="{FF2B5EF4-FFF2-40B4-BE49-F238E27FC236}">
                <a16:creationId xmlns:a16="http://schemas.microsoft.com/office/drawing/2014/main" id="{70AF8D16-0CD9-1F48-B14F-207AA43F67C1}"/>
              </a:ext>
            </a:extLst>
          </p:cNvPr>
          <p:cNvPicPr>
            <a:picLocks noChangeAspect="1"/>
          </p:cNvPicPr>
          <p:nvPr userDrawn="1"/>
        </p:nvPicPr>
        <p:blipFill>
          <a:blip r:embed="rId2"/>
          <a:stretch>
            <a:fillRect/>
          </a:stretch>
        </p:blipFill>
        <p:spPr>
          <a:xfrm>
            <a:off x="5459814" y="135016"/>
            <a:ext cx="1303366" cy="1011689"/>
          </a:xfrm>
          <a:prstGeom prst="rect">
            <a:avLst/>
          </a:prstGeom>
        </p:spPr>
      </p:pic>
    </p:spTree>
    <p:extLst>
      <p:ext uri="{BB962C8B-B14F-4D97-AF65-F5344CB8AC3E}">
        <p14:creationId xmlns:p14="http://schemas.microsoft.com/office/powerpoint/2010/main" val="30784199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to Left, Image to Right">
    <p:spTree>
      <p:nvGrpSpPr>
        <p:cNvPr id="1" name=""/>
        <p:cNvGrpSpPr/>
        <p:nvPr/>
      </p:nvGrpSpPr>
      <p:grpSpPr>
        <a:xfrm>
          <a:off x="0" y="0"/>
          <a:ext cx="0" cy="0"/>
          <a:chOff x="0" y="0"/>
          <a:chExt cx="0" cy="0"/>
        </a:xfrm>
      </p:grpSpPr>
      <p:sp>
        <p:nvSpPr>
          <p:cNvPr id="8" name="Text Placeholder 10"/>
          <p:cNvSpPr>
            <a:spLocks noGrp="1"/>
          </p:cNvSpPr>
          <p:nvPr>
            <p:ph type="body" sz="quarter" idx="14"/>
          </p:nvPr>
        </p:nvSpPr>
        <p:spPr>
          <a:xfrm>
            <a:off x="264103" y="983452"/>
            <a:ext cx="3058932" cy="3733464"/>
          </a:xfrm>
          <a:prstGeom prst="rect">
            <a:avLst/>
          </a:prstGeom>
        </p:spPr>
        <p:txBody>
          <a:bodyPr vert="horz"/>
          <a:lstStyle>
            <a:lvl1pPr marL="0" indent="0">
              <a:spcBef>
                <a:spcPts val="0"/>
              </a:spcBef>
              <a:spcAft>
                <a:spcPts val="0"/>
              </a:spcAft>
              <a:buNone/>
              <a:defRPr sz="1500">
                <a:solidFill>
                  <a:schemeClr val="bg1"/>
                </a:solidFill>
              </a:defRPr>
            </a:lvl1pPr>
            <a:lvl2pPr marL="342900" indent="0">
              <a:buNone/>
              <a:defRPr sz="1500">
                <a:solidFill>
                  <a:schemeClr val="bg1"/>
                </a:solidFill>
              </a:defRPr>
            </a:lvl2pPr>
            <a:lvl3pPr marL="685800" indent="0">
              <a:buNone/>
              <a:defRPr sz="1500">
                <a:solidFill>
                  <a:schemeClr val="bg1"/>
                </a:solidFill>
              </a:defRPr>
            </a:lvl3pPr>
            <a:lvl4pPr marL="1028700" indent="0">
              <a:buNone/>
              <a:defRPr sz="1500">
                <a:solidFill>
                  <a:schemeClr val="bg1"/>
                </a:solidFill>
              </a:defRPr>
            </a:lvl4pPr>
            <a:lvl5pPr marL="1371600" indent="0">
              <a:buNone/>
              <a:defRPr sz="1500">
                <a:solidFill>
                  <a:schemeClr val="bg1"/>
                </a:solidFill>
              </a:defRPr>
            </a:lvl5pPr>
          </a:lstStyle>
          <a:p>
            <a:pPr lvl="0"/>
            <a:r>
              <a:rPr lang="en-US"/>
              <a:t>Click to edit Master text styles</a:t>
            </a:r>
          </a:p>
        </p:txBody>
      </p:sp>
      <p:sp>
        <p:nvSpPr>
          <p:cNvPr id="9" name="Text Placeholder 12"/>
          <p:cNvSpPr>
            <a:spLocks noGrp="1"/>
          </p:cNvSpPr>
          <p:nvPr>
            <p:ph type="body" sz="quarter" idx="15"/>
          </p:nvPr>
        </p:nvSpPr>
        <p:spPr>
          <a:xfrm>
            <a:off x="268999" y="271708"/>
            <a:ext cx="5190815" cy="586602"/>
          </a:xfrm>
          <a:prstGeom prst="rect">
            <a:avLst/>
          </a:prstGeom>
        </p:spPr>
        <p:txBody>
          <a:bodyPr vert="horz"/>
          <a:lstStyle>
            <a:lvl1pPr marL="0" indent="0">
              <a:buNone/>
              <a:defRPr sz="2400">
                <a:solidFill>
                  <a:srgbClr val="10375C"/>
                </a:solidFill>
                <a:latin typeface="+mj-lt"/>
              </a:defRPr>
            </a:lvl1pPr>
            <a:lvl2pPr marL="342900" indent="0">
              <a:buNone/>
              <a:defRPr sz="2400">
                <a:solidFill>
                  <a:schemeClr val="bg1"/>
                </a:solidFill>
                <a:latin typeface="+mj-lt"/>
              </a:defRPr>
            </a:lvl2pPr>
            <a:lvl3pPr marL="685800" indent="0">
              <a:buNone/>
              <a:defRPr sz="2400">
                <a:solidFill>
                  <a:schemeClr val="bg1"/>
                </a:solidFill>
                <a:latin typeface="+mj-lt"/>
              </a:defRPr>
            </a:lvl3pPr>
            <a:lvl4pPr marL="1028700" indent="0">
              <a:buNone/>
              <a:defRPr sz="2400">
                <a:solidFill>
                  <a:schemeClr val="bg1"/>
                </a:solidFill>
                <a:latin typeface="+mj-lt"/>
              </a:defRPr>
            </a:lvl4pPr>
            <a:lvl5pPr marL="1371600" indent="0">
              <a:buNone/>
              <a:defRPr sz="2400">
                <a:solidFill>
                  <a:schemeClr val="bg1"/>
                </a:solidFill>
                <a:latin typeface="+mj-lt"/>
              </a:defRPr>
            </a:lvl5pPr>
          </a:lstStyle>
          <a:p>
            <a:pPr lvl="0"/>
            <a:r>
              <a:rPr lang="en-US" dirty="0"/>
              <a:t>Click to edit Master text styles</a:t>
            </a:r>
          </a:p>
        </p:txBody>
      </p:sp>
      <p:sp>
        <p:nvSpPr>
          <p:cNvPr id="12" name="Content Placeholder 2"/>
          <p:cNvSpPr>
            <a:spLocks noGrp="1"/>
          </p:cNvSpPr>
          <p:nvPr>
            <p:ph sz="quarter" idx="12"/>
          </p:nvPr>
        </p:nvSpPr>
        <p:spPr>
          <a:xfrm>
            <a:off x="3423228" y="983452"/>
            <a:ext cx="3097826" cy="3733464"/>
          </a:xfrm>
          <a:prstGeom prst="rect">
            <a:avLst/>
          </a:prstGeom>
        </p:spPr>
        <p:txBody>
          <a:bodyPr vert="horz"/>
          <a:lstStyle>
            <a:lvl1pPr marL="0" indent="0">
              <a:buNone/>
              <a:defRPr>
                <a:solidFill>
                  <a:srgbClr val="FFFFFF"/>
                </a:solidFill>
              </a:defRPr>
            </a:lvl1pPr>
            <a:lvl5pPr marL="1371600" indent="0">
              <a:buNone/>
              <a:defRPr>
                <a:solidFill>
                  <a:srgbClr val="FFFFFF"/>
                </a:solidFill>
              </a:defRPr>
            </a:lvl5pPr>
          </a:lstStyle>
          <a:p>
            <a:pPr lvl="0"/>
            <a:r>
              <a:rPr lang="en-US" noProof="0"/>
              <a:t>Click to edit Master text styles</a:t>
            </a:r>
          </a:p>
        </p:txBody>
      </p:sp>
      <p:sp>
        <p:nvSpPr>
          <p:cNvPr id="7" name="TextBox 6">
            <a:extLst>
              <a:ext uri="{FF2B5EF4-FFF2-40B4-BE49-F238E27FC236}">
                <a16:creationId xmlns:a16="http://schemas.microsoft.com/office/drawing/2014/main" id="{C5C8EF23-D1B9-1543-ACEE-FD4CF03D58BE}"/>
              </a:ext>
            </a:extLst>
          </p:cNvPr>
          <p:cNvSpPr txBox="1">
            <a:spLocks noChangeArrowheads="1"/>
          </p:cNvSpPr>
          <p:nvPr userDrawn="1"/>
        </p:nvSpPr>
        <p:spPr bwMode="auto">
          <a:xfrm>
            <a:off x="5147073" y="4792663"/>
            <a:ext cx="1569293" cy="1615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65" tIns="34283" rIns="68565" bIns="34283">
            <a:spAutoFit/>
          </a:bodyPr>
          <a:lstStyle>
            <a:lvl1pPr defTabSz="455613">
              <a:defRPr>
                <a:solidFill>
                  <a:schemeClr val="tx1"/>
                </a:solidFill>
                <a:latin typeface="Calibri" charset="0"/>
                <a:ea typeface="ＭＳ Ｐゴシック" charset="0"/>
                <a:cs typeface="ＭＳ Ｐゴシック" charset="0"/>
              </a:defRPr>
            </a:lvl1pPr>
            <a:lvl2pPr marL="742950" indent="-285750" defTabSz="455613">
              <a:defRPr>
                <a:solidFill>
                  <a:schemeClr val="tx1"/>
                </a:solidFill>
                <a:latin typeface="Calibri" charset="0"/>
                <a:ea typeface="ＭＳ Ｐゴシック" charset="0"/>
              </a:defRPr>
            </a:lvl2pPr>
            <a:lvl3pPr marL="1143000" indent="-228600" defTabSz="455613">
              <a:defRPr>
                <a:solidFill>
                  <a:schemeClr val="tx1"/>
                </a:solidFill>
                <a:latin typeface="Calibri" charset="0"/>
                <a:ea typeface="ＭＳ Ｐゴシック" charset="0"/>
              </a:defRPr>
            </a:lvl3pPr>
            <a:lvl4pPr marL="1600200" indent="-228600" defTabSz="455613">
              <a:defRPr>
                <a:solidFill>
                  <a:schemeClr val="tx1"/>
                </a:solidFill>
                <a:latin typeface="Calibri" charset="0"/>
                <a:ea typeface="ＭＳ Ｐゴシック" charset="0"/>
              </a:defRPr>
            </a:lvl4pPr>
            <a:lvl5pPr marL="2057400" indent="-228600" defTabSz="455613">
              <a:defRPr>
                <a:solidFill>
                  <a:schemeClr val="tx1"/>
                </a:solidFill>
                <a:latin typeface="Calibri" charset="0"/>
                <a:ea typeface="ＭＳ Ｐゴシック" charset="0"/>
              </a:defRPr>
            </a:lvl5pPr>
            <a:lvl6pPr marL="2514600" indent="-228600" defTabSz="455613" fontAlgn="base">
              <a:spcBef>
                <a:spcPct val="0"/>
              </a:spcBef>
              <a:spcAft>
                <a:spcPct val="0"/>
              </a:spcAft>
              <a:defRPr>
                <a:solidFill>
                  <a:schemeClr val="tx1"/>
                </a:solidFill>
                <a:latin typeface="Calibri" charset="0"/>
                <a:ea typeface="ＭＳ Ｐゴシック" charset="0"/>
              </a:defRPr>
            </a:lvl6pPr>
            <a:lvl7pPr marL="2971800" indent="-228600" defTabSz="455613" fontAlgn="base">
              <a:spcBef>
                <a:spcPct val="0"/>
              </a:spcBef>
              <a:spcAft>
                <a:spcPct val="0"/>
              </a:spcAft>
              <a:defRPr>
                <a:solidFill>
                  <a:schemeClr val="tx1"/>
                </a:solidFill>
                <a:latin typeface="Calibri" charset="0"/>
                <a:ea typeface="ＭＳ Ｐゴシック" charset="0"/>
              </a:defRPr>
            </a:lvl7pPr>
            <a:lvl8pPr marL="3429000" indent="-228600" defTabSz="455613" fontAlgn="base">
              <a:spcBef>
                <a:spcPct val="0"/>
              </a:spcBef>
              <a:spcAft>
                <a:spcPct val="0"/>
              </a:spcAft>
              <a:defRPr>
                <a:solidFill>
                  <a:schemeClr val="tx1"/>
                </a:solidFill>
                <a:latin typeface="Calibri" charset="0"/>
                <a:ea typeface="ＭＳ Ｐゴシック" charset="0"/>
              </a:defRPr>
            </a:lvl8pPr>
            <a:lvl9pPr marL="3886200" indent="-228600" defTabSz="455613" fontAlgn="base">
              <a:spcBef>
                <a:spcPct val="0"/>
              </a:spcBef>
              <a:spcAft>
                <a:spcPct val="0"/>
              </a:spcAft>
              <a:defRPr>
                <a:solidFill>
                  <a:schemeClr val="tx1"/>
                </a:solidFill>
                <a:latin typeface="Calibri" charset="0"/>
                <a:ea typeface="ＭＳ Ｐゴシック" charset="0"/>
              </a:defRPr>
            </a:lvl9pPr>
          </a:lstStyle>
          <a:p>
            <a:pPr marL="0" marR="0" indent="0" algn="r" defTabSz="341710" rtl="0" eaLnBrk="1" fontAlgn="base" latinLnBrk="0" hangingPunct="1">
              <a:lnSpc>
                <a:spcPct val="100000"/>
              </a:lnSpc>
              <a:spcBef>
                <a:spcPct val="0"/>
              </a:spcBef>
              <a:spcAft>
                <a:spcPct val="0"/>
              </a:spcAft>
              <a:buClrTx/>
              <a:buSzTx/>
              <a:buFontTx/>
              <a:buNone/>
              <a:tabLst/>
              <a:defRPr/>
            </a:pPr>
            <a:r>
              <a:rPr lang="en-US" sz="600" dirty="0">
                <a:solidFill>
                  <a:schemeClr val="bg1"/>
                </a:solidFill>
                <a:latin typeface="Arial" charset="0"/>
                <a:cs typeface="Arial" charset="0"/>
              </a:rPr>
              <a:t>©</a:t>
            </a:r>
            <a:r>
              <a:rPr lang="en-US" sz="600" dirty="0" smtClean="0">
                <a:solidFill>
                  <a:schemeClr val="bg1"/>
                </a:solidFill>
                <a:latin typeface="Arial" charset="0"/>
                <a:cs typeface="Arial" charset="0"/>
              </a:rPr>
              <a:t>2021 </a:t>
            </a:r>
            <a:r>
              <a:rPr lang="en-US" sz="600" dirty="0">
                <a:solidFill>
                  <a:schemeClr val="bg1"/>
                </a:solidFill>
                <a:latin typeface="Arial" charset="0"/>
                <a:cs typeface="Arial" charset="0"/>
              </a:rPr>
              <a:t>U.S.</a:t>
            </a:r>
            <a:r>
              <a:rPr lang="en-US" sz="600" baseline="0" dirty="0">
                <a:solidFill>
                  <a:schemeClr val="bg1"/>
                </a:solidFill>
                <a:latin typeface="Arial" charset="0"/>
                <a:cs typeface="Arial" charset="0"/>
              </a:rPr>
              <a:t> Women in Nuclear     </a:t>
            </a:r>
            <a:fld id="{9A6F701A-433E-4542-8096-16FD041B1432}" type="slidenum">
              <a:rPr lang="en-US" sz="600" smtClean="0">
                <a:solidFill>
                  <a:schemeClr val="bg1"/>
                </a:solidFill>
                <a:latin typeface="Arial" charset="0"/>
                <a:cs typeface="Arial" charset="0"/>
              </a:rPr>
              <a:pPr marL="0" marR="0" indent="0" algn="r" defTabSz="341710" rtl="0" eaLnBrk="1" fontAlgn="base" latinLnBrk="0" hangingPunct="1">
                <a:lnSpc>
                  <a:spcPct val="100000"/>
                </a:lnSpc>
                <a:spcBef>
                  <a:spcPct val="0"/>
                </a:spcBef>
                <a:spcAft>
                  <a:spcPct val="0"/>
                </a:spcAft>
                <a:buClrTx/>
                <a:buSzTx/>
                <a:buFontTx/>
                <a:buNone/>
                <a:tabLst/>
                <a:defRPr/>
              </a:pPr>
              <a:t>‹#›</a:t>
            </a:fld>
            <a:endParaRPr lang="en-US" sz="600" dirty="0">
              <a:solidFill>
                <a:schemeClr val="bg1"/>
              </a:solidFill>
              <a:latin typeface="Arial" charset="0"/>
              <a:cs typeface="Arial" charset="0"/>
            </a:endParaRPr>
          </a:p>
        </p:txBody>
      </p:sp>
      <p:pic>
        <p:nvPicPr>
          <p:cNvPr id="10" name="Picture 9">
            <a:extLst>
              <a:ext uri="{FF2B5EF4-FFF2-40B4-BE49-F238E27FC236}">
                <a16:creationId xmlns:a16="http://schemas.microsoft.com/office/drawing/2014/main" id="{9936AC4B-F86F-0E4F-B1FA-3996219215BC}"/>
              </a:ext>
            </a:extLst>
          </p:cNvPr>
          <p:cNvPicPr>
            <a:picLocks noChangeAspect="1"/>
          </p:cNvPicPr>
          <p:nvPr userDrawn="1"/>
        </p:nvPicPr>
        <p:blipFill>
          <a:blip r:embed="rId2"/>
          <a:stretch>
            <a:fillRect/>
          </a:stretch>
        </p:blipFill>
        <p:spPr>
          <a:xfrm>
            <a:off x="5459814" y="135016"/>
            <a:ext cx="1303366" cy="1011689"/>
          </a:xfrm>
          <a:prstGeom prst="rect">
            <a:avLst/>
          </a:prstGeom>
        </p:spPr>
      </p:pic>
    </p:spTree>
    <p:extLst>
      <p:ext uri="{BB962C8B-B14F-4D97-AF65-F5344CB8AC3E}">
        <p14:creationId xmlns:p14="http://schemas.microsoft.com/office/powerpoint/2010/main" val="35399411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ullets to Left, Image to Right">
    <p:spTree>
      <p:nvGrpSpPr>
        <p:cNvPr id="1" name=""/>
        <p:cNvGrpSpPr/>
        <p:nvPr/>
      </p:nvGrpSpPr>
      <p:grpSpPr>
        <a:xfrm>
          <a:off x="0" y="0"/>
          <a:ext cx="0" cy="0"/>
          <a:chOff x="0" y="0"/>
          <a:chExt cx="0" cy="0"/>
        </a:xfrm>
      </p:grpSpPr>
      <p:sp>
        <p:nvSpPr>
          <p:cNvPr id="9" name="Text Placeholder 10"/>
          <p:cNvSpPr>
            <a:spLocks noGrp="1"/>
          </p:cNvSpPr>
          <p:nvPr>
            <p:ph type="body" sz="quarter" idx="14"/>
          </p:nvPr>
        </p:nvSpPr>
        <p:spPr>
          <a:xfrm>
            <a:off x="264102" y="976195"/>
            <a:ext cx="3058933" cy="3733465"/>
          </a:xfrm>
          <a:prstGeom prst="rect">
            <a:avLst/>
          </a:prstGeom>
        </p:spPr>
        <p:txBody>
          <a:bodyPr vert="horz"/>
          <a:lstStyle>
            <a:lvl1pPr marL="172641" indent="-172641">
              <a:spcBef>
                <a:spcPts val="0"/>
              </a:spcBef>
              <a:spcAft>
                <a:spcPts val="0"/>
              </a:spcAft>
              <a:buClr>
                <a:schemeClr val="tx2">
                  <a:lumMod val="50000"/>
                </a:schemeClr>
              </a:buClr>
              <a:buFont typeface="Wingdings" charset="2"/>
              <a:buChar char="§"/>
              <a:defRPr sz="1500">
                <a:solidFill>
                  <a:schemeClr val="bg1"/>
                </a:solidFill>
              </a:defRPr>
            </a:lvl1pPr>
            <a:lvl2pPr marL="342900" indent="0">
              <a:buNone/>
              <a:defRPr sz="1500">
                <a:solidFill>
                  <a:schemeClr val="bg1"/>
                </a:solidFill>
              </a:defRPr>
            </a:lvl2pPr>
            <a:lvl3pPr marL="685800" indent="0">
              <a:buNone/>
              <a:defRPr sz="1500">
                <a:solidFill>
                  <a:schemeClr val="bg1"/>
                </a:solidFill>
              </a:defRPr>
            </a:lvl3pPr>
            <a:lvl4pPr marL="1028700" indent="0">
              <a:buNone/>
              <a:defRPr sz="1500">
                <a:solidFill>
                  <a:schemeClr val="bg1"/>
                </a:solidFill>
              </a:defRPr>
            </a:lvl4pPr>
            <a:lvl5pPr marL="1371600" indent="0">
              <a:buNone/>
              <a:defRPr sz="1500">
                <a:solidFill>
                  <a:schemeClr val="bg1"/>
                </a:solidFill>
              </a:defRPr>
            </a:lvl5pPr>
          </a:lstStyle>
          <a:p>
            <a:pPr lvl="0"/>
            <a:r>
              <a:rPr lang="en-US" dirty="0"/>
              <a:t>Click to edit Master text styles</a:t>
            </a:r>
          </a:p>
        </p:txBody>
      </p:sp>
      <p:sp>
        <p:nvSpPr>
          <p:cNvPr id="8" name="Text Placeholder 12"/>
          <p:cNvSpPr>
            <a:spLocks noGrp="1"/>
          </p:cNvSpPr>
          <p:nvPr>
            <p:ph type="body" sz="quarter" idx="10"/>
          </p:nvPr>
        </p:nvSpPr>
        <p:spPr>
          <a:xfrm>
            <a:off x="268998" y="271708"/>
            <a:ext cx="5141202" cy="586602"/>
          </a:xfrm>
          <a:prstGeom prst="rect">
            <a:avLst/>
          </a:prstGeom>
        </p:spPr>
        <p:txBody>
          <a:bodyPr vert="horz"/>
          <a:lstStyle>
            <a:lvl1pPr marL="0" indent="0">
              <a:buNone/>
              <a:defRPr sz="2400">
                <a:solidFill>
                  <a:schemeClr val="bg1"/>
                </a:solidFill>
                <a:latin typeface="+mj-lt"/>
              </a:defRPr>
            </a:lvl1pPr>
            <a:lvl2pPr marL="342900" indent="0">
              <a:buNone/>
              <a:defRPr sz="2400">
                <a:solidFill>
                  <a:schemeClr val="bg1"/>
                </a:solidFill>
                <a:latin typeface="+mj-lt"/>
              </a:defRPr>
            </a:lvl2pPr>
            <a:lvl3pPr marL="685800" indent="0">
              <a:buNone/>
              <a:defRPr sz="2400">
                <a:solidFill>
                  <a:schemeClr val="bg1"/>
                </a:solidFill>
                <a:latin typeface="+mj-lt"/>
              </a:defRPr>
            </a:lvl3pPr>
            <a:lvl4pPr marL="1028700" indent="0">
              <a:buNone/>
              <a:defRPr sz="2400">
                <a:solidFill>
                  <a:schemeClr val="bg1"/>
                </a:solidFill>
                <a:latin typeface="+mj-lt"/>
              </a:defRPr>
            </a:lvl4pPr>
            <a:lvl5pPr marL="1371600" indent="0">
              <a:buNone/>
              <a:defRPr sz="2400">
                <a:solidFill>
                  <a:schemeClr val="bg1"/>
                </a:solidFill>
                <a:latin typeface="+mj-lt"/>
              </a:defRPr>
            </a:lvl5pPr>
          </a:lstStyle>
          <a:p>
            <a:pPr lvl="0"/>
            <a:r>
              <a:rPr lang="en-US" dirty="0"/>
              <a:t>Click to edit Master text styles</a:t>
            </a:r>
          </a:p>
        </p:txBody>
      </p:sp>
      <p:sp>
        <p:nvSpPr>
          <p:cNvPr id="13" name="Content Placeholder 2"/>
          <p:cNvSpPr>
            <a:spLocks noGrp="1"/>
          </p:cNvSpPr>
          <p:nvPr>
            <p:ph sz="quarter" idx="12"/>
          </p:nvPr>
        </p:nvSpPr>
        <p:spPr>
          <a:xfrm>
            <a:off x="3423228" y="976195"/>
            <a:ext cx="3097826" cy="3733464"/>
          </a:xfrm>
          <a:prstGeom prst="rect">
            <a:avLst/>
          </a:prstGeom>
        </p:spPr>
        <p:txBody>
          <a:bodyPr vert="horz"/>
          <a:lstStyle>
            <a:lvl1pPr marL="0" indent="0">
              <a:buNone/>
              <a:defRPr>
                <a:solidFill>
                  <a:srgbClr val="FFFFFF"/>
                </a:solidFill>
              </a:defRPr>
            </a:lvl1pPr>
            <a:lvl5pPr marL="1371600" indent="0">
              <a:buNone/>
              <a:defRPr>
                <a:solidFill>
                  <a:srgbClr val="FFFFFF"/>
                </a:solidFill>
              </a:defRPr>
            </a:lvl5pPr>
          </a:lstStyle>
          <a:p>
            <a:pPr lvl="0"/>
            <a:r>
              <a:rPr lang="en-US" noProof="0"/>
              <a:t>Click to edit Master text styles</a:t>
            </a:r>
          </a:p>
        </p:txBody>
      </p:sp>
      <p:sp>
        <p:nvSpPr>
          <p:cNvPr id="7" name="TextBox 6">
            <a:extLst>
              <a:ext uri="{FF2B5EF4-FFF2-40B4-BE49-F238E27FC236}">
                <a16:creationId xmlns:a16="http://schemas.microsoft.com/office/drawing/2014/main" id="{436F13EF-0266-C14D-8DF9-153188654BD6}"/>
              </a:ext>
            </a:extLst>
          </p:cNvPr>
          <p:cNvSpPr txBox="1">
            <a:spLocks noChangeArrowheads="1"/>
          </p:cNvSpPr>
          <p:nvPr userDrawn="1"/>
        </p:nvSpPr>
        <p:spPr bwMode="auto">
          <a:xfrm>
            <a:off x="5147073" y="4792663"/>
            <a:ext cx="1569293" cy="1615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65" tIns="34283" rIns="68565" bIns="34283">
            <a:spAutoFit/>
          </a:bodyPr>
          <a:lstStyle>
            <a:lvl1pPr defTabSz="455613">
              <a:defRPr>
                <a:solidFill>
                  <a:schemeClr val="tx1"/>
                </a:solidFill>
                <a:latin typeface="Calibri" charset="0"/>
                <a:ea typeface="ＭＳ Ｐゴシック" charset="0"/>
                <a:cs typeface="ＭＳ Ｐゴシック" charset="0"/>
              </a:defRPr>
            </a:lvl1pPr>
            <a:lvl2pPr marL="742950" indent="-285750" defTabSz="455613">
              <a:defRPr>
                <a:solidFill>
                  <a:schemeClr val="tx1"/>
                </a:solidFill>
                <a:latin typeface="Calibri" charset="0"/>
                <a:ea typeface="ＭＳ Ｐゴシック" charset="0"/>
              </a:defRPr>
            </a:lvl2pPr>
            <a:lvl3pPr marL="1143000" indent="-228600" defTabSz="455613">
              <a:defRPr>
                <a:solidFill>
                  <a:schemeClr val="tx1"/>
                </a:solidFill>
                <a:latin typeface="Calibri" charset="0"/>
                <a:ea typeface="ＭＳ Ｐゴシック" charset="0"/>
              </a:defRPr>
            </a:lvl3pPr>
            <a:lvl4pPr marL="1600200" indent="-228600" defTabSz="455613">
              <a:defRPr>
                <a:solidFill>
                  <a:schemeClr val="tx1"/>
                </a:solidFill>
                <a:latin typeface="Calibri" charset="0"/>
                <a:ea typeface="ＭＳ Ｐゴシック" charset="0"/>
              </a:defRPr>
            </a:lvl4pPr>
            <a:lvl5pPr marL="2057400" indent="-228600" defTabSz="455613">
              <a:defRPr>
                <a:solidFill>
                  <a:schemeClr val="tx1"/>
                </a:solidFill>
                <a:latin typeface="Calibri" charset="0"/>
                <a:ea typeface="ＭＳ Ｐゴシック" charset="0"/>
              </a:defRPr>
            </a:lvl5pPr>
            <a:lvl6pPr marL="2514600" indent="-228600" defTabSz="455613" fontAlgn="base">
              <a:spcBef>
                <a:spcPct val="0"/>
              </a:spcBef>
              <a:spcAft>
                <a:spcPct val="0"/>
              </a:spcAft>
              <a:defRPr>
                <a:solidFill>
                  <a:schemeClr val="tx1"/>
                </a:solidFill>
                <a:latin typeface="Calibri" charset="0"/>
                <a:ea typeface="ＭＳ Ｐゴシック" charset="0"/>
              </a:defRPr>
            </a:lvl6pPr>
            <a:lvl7pPr marL="2971800" indent="-228600" defTabSz="455613" fontAlgn="base">
              <a:spcBef>
                <a:spcPct val="0"/>
              </a:spcBef>
              <a:spcAft>
                <a:spcPct val="0"/>
              </a:spcAft>
              <a:defRPr>
                <a:solidFill>
                  <a:schemeClr val="tx1"/>
                </a:solidFill>
                <a:latin typeface="Calibri" charset="0"/>
                <a:ea typeface="ＭＳ Ｐゴシック" charset="0"/>
              </a:defRPr>
            </a:lvl7pPr>
            <a:lvl8pPr marL="3429000" indent="-228600" defTabSz="455613" fontAlgn="base">
              <a:spcBef>
                <a:spcPct val="0"/>
              </a:spcBef>
              <a:spcAft>
                <a:spcPct val="0"/>
              </a:spcAft>
              <a:defRPr>
                <a:solidFill>
                  <a:schemeClr val="tx1"/>
                </a:solidFill>
                <a:latin typeface="Calibri" charset="0"/>
                <a:ea typeface="ＭＳ Ｐゴシック" charset="0"/>
              </a:defRPr>
            </a:lvl8pPr>
            <a:lvl9pPr marL="3886200" indent="-228600" defTabSz="455613" fontAlgn="base">
              <a:spcBef>
                <a:spcPct val="0"/>
              </a:spcBef>
              <a:spcAft>
                <a:spcPct val="0"/>
              </a:spcAft>
              <a:defRPr>
                <a:solidFill>
                  <a:schemeClr val="tx1"/>
                </a:solidFill>
                <a:latin typeface="Calibri" charset="0"/>
                <a:ea typeface="ＭＳ Ｐゴシック" charset="0"/>
              </a:defRPr>
            </a:lvl9pPr>
          </a:lstStyle>
          <a:p>
            <a:pPr marL="0" marR="0" indent="0" algn="r" defTabSz="341710" rtl="0" eaLnBrk="1" fontAlgn="base" latinLnBrk="0" hangingPunct="1">
              <a:lnSpc>
                <a:spcPct val="100000"/>
              </a:lnSpc>
              <a:spcBef>
                <a:spcPct val="0"/>
              </a:spcBef>
              <a:spcAft>
                <a:spcPct val="0"/>
              </a:spcAft>
              <a:buClrTx/>
              <a:buSzTx/>
              <a:buFontTx/>
              <a:buNone/>
              <a:tabLst/>
              <a:defRPr/>
            </a:pPr>
            <a:r>
              <a:rPr lang="en-US" sz="600" dirty="0">
                <a:solidFill>
                  <a:schemeClr val="bg1"/>
                </a:solidFill>
                <a:latin typeface="Arial" charset="0"/>
                <a:cs typeface="Arial" charset="0"/>
              </a:rPr>
              <a:t>©</a:t>
            </a:r>
            <a:r>
              <a:rPr lang="en-US" sz="600" dirty="0" smtClean="0">
                <a:solidFill>
                  <a:schemeClr val="bg1"/>
                </a:solidFill>
                <a:latin typeface="Arial" charset="0"/>
                <a:cs typeface="Arial" charset="0"/>
              </a:rPr>
              <a:t>2021 </a:t>
            </a:r>
            <a:r>
              <a:rPr lang="en-US" sz="600" dirty="0">
                <a:solidFill>
                  <a:schemeClr val="bg1"/>
                </a:solidFill>
                <a:latin typeface="Arial" charset="0"/>
                <a:cs typeface="Arial" charset="0"/>
              </a:rPr>
              <a:t>U.S.</a:t>
            </a:r>
            <a:r>
              <a:rPr lang="en-US" sz="600" baseline="0" dirty="0">
                <a:solidFill>
                  <a:schemeClr val="bg1"/>
                </a:solidFill>
                <a:latin typeface="Arial" charset="0"/>
                <a:cs typeface="Arial" charset="0"/>
              </a:rPr>
              <a:t> Women in Nuclear     </a:t>
            </a:r>
            <a:fld id="{9A6F701A-433E-4542-8096-16FD041B1432}" type="slidenum">
              <a:rPr lang="en-US" sz="600" smtClean="0">
                <a:solidFill>
                  <a:schemeClr val="bg1"/>
                </a:solidFill>
                <a:latin typeface="Arial" charset="0"/>
                <a:cs typeface="Arial" charset="0"/>
              </a:rPr>
              <a:pPr marL="0" marR="0" indent="0" algn="r" defTabSz="341710" rtl="0" eaLnBrk="1" fontAlgn="base" latinLnBrk="0" hangingPunct="1">
                <a:lnSpc>
                  <a:spcPct val="100000"/>
                </a:lnSpc>
                <a:spcBef>
                  <a:spcPct val="0"/>
                </a:spcBef>
                <a:spcAft>
                  <a:spcPct val="0"/>
                </a:spcAft>
                <a:buClrTx/>
                <a:buSzTx/>
                <a:buFontTx/>
                <a:buNone/>
                <a:tabLst/>
                <a:defRPr/>
              </a:pPr>
              <a:t>‹#›</a:t>
            </a:fld>
            <a:endParaRPr lang="en-US" sz="600" dirty="0">
              <a:solidFill>
                <a:schemeClr val="bg1"/>
              </a:solidFill>
              <a:latin typeface="Arial" charset="0"/>
              <a:cs typeface="Arial" charset="0"/>
            </a:endParaRPr>
          </a:p>
        </p:txBody>
      </p:sp>
      <p:pic>
        <p:nvPicPr>
          <p:cNvPr id="10" name="Picture 9">
            <a:extLst>
              <a:ext uri="{FF2B5EF4-FFF2-40B4-BE49-F238E27FC236}">
                <a16:creationId xmlns:a16="http://schemas.microsoft.com/office/drawing/2014/main" id="{BDBE8612-02A4-B448-B3FC-BABD786CEB4D}"/>
              </a:ext>
            </a:extLst>
          </p:cNvPr>
          <p:cNvPicPr>
            <a:picLocks noChangeAspect="1"/>
          </p:cNvPicPr>
          <p:nvPr userDrawn="1"/>
        </p:nvPicPr>
        <p:blipFill>
          <a:blip r:embed="rId2"/>
          <a:stretch>
            <a:fillRect/>
          </a:stretch>
        </p:blipFill>
        <p:spPr>
          <a:xfrm>
            <a:off x="5459814" y="135016"/>
            <a:ext cx="1303366" cy="1011689"/>
          </a:xfrm>
          <a:prstGeom prst="rect">
            <a:avLst/>
          </a:prstGeom>
        </p:spPr>
      </p:pic>
    </p:spTree>
    <p:extLst>
      <p:ext uri="{BB962C8B-B14F-4D97-AF65-F5344CB8AC3E}">
        <p14:creationId xmlns:p14="http://schemas.microsoft.com/office/powerpoint/2010/main" val="1049472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Title with Subhea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680470" y="2184701"/>
            <a:ext cx="5774183" cy="940798"/>
          </a:xfrm>
          <a:prstGeom prst="rect">
            <a:avLst/>
          </a:prstGeom>
        </p:spPr>
        <p:txBody>
          <a:bodyPr vert="horz"/>
          <a:lstStyle>
            <a:lvl1pPr marL="0" indent="0">
              <a:buNone/>
              <a:defRPr sz="3300" baseline="0">
                <a:solidFill>
                  <a:schemeClr val="tx2">
                    <a:lumMod val="50000"/>
                  </a:schemeClr>
                </a:solidFill>
                <a:latin typeface="+mj-lt"/>
              </a:defRPr>
            </a:lvl1pPr>
          </a:lstStyle>
          <a:p>
            <a:pPr lvl="0"/>
            <a:r>
              <a:rPr lang="en-US" dirty="0"/>
              <a:t>Click to edit Master text styles</a:t>
            </a:r>
          </a:p>
        </p:txBody>
      </p:sp>
      <p:sp>
        <p:nvSpPr>
          <p:cNvPr id="6" name="Text Placeholder 5"/>
          <p:cNvSpPr>
            <a:spLocks noGrp="1"/>
          </p:cNvSpPr>
          <p:nvPr>
            <p:ph type="body" sz="quarter" idx="11"/>
          </p:nvPr>
        </p:nvSpPr>
        <p:spPr>
          <a:xfrm>
            <a:off x="679957" y="3125499"/>
            <a:ext cx="5774183" cy="914400"/>
          </a:xfrm>
          <a:prstGeom prst="rect">
            <a:avLst/>
          </a:prstGeom>
        </p:spPr>
        <p:txBody>
          <a:bodyPr vert="horz"/>
          <a:lstStyle>
            <a:lvl1pPr marL="0" indent="0">
              <a:buNone/>
              <a:defRPr sz="1800" cap="all" spc="188" baseline="0">
                <a:solidFill>
                  <a:schemeClr val="bg1"/>
                </a:solidFill>
              </a:defRPr>
            </a:lvl1pPr>
            <a:lvl2pPr marL="342900" indent="0">
              <a:buNone/>
              <a:defRPr sz="1800">
                <a:solidFill>
                  <a:srgbClr val="FFFFFF"/>
                </a:solidFill>
              </a:defRPr>
            </a:lvl2pPr>
            <a:lvl3pPr marL="685800" indent="0">
              <a:buNone/>
              <a:defRPr sz="1800">
                <a:solidFill>
                  <a:srgbClr val="FFFFFF"/>
                </a:solidFill>
              </a:defRPr>
            </a:lvl3pPr>
            <a:lvl4pPr marL="1028700" indent="0">
              <a:buNone/>
              <a:defRPr sz="1800">
                <a:solidFill>
                  <a:srgbClr val="FFFFFF"/>
                </a:solidFill>
              </a:defRPr>
            </a:lvl4pPr>
            <a:lvl5pPr marL="1371600" indent="0">
              <a:buNone/>
              <a:defRPr sz="1800">
                <a:solidFill>
                  <a:srgbClr val="FFFFFF"/>
                </a:solidFill>
              </a:defRPr>
            </a:lvl5pPr>
          </a:lstStyle>
          <a:p>
            <a:pPr lvl="0"/>
            <a:r>
              <a:rPr lang="en-US" dirty="0"/>
              <a:t>Click to edit Master text styles</a:t>
            </a:r>
          </a:p>
        </p:txBody>
      </p:sp>
      <p:pic>
        <p:nvPicPr>
          <p:cNvPr id="7" name="Picture 6">
            <a:extLst>
              <a:ext uri="{FF2B5EF4-FFF2-40B4-BE49-F238E27FC236}">
                <a16:creationId xmlns:a16="http://schemas.microsoft.com/office/drawing/2014/main" id="{8BD8CC8E-4EE2-4647-8553-AEA17FB7F930}"/>
              </a:ext>
            </a:extLst>
          </p:cNvPr>
          <p:cNvPicPr>
            <a:picLocks noChangeAspect="1"/>
          </p:cNvPicPr>
          <p:nvPr userDrawn="1"/>
        </p:nvPicPr>
        <p:blipFill>
          <a:blip r:embed="rId2"/>
          <a:stretch>
            <a:fillRect/>
          </a:stretch>
        </p:blipFill>
        <p:spPr>
          <a:xfrm>
            <a:off x="680470" y="439117"/>
            <a:ext cx="4057650" cy="1574800"/>
          </a:xfrm>
          <a:prstGeom prst="rect">
            <a:avLst/>
          </a:prstGeom>
        </p:spPr>
      </p:pic>
      <p:sp>
        <p:nvSpPr>
          <p:cNvPr id="8" name="TextBox 7">
            <a:extLst>
              <a:ext uri="{FF2B5EF4-FFF2-40B4-BE49-F238E27FC236}">
                <a16:creationId xmlns:a16="http://schemas.microsoft.com/office/drawing/2014/main" id="{42C84921-335A-1D4F-869B-42F197AEA895}"/>
              </a:ext>
            </a:extLst>
          </p:cNvPr>
          <p:cNvSpPr txBox="1">
            <a:spLocks noChangeArrowheads="1"/>
          </p:cNvSpPr>
          <p:nvPr userDrawn="1"/>
        </p:nvSpPr>
        <p:spPr bwMode="auto">
          <a:xfrm>
            <a:off x="5147073" y="4792663"/>
            <a:ext cx="1569293" cy="1615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65" tIns="34283" rIns="68565" bIns="34283">
            <a:spAutoFit/>
          </a:bodyPr>
          <a:lstStyle>
            <a:lvl1pPr defTabSz="455613">
              <a:defRPr>
                <a:solidFill>
                  <a:schemeClr val="tx1"/>
                </a:solidFill>
                <a:latin typeface="Calibri" charset="0"/>
                <a:ea typeface="ＭＳ Ｐゴシック" charset="0"/>
                <a:cs typeface="ＭＳ Ｐゴシック" charset="0"/>
              </a:defRPr>
            </a:lvl1pPr>
            <a:lvl2pPr marL="742950" indent="-285750" defTabSz="455613">
              <a:defRPr>
                <a:solidFill>
                  <a:schemeClr val="tx1"/>
                </a:solidFill>
                <a:latin typeface="Calibri" charset="0"/>
                <a:ea typeface="ＭＳ Ｐゴシック" charset="0"/>
              </a:defRPr>
            </a:lvl2pPr>
            <a:lvl3pPr marL="1143000" indent="-228600" defTabSz="455613">
              <a:defRPr>
                <a:solidFill>
                  <a:schemeClr val="tx1"/>
                </a:solidFill>
                <a:latin typeface="Calibri" charset="0"/>
                <a:ea typeface="ＭＳ Ｐゴシック" charset="0"/>
              </a:defRPr>
            </a:lvl3pPr>
            <a:lvl4pPr marL="1600200" indent="-228600" defTabSz="455613">
              <a:defRPr>
                <a:solidFill>
                  <a:schemeClr val="tx1"/>
                </a:solidFill>
                <a:latin typeface="Calibri" charset="0"/>
                <a:ea typeface="ＭＳ Ｐゴシック" charset="0"/>
              </a:defRPr>
            </a:lvl4pPr>
            <a:lvl5pPr marL="2057400" indent="-228600" defTabSz="455613">
              <a:defRPr>
                <a:solidFill>
                  <a:schemeClr val="tx1"/>
                </a:solidFill>
                <a:latin typeface="Calibri" charset="0"/>
                <a:ea typeface="ＭＳ Ｐゴシック" charset="0"/>
              </a:defRPr>
            </a:lvl5pPr>
            <a:lvl6pPr marL="2514600" indent="-228600" defTabSz="455613" fontAlgn="base">
              <a:spcBef>
                <a:spcPct val="0"/>
              </a:spcBef>
              <a:spcAft>
                <a:spcPct val="0"/>
              </a:spcAft>
              <a:defRPr>
                <a:solidFill>
                  <a:schemeClr val="tx1"/>
                </a:solidFill>
                <a:latin typeface="Calibri" charset="0"/>
                <a:ea typeface="ＭＳ Ｐゴシック" charset="0"/>
              </a:defRPr>
            </a:lvl6pPr>
            <a:lvl7pPr marL="2971800" indent="-228600" defTabSz="455613" fontAlgn="base">
              <a:spcBef>
                <a:spcPct val="0"/>
              </a:spcBef>
              <a:spcAft>
                <a:spcPct val="0"/>
              </a:spcAft>
              <a:defRPr>
                <a:solidFill>
                  <a:schemeClr val="tx1"/>
                </a:solidFill>
                <a:latin typeface="Calibri" charset="0"/>
                <a:ea typeface="ＭＳ Ｐゴシック" charset="0"/>
              </a:defRPr>
            </a:lvl7pPr>
            <a:lvl8pPr marL="3429000" indent="-228600" defTabSz="455613" fontAlgn="base">
              <a:spcBef>
                <a:spcPct val="0"/>
              </a:spcBef>
              <a:spcAft>
                <a:spcPct val="0"/>
              </a:spcAft>
              <a:defRPr>
                <a:solidFill>
                  <a:schemeClr val="tx1"/>
                </a:solidFill>
                <a:latin typeface="Calibri" charset="0"/>
                <a:ea typeface="ＭＳ Ｐゴシック" charset="0"/>
              </a:defRPr>
            </a:lvl8pPr>
            <a:lvl9pPr marL="3886200" indent="-228600" defTabSz="455613" fontAlgn="base">
              <a:spcBef>
                <a:spcPct val="0"/>
              </a:spcBef>
              <a:spcAft>
                <a:spcPct val="0"/>
              </a:spcAft>
              <a:defRPr>
                <a:solidFill>
                  <a:schemeClr val="tx1"/>
                </a:solidFill>
                <a:latin typeface="Calibri" charset="0"/>
                <a:ea typeface="ＭＳ Ｐゴシック" charset="0"/>
              </a:defRPr>
            </a:lvl9pPr>
          </a:lstStyle>
          <a:p>
            <a:pPr marL="0" marR="0" indent="0" algn="r" defTabSz="341710" rtl="0" eaLnBrk="1" fontAlgn="base" latinLnBrk="0" hangingPunct="1">
              <a:lnSpc>
                <a:spcPct val="100000"/>
              </a:lnSpc>
              <a:spcBef>
                <a:spcPct val="0"/>
              </a:spcBef>
              <a:spcAft>
                <a:spcPct val="0"/>
              </a:spcAft>
              <a:buClrTx/>
              <a:buSzTx/>
              <a:buFontTx/>
              <a:buNone/>
              <a:tabLst/>
              <a:defRPr/>
            </a:pPr>
            <a:r>
              <a:rPr lang="en-US" sz="600" dirty="0">
                <a:solidFill>
                  <a:schemeClr val="bg1"/>
                </a:solidFill>
                <a:latin typeface="Arial" charset="0"/>
                <a:cs typeface="Arial" charset="0"/>
              </a:rPr>
              <a:t>©2020 U.S.</a:t>
            </a:r>
            <a:r>
              <a:rPr lang="en-US" sz="600" baseline="0" dirty="0">
                <a:solidFill>
                  <a:schemeClr val="bg1"/>
                </a:solidFill>
                <a:latin typeface="Arial" charset="0"/>
                <a:cs typeface="Arial" charset="0"/>
              </a:rPr>
              <a:t> Women in Nuclear     </a:t>
            </a:r>
            <a:fld id="{9A6F701A-433E-4542-8096-16FD041B1432}" type="slidenum">
              <a:rPr lang="en-US" sz="600" smtClean="0">
                <a:solidFill>
                  <a:schemeClr val="bg1"/>
                </a:solidFill>
                <a:latin typeface="Arial" charset="0"/>
                <a:cs typeface="Arial" charset="0"/>
              </a:rPr>
              <a:pPr marL="0" marR="0" indent="0" algn="r" defTabSz="341710" rtl="0" eaLnBrk="1" fontAlgn="base" latinLnBrk="0" hangingPunct="1">
                <a:lnSpc>
                  <a:spcPct val="100000"/>
                </a:lnSpc>
                <a:spcBef>
                  <a:spcPct val="0"/>
                </a:spcBef>
                <a:spcAft>
                  <a:spcPct val="0"/>
                </a:spcAft>
                <a:buClrTx/>
                <a:buSzTx/>
                <a:buFontTx/>
                <a:buNone/>
                <a:tabLst/>
                <a:defRPr/>
              </a:pPr>
              <a:t>‹#›</a:t>
            </a:fld>
            <a:endParaRPr lang="en-US" sz="600" dirty="0">
              <a:solidFill>
                <a:schemeClr val="bg1"/>
              </a:solidFill>
              <a:latin typeface="Arial" charset="0"/>
              <a:cs typeface="Arial" charset="0"/>
            </a:endParaRPr>
          </a:p>
        </p:txBody>
      </p:sp>
    </p:spTree>
    <p:extLst>
      <p:ext uri="{BB962C8B-B14F-4D97-AF65-F5344CB8AC3E}">
        <p14:creationId xmlns:p14="http://schemas.microsoft.com/office/powerpoint/2010/main" val="18795902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reak Page">
    <p:spTree>
      <p:nvGrpSpPr>
        <p:cNvPr id="1" name=""/>
        <p:cNvGrpSpPr/>
        <p:nvPr/>
      </p:nvGrpSpPr>
      <p:grpSpPr>
        <a:xfrm>
          <a:off x="0" y="0"/>
          <a:ext cx="0" cy="0"/>
          <a:chOff x="0" y="0"/>
          <a:chExt cx="0" cy="0"/>
        </a:xfrm>
      </p:grpSpPr>
      <p:sp>
        <p:nvSpPr>
          <p:cNvPr id="9" name="Text Placeholder 6"/>
          <p:cNvSpPr>
            <a:spLocks noGrp="1"/>
          </p:cNvSpPr>
          <p:nvPr>
            <p:ph type="body" sz="quarter" idx="10" hasCustomPrompt="1"/>
          </p:nvPr>
        </p:nvSpPr>
        <p:spPr>
          <a:xfrm>
            <a:off x="685799" y="2557383"/>
            <a:ext cx="5487591" cy="497443"/>
          </a:xfrm>
          <a:prstGeom prst="rect">
            <a:avLst/>
          </a:prstGeom>
        </p:spPr>
        <p:txBody>
          <a:bodyPr vert="horz"/>
          <a:lstStyle>
            <a:lvl1pPr marL="0" indent="0" algn="ctr">
              <a:buNone/>
              <a:defRPr baseline="0">
                <a:solidFill>
                  <a:srgbClr val="FFFFFF"/>
                </a:solidFill>
              </a:defRPr>
            </a:lvl1pPr>
          </a:lstStyle>
          <a:p>
            <a:pPr lvl="0"/>
            <a:r>
              <a:rPr lang="en-US" dirty="0"/>
              <a:t>Click here to edit Master text</a:t>
            </a:r>
          </a:p>
        </p:txBody>
      </p:sp>
      <p:pic>
        <p:nvPicPr>
          <p:cNvPr id="7" name="Picture 6">
            <a:extLst>
              <a:ext uri="{FF2B5EF4-FFF2-40B4-BE49-F238E27FC236}">
                <a16:creationId xmlns:a16="http://schemas.microsoft.com/office/drawing/2014/main" id="{DD24E1D6-2FCF-6844-A145-6078DB87BE83}"/>
              </a:ext>
            </a:extLst>
          </p:cNvPr>
          <p:cNvPicPr>
            <a:picLocks noChangeAspect="1"/>
          </p:cNvPicPr>
          <p:nvPr userDrawn="1"/>
        </p:nvPicPr>
        <p:blipFill>
          <a:blip r:embed="rId2"/>
          <a:stretch>
            <a:fillRect/>
          </a:stretch>
        </p:blipFill>
        <p:spPr>
          <a:xfrm>
            <a:off x="5459814" y="135016"/>
            <a:ext cx="1303366" cy="1011689"/>
          </a:xfrm>
          <a:prstGeom prst="rect">
            <a:avLst/>
          </a:prstGeom>
        </p:spPr>
      </p:pic>
      <p:pic>
        <p:nvPicPr>
          <p:cNvPr id="11" name="Picture 10">
            <a:extLst>
              <a:ext uri="{FF2B5EF4-FFF2-40B4-BE49-F238E27FC236}">
                <a16:creationId xmlns:a16="http://schemas.microsoft.com/office/drawing/2014/main" id="{31381D52-69B5-BC4B-8B7E-F8A4975CE81F}"/>
              </a:ext>
            </a:extLst>
          </p:cNvPr>
          <p:cNvPicPr>
            <a:picLocks noChangeAspect="1"/>
          </p:cNvPicPr>
          <p:nvPr userDrawn="1"/>
        </p:nvPicPr>
        <p:blipFill>
          <a:blip r:embed="rId3"/>
          <a:stretch>
            <a:fillRect/>
          </a:stretch>
        </p:blipFill>
        <p:spPr>
          <a:xfrm>
            <a:off x="3207900" y="1591349"/>
            <a:ext cx="466440" cy="621920"/>
          </a:xfrm>
          <a:prstGeom prst="rect">
            <a:avLst/>
          </a:prstGeom>
        </p:spPr>
      </p:pic>
      <p:cxnSp>
        <p:nvCxnSpPr>
          <p:cNvPr id="12" name="Straight Connector 11">
            <a:extLst>
              <a:ext uri="{FF2B5EF4-FFF2-40B4-BE49-F238E27FC236}">
                <a16:creationId xmlns:a16="http://schemas.microsoft.com/office/drawing/2014/main" id="{199FA0EA-895A-FD43-B9B2-99BF232DBE4B}"/>
              </a:ext>
            </a:extLst>
          </p:cNvPr>
          <p:cNvCxnSpPr/>
          <p:nvPr userDrawn="1"/>
        </p:nvCxnSpPr>
        <p:spPr>
          <a:xfrm>
            <a:off x="3098006" y="2390184"/>
            <a:ext cx="682229" cy="0"/>
          </a:xfrm>
          <a:prstGeom prst="line">
            <a:avLst/>
          </a:prstGeom>
          <a:ln>
            <a:solidFill>
              <a:srgbClr val="10375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211073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ffee Break">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6034" y="1511642"/>
            <a:ext cx="483100" cy="680802"/>
          </a:xfrm>
          <a:prstGeom prst="rect">
            <a:avLst/>
          </a:prstGeom>
        </p:spPr>
      </p:pic>
      <p:pic>
        <p:nvPicPr>
          <p:cNvPr id="6" name="Picture 5">
            <a:extLst>
              <a:ext uri="{FF2B5EF4-FFF2-40B4-BE49-F238E27FC236}">
                <a16:creationId xmlns:a16="http://schemas.microsoft.com/office/drawing/2014/main" id="{46E9F8FD-C904-1948-9F27-AFFDF0D10EB0}"/>
              </a:ext>
            </a:extLst>
          </p:cNvPr>
          <p:cNvPicPr>
            <a:picLocks noChangeAspect="1"/>
          </p:cNvPicPr>
          <p:nvPr userDrawn="1"/>
        </p:nvPicPr>
        <p:blipFill>
          <a:blip r:embed="rId3"/>
          <a:stretch>
            <a:fillRect/>
          </a:stretch>
        </p:blipFill>
        <p:spPr>
          <a:xfrm>
            <a:off x="5459814" y="135016"/>
            <a:ext cx="1303366" cy="1011689"/>
          </a:xfrm>
          <a:prstGeom prst="rect">
            <a:avLst/>
          </a:prstGeom>
        </p:spPr>
      </p:pic>
      <p:sp>
        <p:nvSpPr>
          <p:cNvPr id="9" name="Text Placeholder 6">
            <a:extLst>
              <a:ext uri="{FF2B5EF4-FFF2-40B4-BE49-F238E27FC236}">
                <a16:creationId xmlns:a16="http://schemas.microsoft.com/office/drawing/2014/main" id="{1861ACCA-1871-494B-A369-57FB96FF85C6}"/>
              </a:ext>
            </a:extLst>
          </p:cNvPr>
          <p:cNvSpPr>
            <a:spLocks noGrp="1"/>
          </p:cNvSpPr>
          <p:nvPr>
            <p:ph type="body" sz="quarter" idx="10" hasCustomPrompt="1"/>
          </p:nvPr>
        </p:nvSpPr>
        <p:spPr>
          <a:xfrm>
            <a:off x="685799" y="2557383"/>
            <a:ext cx="5487591" cy="497443"/>
          </a:xfrm>
          <a:prstGeom prst="rect">
            <a:avLst/>
          </a:prstGeom>
        </p:spPr>
        <p:txBody>
          <a:bodyPr vert="horz"/>
          <a:lstStyle>
            <a:lvl1pPr marL="0" indent="0" algn="ctr">
              <a:buNone/>
              <a:defRPr baseline="0">
                <a:solidFill>
                  <a:srgbClr val="FFFFFF"/>
                </a:solidFill>
              </a:defRPr>
            </a:lvl1pPr>
          </a:lstStyle>
          <a:p>
            <a:pPr lvl="0"/>
            <a:r>
              <a:rPr lang="en-US" dirty="0"/>
              <a:t>Coffee Break</a:t>
            </a:r>
          </a:p>
        </p:txBody>
      </p:sp>
      <p:cxnSp>
        <p:nvCxnSpPr>
          <p:cNvPr id="12" name="Straight Connector 11">
            <a:extLst>
              <a:ext uri="{FF2B5EF4-FFF2-40B4-BE49-F238E27FC236}">
                <a16:creationId xmlns:a16="http://schemas.microsoft.com/office/drawing/2014/main" id="{AAF54AB9-7F73-4242-B0F2-D925D55C65FB}"/>
              </a:ext>
            </a:extLst>
          </p:cNvPr>
          <p:cNvCxnSpPr/>
          <p:nvPr userDrawn="1"/>
        </p:nvCxnSpPr>
        <p:spPr>
          <a:xfrm>
            <a:off x="3098006" y="2390184"/>
            <a:ext cx="682229" cy="0"/>
          </a:xfrm>
          <a:prstGeom prst="line">
            <a:avLst/>
          </a:prstGeom>
          <a:ln>
            <a:solidFill>
              <a:srgbClr val="10375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98412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unch Brea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D785353-C71B-754B-878A-221583BD526D}"/>
              </a:ext>
            </a:extLst>
          </p:cNvPr>
          <p:cNvPicPr>
            <a:picLocks noChangeAspect="1"/>
          </p:cNvPicPr>
          <p:nvPr userDrawn="1"/>
        </p:nvPicPr>
        <p:blipFill>
          <a:blip r:embed="rId2"/>
          <a:stretch>
            <a:fillRect/>
          </a:stretch>
        </p:blipFill>
        <p:spPr>
          <a:xfrm>
            <a:off x="5459814" y="135016"/>
            <a:ext cx="1303366" cy="1011689"/>
          </a:xfrm>
          <a:prstGeom prst="rect">
            <a:avLst/>
          </a:prstGeom>
        </p:spPr>
      </p:pic>
      <p:sp>
        <p:nvSpPr>
          <p:cNvPr id="10" name="Text Placeholder 6">
            <a:extLst>
              <a:ext uri="{FF2B5EF4-FFF2-40B4-BE49-F238E27FC236}">
                <a16:creationId xmlns:a16="http://schemas.microsoft.com/office/drawing/2014/main" id="{CD99B3D3-5279-D842-91F5-76EBAB7D1342}"/>
              </a:ext>
            </a:extLst>
          </p:cNvPr>
          <p:cNvSpPr>
            <a:spLocks noGrp="1"/>
          </p:cNvSpPr>
          <p:nvPr>
            <p:ph type="body" sz="quarter" idx="10" hasCustomPrompt="1"/>
          </p:nvPr>
        </p:nvSpPr>
        <p:spPr>
          <a:xfrm>
            <a:off x="685799" y="2557383"/>
            <a:ext cx="5487591" cy="497443"/>
          </a:xfrm>
          <a:prstGeom prst="rect">
            <a:avLst/>
          </a:prstGeom>
        </p:spPr>
        <p:txBody>
          <a:bodyPr vert="horz"/>
          <a:lstStyle>
            <a:lvl1pPr marL="0" indent="0" algn="ctr">
              <a:buNone/>
              <a:defRPr baseline="0">
                <a:solidFill>
                  <a:srgbClr val="FFFFFF"/>
                </a:solidFill>
              </a:defRPr>
            </a:lvl1pPr>
          </a:lstStyle>
          <a:p>
            <a:pPr lvl="0"/>
            <a:r>
              <a:rPr lang="en-US" dirty="0"/>
              <a:t>Lunch Break</a:t>
            </a:r>
          </a:p>
        </p:txBody>
      </p:sp>
      <p:cxnSp>
        <p:nvCxnSpPr>
          <p:cNvPr id="13" name="Straight Connector 12">
            <a:extLst>
              <a:ext uri="{FF2B5EF4-FFF2-40B4-BE49-F238E27FC236}">
                <a16:creationId xmlns:a16="http://schemas.microsoft.com/office/drawing/2014/main" id="{32CA4C5A-F303-5040-898D-6A3C1C2E7DEA}"/>
              </a:ext>
            </a:extLst>
          </p:cNvPr>
          <p:cNvCxnSpPr/>
          <p:nvPr userDrawn="1"/>
        </p:nvCxnSpPr>
        <p:spPr>
          <a:xfrm>
            <a:off x="3098006" y="2390184"/>
            <a:ext cx="682229" cy="0"/>
          </a:xfrm>
          <a:prstGeom prst="line">
            <a:avLst/>
          </a:prstGeom>
          <a:ln>
            <a:solidFill>
              <a:srgbClr val="10375C"/>
            </a:solidFill>
          </a:ln>
          <a:effectLst/>
        </p:spPr>
        <p:style>
          <a:lnRef idx="2">
            <a:schemeClr val="accent1"/>
          </a:lnRef>
          <a:fillRef idx="0">
            <a:schemeClr val="accent1"/>
          </a:fillRef>
          <a:effectRef idx="1">
            <a:schemeClr val="accent1"/>
          </a:effectRef>
          <a:fontRef idx="minor">
            <a:schemeClr val="tx1"/>
          </a:fontRef>
        </p:style>
      </p:cxnSp>
      <p:pic>
        <p:nvPicPr>
          <p:cNvPr id="14" name="Picture 13">
            <a:extLst>
              <a:ext uri="{FF2B5EF4-FFF2-40B4-BE49-F238E27FC236}">
                <a16:creationId xmlns:a16="http://schemas.microsoft.com/office/drawing/2014/main" id="{3FA175FA-63BC-1D4B-9BEA-D7390563FB82}"/>
              </a:ext>
            </a:extLst>
          </p:cNvPr>
          <p:cNvPicPr>
            <a:picLocks noChangeAspect="1"/>
          </p:cNvPicPr>
          <p:nvPr userDrawn="1"/>
        </p:nvPicPr>
        <p:blipFill>
          <a:blip r:embed="rId3"/>
          <a:stretch>
            <a:fillRect/>
          </a:stretch>
        </p:blipFill>
        <p:spPr>
          <a:xfrm>
            <a:off x="3213605" y="1475753"/>
            <a:ext cx="430790" cy="749201"/>
          </a:xfrm>
          <a:prstGeom prst="rect">
            <a:avLst/>
          </a:prstGeom>
        </p:spPr>
      </p:pic>
    </p:spTree>
    <p:extLst>
      <p:ext uri="{BB962C8B-B14F-4D97-AF65-F5344CB8AC3E}">
        <p14:creationId xmlns:p14="http://schemas.microsoft.com/office/powerpoint/2010/main" val="12725526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pen Area">
    <p:bg>
      <p:bgRef idx="1001">
        <a:schemeClr val="bg1"/>
      </p:bgRef>
    </p:bg>
    <p:spTree>
      <p:nvGrpSpPr>
        <p:cNvPr id="1" name=""/>
        <p:cNvGrpSpPr/>
        <p:nvPr/>
      </p:nvGrpSpPr>
      <p:grpSpPr>
        <a:xfrm>
          <a:off x="0" y="0"/>
          <a:ext cx="0" cy="0"/>
          <a:chOff x="0" y="0"/>
          <a:chExt cx="0" cy="0"/>
        </a:xfrm>
      </p:grpSpPr>
      <p:sp>
        <p:nvSpPr>
          <p:cNvPr id="9" name="Text Placeholder 12"/>
          <p:cNvSpPr>
            <a:spLocks noGrp="1"/>
          </p:cNvSpPr>
          <p:nvPr>
            <p:ph type="body" sz="quarter" idx="10"/>
          </p:nvPr>
        </p:nvSpPr>
        <p:spPr>
          <a:xfrm>
            <a:off x="268998" y="271708"/>
            <a:ext cx="5184746" cy="586602"/>
          </a:xfrm>
          <a:prstGeom prst="rect">
            <a:avLst/>
          </a:prstGeom>
        </p:spPr>
        <p:txBody>
          <a:bodyPr vert="horz"/>
          <a:lstStyle>
            <a:lvl1pPr marL="0" indent="0">
              <a:buNone/>
              <a:defRPr sz="2400">
                <a:solidFill>
                  <a:srgbClr val="008DCE"/>
                </a:solidFill>
                <a:latin typeface="+mj-lt"/>
              </a:defRPr>
            </a:lvl1pPr>
            <a:lvl2pPr marL="342900" indent="0">
              <a:buNone/>
              <a:defRPr sz="2400">
                <a:solidFill>
                  <a:schemeClr val="bg1"/>
                </a:solidFill>
                <a:latin typeface="+mj-lt"/>
              </a:defRPr>
            </a:lvl2pPr>
            <a:lvl3pPr marL="685800" indent="0">
              <a:buNone/>
              <a:defRPr sz="2400">
                <a:solidFill>
                  <a:schemeClr val="bg1"/>
                </a:solidFill>
                <a:latin typeface="+mj-lt"/>
              </a:defRPr>
            </a:lvl3pPr>
            <a:lvl4pPr marL="1028700" indent="0">
              <a:buNone/>
              <a:defRPr sz="2400">
                <a:solidFill>
                  <a:schemeClr val="bg1"/>
                </a:solidFill>
                <a:latin typeface="+mj-lt"/>
              </a:defRPr>
            </a:lvl4pPr>
            <a:lvl5pPr marL="1371600" indent="0">
              <a:buNone/>
              <a:defRPr sz="2400">
                <a:solidFill>
                  <a:schemeClr val="bg1"/>
                </a:solidFill>
                <a:latin typeface="+mj-lt"/>
              </a:defRPr>
            </a:lvl5pPr>
          </a:lstStyle>
          <a:p>
            <a:pPr lvl="0"/>
            <a:r>
              <a:rPr lang="en-US" dirty="0"/>
              <a:t>Click to edit Master text styles</a:t>
            </a:r>
          </a:p>
        </p:txBody>
      </p:sp>
      <p:sp>
        <p:nvSpPr>
          <p:cNvPr id="4" name="TextBox 3">
            <a:extLst>
              <a:ext uri="{FF2B5EF4-FFF2-40B4-BE49-F238E27FC236}">
                <a16:creationId xmlns:a16="http://schemas.microsoft.com/office/drawing/2014/main" id="{94E453D7-FB10-AD49-A834-8492390C83FA}"/>
              </a:ext>
            </a:extLst>
          </p:cNvPr>
          <p:cNvSpPr txBox="1">
            <a:spLocks noChangeArrowheads="1"/>
          </p:cNvSpPr>
          <p:nvPr userDrawn="1"/>
        </p:nvSpPr>
        <p:spPr bwMode="auto">
          <a:xfrm>
            <a:off x="5147073" y="4792663"/>
            <a:ext cx="1569293" cy="1615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65" tIns="34283" rIns="68565" bIns="34283">
            <a:spAutoFit/>
          </a:bodyPr>
          <a:lstStyle>
            <a:lvl1pPr defTabSz="455613">
              <a:defRPr>
                <a:solidFill>
                  <a:schemeClr val="tx1"/>
                </a:solidFill>
                <a:latin typeface="Calibri" charset="0"/>
                <a:ea typeface="ＭＳ Ｐゴシック" charset="0"/>
                <a:cs typeface="ＭＳ Ｐゴシック" charset="0"/>
              </a:defRPr>
            </a:lvl1pPr>
            <a:lvl2pPr marL="742950" indent="-285750" defTabSz="455613">
              <a:defRPr>
                <a:solidFill>
                  <a:schemeClr val="tx1"/>
                </a:solidFill>
                <a:latin typeface="Calibri" charset="0"/>
                <a:ea typeface="ＭＳ Ｐゴシック" charset="0"/>
              </a:defRPr>
            </a:lvl2pPr>
            <a:lvl3pPr marL="1143000" indent="-228600" defTabSz="455613">
              <a:defRPr>
                <a:solidFill>
                  <a:schemeClr val="tx1"/>
                </a:solidFill>
                <a:latin typeface="Calibri" charset="0"/>
                <a:ea typeface="ＭＳ Ｐゴシック" charset="0"/>
              </a:defRPr>
            </a:lvl3pPr>
            <a:lvl4pPr marL="1600200" indent="-228600" defTabSz="455613">
              <a:defRPr>
                <a:solidFill>
                  <a:schemeClr val="tx1"/>
                </a:solidFill>
                <a:latin typeface="Calibri" charset="0"/>
                <a:ea typeface="ＭＳ Ｐゴシック" charset="0"/>
              </a:defRPr>
            </a:lvl4pPr>
            <a:lvl5pPr marL="2057400" indent="-228600" defTabSz="455613">
              <a:defRPr>
                <a:solidFill>
                  <a:schemeClr val="tx1"/>
                </a:solidFill>
                <a:latin typeface="Calibri" charset="0"/>
                <a:ea typeface="ＭＳ Ｐゴシック" charset="0"/>
              </a:defRPr>
            </a:lvl5pPr>
            <a:lvl6pPr marL="2514600" indent="-228600" defTabSz="455613" fontAlgn="base">
              <a:spcBef>
                <a:spcPct val="0"/>
              </a:spcBef>
              <a:spcAft>
                <a:spcPct val="0"/>
              </a:spcAft>
              <a:defRPr>
                <a:solidFill>
                  <a:schemeClr val="tx1"/>
                </a:solidFill>
                <a:latin typeface="Calibri" charset="0"/>
                <a:ea typeface="ＭＳ Ｐゴシック" charset="0"/>
              </a:defRPr>
            </a:lvl6pPr>
            <a:lvl7pPr marL="2971800" indent="-228600" defTabSz="455613" fontAlgn="base">
              <a:spcBef>
                <a:spcPct val="0"/>
              </a:spcBef>
              <a:spcAft>
                <a:spcPct val="0"/>
              </a:spcAft>
              <a:defRPr>
                <a:solidFill>
                  <a:schemeClr val="tx1"/>
                </a:solidFill>
                <a:latin typeface="Calibri" charset="0"/>
                <a:ea typeface="ＭＳ Ｐゴシック" charset="0"/>
              </a:defRPr>
            </a:lvl7pPr>
            <a:lvl8pPr marL="3429000" indent="-228600" defTabSz="455613" fontAlgn="base">
              <a:spcBef>
                <a:spcPct val="0"/>
              </a:spcBef>
              <a:spcAft>
                <a:spcPct val="0"/>
              </a:spcAft>
              <a:defRPr>
                <a:solidFill>
                  <a:schemeClr val="tx1"/>
                </a:solidFill>
                <a:latin typeface="Calibri" charset="0"/>
                <a:ea typeface="ＭＳ Ｐゴシック" charset="0"/>
              </a:defRPr>
            </a:lvl8pPr>
            <a:lvl9pPr marL="3886200" indent="-228600" defTabSz="455613" fontAlgn="base">
              <a:spcBef>
                <a:spcPct val="0"/>
              </a:spcBef>
              <a:spcAft>
                <a:spcPct val="0"/>
              </a:spcAft>
              <a:defRPr>
                <a:solidFill>
                  <a:schemeClr val="tx1"/>
                </a:solidFill>
                <a:latin typeface="Calibri" charset="0"/>
                <a:ea typeface="ＭＳ Ｐゴシック" charset="0"/>
              </a:defRPr>
            </a:lvl9pPr>
          </a:lstStyle>
          <a:p>
            <a:pPr marL="0" marR="0" indent="0" algn="r" defTabSz="341710" rtl="0" eaLnBrk="1" fontAlgn="base" latinLnBrk="0" hangingPunct="1">
              <a:lnSpc>
                <a:spcPct val="100000"/>
              </a:lnSpc>
              <a:spcBef>
                <a:spcPct val="0"/>
              </a:spcBef>
              <a:spcAft>
                <a:spcPct val="0"/>
              </a:spcAft>
              <a:buClrTx/>
              <a:buSzTx/>
              <a:buFontTx/>
              <a:buNone/>
              <a:tabLst/>
              <a:defRPr/>
            </a:pPr>
            <a:r>
              <a:rPr lang="en-US" sz="600" dirty="0">
                <a:solidFill>
                  <a:srgbClr val="0070C0"/>
                </a:solidFill>
                <a:latin typeface="Arial" charset="0"/>
                <a:cs typeface="Arial" charset="0"/>
              </a:rPr>
              <a:t>©</a:t>
            </a:r>
            <a:r>
              <a:rPr lang="en-US" sz="600" dirty="0" smtClean="0">
                <a:solidFill>
                  <a:srgbClr val="0070C0"/>
                </a:solidFill>
                <a:latin typeface="Arial" charset="0"/>
                <a:cs typeface="Arial" charset="0"/>
              </a:rPr>
              <a:t>2021 </a:t>
            </a:r>
            <a:r>
              <a:rPr lang="en-US" sz="600" dirty="0">
                <a:solidFill>
                  <a:srgbClr val="0070C0"/>
                </a:solidFill>
                <a:latin typeface="Arial" charset="0"/>
                <a:cs typeface="Arial" charset="0"/>
              </a:rPr>
              <a:t>U.S.</a:t>
            </a:r>
            <a:r>
              <a:rPr lang="en-US" sz="600" baseline="0" dirty="0">
                <a:solidFill>
                  <a:srgbClr val="0070C0"/>
                </a:solidFill>
                <a:latin typeface="Arial" charset="0"/>
                <a:cs typeface="Arial" charset="0"/>
              </a:rPr>
              <a:t> Women in Nuclear     </a:t>
            </a:r>
            <a:fld id="{9A6F701A-433E-4542-8096-16FD041B1432}" type="slidenum">
              <a:rPr lang="en-US" sz="600" smtClean="0">
                <a:solidFill>
                  <a:srgbClr val="0070C0"/>
                </a:solidFill>
                <a:latin typeface="Arial" charset="0"/>
                <a:cs typeface="Arial" charset="0"/>
              </a:rPr>
              <a:pPr marL="0" marR="0" indent="0" algn="r" defTabSz="341710" rtl="0" eaLnBrk="1" fontAlgn="base" latinLnBrk="0" hangingPunct="1">
                <a:lnSpc>
                  <a:spcPct val="100000"/>
                </a:lnSpc>
                <a:spcBef>
                  <a:spcPct val="0"/>
                </a:spcBef>
                <a:spcAft>
                  <a:spcPct val="0"/>
                </a:spcAft>
                <a:buClrTx/>
                <a:buSzTx/>
                <a:buFontTx/>
                <a:buNone/>
                <a:tabLst/>
                <a:defRPr/>
              </a:pPr>
              <a:t>‹#›</a:t>
            </a:fld>
            <a:endParaRPr lang="en-US" sz="600" dirty="0">
              <a:solidFill>
                <a:srgbClr val="0070C0"/>
              </a:solidFill>
              <a:latin typeface="Arial" charset="0"/>
              <a:cs typeface="Arial" charset="0"/>
            </a:endParaRPr>
          </a:p>
        </p:txBody>
      </p:sp>
      <p:pic>
        <p:nvPicPr>
          <p:cNvPr id="2" name="Picture 1">
            <a:extLst>
              <a:ext uri="{FF2B5EF4-FFF2-40B4-BE49-F238E27FC236}">
                <a16:creationId xmlns:a16="http://schemas.microsoft.com/office/drawing/2014/main" id="{1EA40A92-9166-C143-B810-BADBBC48E500}"/>
              </a:ext>
            </a:extLst>
          </p:cNvPr>
          <p:cNvPicPr>
            <a:picLocks noChangeAspect="1"/>
          </p:cNvPicPr>
          <p:nvPr userDrawn="1"/>
        </p:nvPicPr>
        <p:blipFill>
          <a:blip r:embed="rId2"/>
          <a:stretch>
            <a:fillRect/>
          </a:stretch>
        </p:blipFill>
        <p:spPr>
          <a:xfrm>
            <a:off x="5453744" y="127759"/>
            <a:ext cx="1327946" cy="1030769"/>
          </a:xfrm>
          <a:prstGeom prst="rect">
            <a:avLst/>
          </a:prstGeom>
        </p:spPr>
      </p:pic>
    </p:spTree>
    <p:extLst>
      <p:ext uri="{BB962C8B-B14F-4D97-AF65-F5344CB8AC3E}">
        <p14:creationId xmlns:p14="http://schemas.microsoft.com/office/powerpoint/2010/main" val="3684379891"/>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peaker Intro/Splash Page">
    <p:spTree>
      <p:nvGrpSpPr>
        <p:cNvPr id="1" name=""/>
        <p:cNvGrpSpPr/>
        <p:nvPr/>
      </p:nvGrpSpPr>
      <p:grpSpPr>
        <a:xfrm>
          <a:off x="0" y="0"/>
          <a:ext cx="0" cy="0"/>
          <a:chOff x="0" y="0"/>
          <a:chExt cx="0" cy="0"/>
        </a:xfrm>
      </p:grpSpPr>
      <p:sp>
        <p:nvSpPr>
          <p:cNvPr id="7" name="TextBox 6"/>
          <p:cNvSpPr txBox="1">
            <a:spLocks noChangeArrowheads="1"/>
          </p:cNvSpPr>
          <p:nvPr userDrawn="1"/>
        </p:nvSpPr>
        <p:spPr bwMode="auto">
          <a:xfrm>
            <a:off x="292894" y="4724400"/>
            <a:ext cx="1514475" cy="1615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65" tIns="34283" rIns="68565" bIns="34283">
            <a:spAutoFit/>
          </a:bodyPr>
          <a:lstStyle>
            <a:lvl1pPr defTabSz="455613">
              <a:defRPr>
                <a:solidFill>
                  <a:schemeClr val="tx1"/>
                </a:solidFill>
                <a:latin typeface="Calibri" charset="0"/>
                <a:ea typeface="ＭＳ Ｐゴシック" charset="0"/>
                <a:cs typeface="ＭＳ Ｐゴシック" charset="0"/>
              </a:defRPr>
            </a:lvl1pPr>
            <a:lvl2pPr marL="742950" indent="-285750" defTabSz="455613">
              <a:defRPr>
                <a:solidFill>
                  <a:schemeClr val="tx1"/>
                </a:solidFill>
                <a:latin typeface="Calibri" charset="0"/>
                <a:ea typeface="ＭＳ Ｐゴシック" charset="0"/>
              </a:defRPr>
            </a:lvl2pPr>
            <a:lvl3pPr marL="1143000" indent="-228600" defTabSz="455613">
              <a:defRPr>
                <a:solidFill>
                  <a:schemeClr val="tx1"/>
                </a:solidFill>
                <a:latin typeface="Calibri" charset="0"/>
                <a:ea typeface="ＭＳ Ｐゴシック" charset="0"/>
              </a:defRPr>
            </a:lvl3pPr>
            <a:lvl4pPr marL="1600200" indent="-228600" defTabSz="455613">
              <a:defRPr>
                <a:solidFill>
                  <a:schemeClr val="tx1"/>
                </a:solidFill>
                <a:latin typeface="Calibri" charset="0"/>
                <a:ea typeface="ＭＳ Ｐゴシック" charset="0"/>
              </a:defRPr>
            </a:lvl4pPr>
            <a:lvl5pPr marL="2057400" indent="-228600" defTabSz="455613">
              <a:defRPr>
                <a:solidFill>
                  <a:schemeClr val="tx1"/>
                </a:solidFill>
                <a:latin typeface="Calibri" charset="0"/>
                <a:ea typeface="ＭＳ Ｐゴシック" charset="0"/>
              </a:defRPr>
            </a:lvl5pPr>
            <a:lvl6pPr marL="2514600" indent="-228600" defTabSz="455613" fontAlgn="base">
              <a:spcBef>
                <a:spcPct val="0"/>
              </a:spcBef>
              <a:spcAft>
                <a:spcPct val="0"/>
              </a:spcAft>
              <a:defRPr>
                <a:solidFill>
                  <a:schemeClr val="tx1"/>
                </a:solidFill>
                <a:latin typeface="Calibri" charset="0"/>
                <a:ea typeface="ＭＳ Ｐゴシック" charset="0"/>
              </a:defRPr>
            </a:lvl6pPr>
            <a:lvl7pPr marL="2971800" indent="-228600" defTabSz="455613" fontAlgn="base">
              <a:spcBef>
                <a:spcPct val="0"/>
              </a:spcBef>
              <a:spcAft>
                <a:spcPct val="0"/>
              </a:spcAft>
              <a:defRPr>
                <a:solidFill>
                  <a:schemeClr val="tx1"/>
                </a:solidFill>
                <a:latin typeface="Calibri" charset="0"/>
                <a:ea typeface="ＭＳ Ｐゴシック" charset="0"/>
              </a:defRPr>
            </a:lvl7pPr>
            <a:lvl8pPr marL="3429000" indent="-228600" defTabSz="455613" fontAlgn="base">
              <a:spcBef>
                <a:spcPct val="0"/>
              </a:spcBef>
              <a:spcAft>
                <a:spcPct val="0"/>
              </a:spcAft>
              <a:defRPr>
                <a:solidFill>
                  <a:schemeClr val="tx1"/>
                </a:solidFill>
                <a:latin typeface="Calibri" charset="0"/>
                <a:ea typeface="ＭＳ Ｐゴシック" charset="0"/>
              </a:defRPr>
            </a:lvl8pPr>
            <a:lvl9pPr marL="3886200" indent="-228600" defTabSz="455613" fontAlgn="base">
              <a:spcBef>
                <a:spcPct val="0"/>
              </a:spcBef>
              <a:spcAft>
                <a:spcPct val="0"/>
              </a:spcAft>
              <a:defRPr>
                <a:solidFill>
                  <a:schemeClr val="tx1"/>
                </a:solidFill>
                <a:latin typeface="Calibri" charset="0"/>
                <a:ea typeface="ＭＳ Ｐゴシック" charset="0"/>
              </a:defRPr>
            </a:lvl9pPr>
          </a:lstStyle>
          <a:p>
            <a:pPr>
              <a:defRPr/>
            </a:pPr>
            <a:r>
              <a:rPr lang="en-US" sz="600" dirty="0">
                <a:solidFill>
                  <a:schemeClr val="bg1"/>
                </a:solidFill>
                <a:latin typeface="Arial" charset="0"/>
                <a:cs typeface="Arial" charset="0"/>
              </a:rPr>
              <a:t>©</a:t>
            </a:r>
            <a:r>
              <a:rPr lang="en-US" sz="600" dirty="0" smtClean="0">
                <a:solidFill>
                  <a:schemeClr val="bg1"/>
                </a:solidFill>
                <a:latin typeface="Arial" charset="0"/>
                <a:cs typeface="Arial" charset="0"/>
              </a:rPr>
              <a:t>2021 </a:t>
            </a:r>
            <a:r>
              <a:rPr lang="en-US" sz="600" dirty="0">
                <a:solidFill>
                  <a:schemeClr val="bg1"/>
                </a:solidFill>
                <a:latin typeface="Arial" charset="0"/>
                <a:cs typeface="Arial" charset="0"/>
              </a:rPr>
              <a:t>U.S.</a:t>
            </a:r>
            <a:r>
              <a:rPr lang="en-US" sz="600" baseline="0" dirty="0">
                <a:solidFill>
                  <a:schemeClr val="bg1"/>
                </a:solidFill>
                <a:latin typeface="Arial" charset="0"/>
                <a:cs typeface="Arial" charset="0"/>
              </a:rPr>
              <a:t> Women in Nuclear</a:t>
            </a:r>
            <a:endParaRPr lang="en-US" sz="600" dirty="0">
              <a:solidFill>
                <a:schemeClr val="bg1"/>
              </a:solidFill>
              <a:latin typeface="Arial" charset="0"/>
              <a:cs typeface="Arial" charset="0"/>
            </a:endParaRPr>
          </a:p>
        </p:txBody>
      </p:sp>
      <p:sp>
        <p:nvSpPr>
          <p:cNvPr id="11" name="Text Placeholder 5"/>
          <p:cNvSpPr>
            <a:spLocks noGrp="1"/>
          </p:cNvSpPr>
          <p:nvPr>
            <p:ph type="body" sz="quarter" idx="11"/>
          </p:nvPr>
        </p:nvSpPr>
        <p:spPr>
          <a:xfrm>
            <a:off x="269126" y="1860994"/>
            <a:ext cx="2349938" cy="998095"/>
          </a:xfrm>
          <a:prstGeom prst="rect">
            <a:avLst/>
          </a:prstGeom>
        </p:spPr>
        <p:txBody>
          <a:bodyPr vert="horz"/>
          <a:lstStyle>
            <a:lvl1pPr marL="0" indent="0">
              <a:spcBef>
                <a:spcPts val="0"/>
              </a:spcBef>
              <a:spcAft>
                <a:spcPts val="0"/>
              </a:spcAft>
              <a:buNone/>
              <a:defRPr sz="1350">
                <a:solidFill>
                  <a:srgbClr val="FFFFFF"/>
                </a:solidFill>
              </a:defRPr>
            </a:lvl1pPr>
            <a:lvl2pPr marL="342900" indent="0">
              <a:buNone/>
              <a:defRPr sz="1350">
                <a:solidFill>
                  <a:srgbClr val="FFFFFF"/>
                </a:solidFill>
              </a:defRPr>
            </a:lvl2pPr>
            <a:lvl3pPr marL="685800" indent="0">
              <a:buNone/>
              <a:defRPr sz="1350">
                <a:solidFill>
                  <a:srgbClr val="FFFFFF"/>
                </a:solidFill>
              </a:defRPr>
            </a:lvl3pPr>
            <a:lvl4pPr marL="1028700" indent="0">
              <a:buNone/>
              <a:defRPr sz="1350">
                <a:solidFill>
                  <a:srgbClr val="FFFFFF"/>
                </a:solidFill>
              </a:defRPr>
            </a:lvl4pPr>
            <a:lvl5pPr marL="1371600" indent="0">
              <a:buNone/>
              <a:defRPr sz="1350">
                <a:solidFill>
                  <a:srgbClr val="FFFFFF"/>
                </a:solidFill>
              </a:defRPr>
            </a:lvl5pPr>
          </a:lstStyle>
          <a:p>
            <a:pPr lvl="0"/>
            <a:r>
              <a:rPr lang="en-US" dirty="0"/>
              <a:t>Click to edit Master text styles</a:t>
            </a:r>
          </a:p>
        </p:txBody>
      </p:sp>
      <p:sp>
        <p:nvSpPr>
          <p:cNvPr id="12" name="Text Placeholder 2"/>
          <p:cNvSpPr>
            <a:spLocks noGrp="1"/>
          </p:cNvSpPr>
          <p:nvPr>
            <p:ph type="body" sz="quarter" idx="10"/>
          </p:nvPr>
        </p:nvSpPr>
        <p:spPr>
          <a:xfrm>
            <a:off x="269126" y="585788"/>
            <a:ext cx="2349938" cy="1236787"/>
          </a:xfrm>
          <a:prstGeom prst="rect">
            <a:avLst/>
          </a:prstGeom>
        </p:spPr>
        <p:txBody>
          <a:bodyPr vert="horz"/>
          <a:lstStyle>
            <a:lvl1pPr marL="0" indent="0">
              <a:buNone/>
              <a:defRPr sz="2100" baseline="0">
                <a:solidFill>
                  <a:srgbClr val="FFFFFF"/>
                </a:solidFill>
              </a:defRPr>
            </a:lvl1pPr>
            <a:lvl2pPr marL="342900" indent="0">
              <a:buNone/>
              <a:defRPr sz="2475">
                <a:solidFill>
                  <a:srgbClr val="FFFFFF"/>
                </a:solidFill>
              </a:defRPr>
            </a:lvl2pPr>
            <a:lvl3pPr marL="685800" indent="0">
              <a:buNone/>
              <a:defRPr sz="2475">
                <a:solidFill>
                  <a:srgbClr val="FFFFFF"/>
                </a:solidFill>
              </a:defRPr>
            </a:lvl3pPr>
            <a:lvl4pPr marL="1028700" indent="0">
              <a:buNone/>
              <a:defRPr sz="2475">
                <a:solidFill>
                  <a:srgbClr val="FFFFFF"/>
                </a:solidFill>
              </a:defRPr>
            </a:lvl4pPr>
            <a:lvl5pPr marL="1371600" indent="0">
              <a:buNone/>
              <a:defRPr sz="2475">
                <a:solidFill>
                  <a:srgbClr val="FFFFFF"/>
                </a:solidFill>
              </a:defRPr>
            </a:lvl5pPr>
          </a:lstStyle>
          <a:p>
            <a:pPr lvl="0"/>
            <a:r>
              <a:rPr lang="en-US" dirty="0"/>
              <a:t>Click to edit Master text styles</a:t>
            </a:r>
          </a:p>
        </p:txBody>
      </p:sp>
      <p:sp>
        <p:nvSpPr>
          <p:cNvPr id="9" name="Text Placeholder 9"/>
          <p:cNvSpPr>
            <a:spLocks noGrp="1"/>
          </p:cNvSpPr>
          <p:nvPr>
            <p:ph type="body" sz="quarter" idx="12" hasCustomPrompt="1"/>
          </p:nvPr>
        </p:nvSpPr>
        <p:spPr>
          <a:xfrm>
            <a:off x="269126" y="2881739"/>
            <a:ext cx="1961705" cy="315595"/>
          </a:xfrm>
          <a:prstGeom prst="rect">
            <a:avLst/>
          </a:prstGeom>
        </p:spPr>
        <p:txBody>
          <a:bodyPr vert="horz"/>
          <a:lstStyle>
            <a:lvl1pPr marL="0" indent="0">
              <a:buNone/>
              <a:defRPr sz="1050">
                <a:solidFill>
                  <a:schemeClr val="bg1"/>
                </a:solidFill>
              </a:defRPr>
            </a:lvl1pPr>
          </a:lstStyle>
          <a:p>
            <a:pPr lvl="0"/>
            <a:r>
              <a:rPr lang="en-US" dirty="0"/>
              <a:t>Month XX, 2020</a:t>
            </a:r>
          </a:p>
        </p:txBody>
      </p:sp>
      <p:sp>
        <p:nvSpPr>
          <p:cNvPr id="6" name="Rectangle 5"/>
          <p:cNvSpPr/>
          <p:nvPr userDrawn="1"/>
        </p:nvSpPr>
        <p:spPr>
          <a:xfrm>
            <a:off x="-7144" y="3248025"/>
            <a:ext cx="6865144" cy="1087438"/>
          </a:xfrm>
          <a:prstGeom prst="rect">
            <a:avLst/>
          </a:prstGeom>
          <a:solidFill>
            <a:schemeClr val="bg1">
              <a:alpha val="9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p>
        </p:txBody>
      </p:sp>
      <p:pic>
        <p:nvPicPr>
          <p:cNvPr id="3" name="Picture 2">
            <a:extLst>
              <a:ext uri="{FF2B5EF4-FFF2-40B4-BE49-F238E27FC236}">
                <a16:creationId xmlns:a16="http://schemas.microsoft.com/office/drawing/2014/main" id="{6B40D343-F8A1-F145-B77C-B1A348164953}"/>
              </a:ext>
            </a:extLst>
          </p:cNvPr>
          <p:cNvPicPr>
            <a:picLocks noChangeAspect="1"/>
          </p:cNvPicPr>
          <p:nvPr userDrawn="1"/>
        </p:nvPicPr>
        <p:blipFill>
          <a:blip r:embed="rId2"/>
          <a:stretch>
            <a:fillRect/>
          </a:stretch>
        </p:blipFill>
        <p:spPr>
          <a:xfrm>
            <a:off x="292894" y="3308317"/>
            <a:ext cx="2480869" cy="962841"/>
          </a:xfrm>
          <a:prstGeom prst="rect">
            <a:avLst/>
          </a:prstGeom>
        </p:spPr>
      </p:pic>
    </p:spTree>
    <p:extLst>
      <p:ext uri="{BB962C8B-B14F-4D97-AF65-F5344CB8AC3E}">
        <p14:creationId xmlns:p14="http://schemas.microsoft.com/office/powerpoint/2010/main" val="2290641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esentation + Speaker Intro">
    <p:spTree>
      <p:nvGrpSpPr>
        <p:cNvPr id="1" name=""/>
        <p:cNvGrpSpPr/>
        <p:nvPr/>
      </p:nvGrpSpPr>
      <p:grpSpPr>
        <a:xfrm>
          <a:off x="0" y="0"/>
          <a:ext cx="0" cy="0"/>
          <a:chOff x="0" y="0"/>
          <a:chExt cx="0" cy="0"/>
        </a:xfrm>
      </p:grpSpPr>
      <p:sp>
        <p:nvSpPr>
          <p:cNvPr id="10" name="Text Placeholder 4"/>
          <p:cNvSpPr>
            <a:spLocks noGrp="1"/>
          </p:cNvSpPr>
          <p:nvPr>
            <p:ph type="body" sz="quarter" idx="10"/>
          </p:nvPr>
        </p:nvSpPr>
        <p:spPr>
          <a:xfrm>
            <a:off x="676547" y="1116843"/>
            <a:ext cx="5361184" cy="1865306"/>
          </a:xfrm>
          <a:prstGeom prst="rect">
            <a:avLst/>
          </a:prstGeom>
        </p:spPr>
        <p:txBody>
          <a:bodyPr vert="horz"/>
          <a:lstStyle>
            <a:lvl1pPr marL="0" indent="0">
              <a:buNone/>
              <a:defRPr sz="3300" baseline="0">
                <a:solidFill>
                  <a:srgbClr val="10375C"/>
                </a:solidFill>
                <a:latin typeface="+mj-lt"/>
              </a:defRPr>
            </a:lvl1pPr>
          </a:lstStyle>
          <a:p>
            <a:pPr lvl="0"/>
            <a:r>
              <a:rPr lang="en-US" dirty="0"/>
              <a:t>Click to edit Master text styles</a:t>
            </a:r>
          </a:p>
        </p:txBody>
      </p:sp>
      <p:sp>
        <p:nvSpPr>
          <p:cNvPr id="11" name="Text Placeholder 9"/>
          <p:cNvSpPr>
            <a:spLocks noGrp="1"/>
          </p:cNvSpPr>
          <p:nvPr>
            <p:ph type="body" sz="quarter" idx="12"/>
          </p:nvPr>
        </p:nvSpPr>
        <p:spPr>
          <a:xfrm>
            <a:off x="679848" y="4531796"/>
            <a:ext cx="5365503" cy="315595"/>
          </a:xfrm>
          <a:prstGeom prst="rect">
            <a:avLst/>
          </a:prstGeom>
        </p:spPr>
        <p:txBody>
          <a:bodyPr vert="horz"/>
          <a:lstStyle>
            <a:lvl1pPr marL="0" indent="0">
              <a:buNone/>
              <a:defRPr sz="1050">
                <a:solidFill>
                  <a:schemeClr val="bg1"/>
                </a:solidFill>
              </a:defRPr>
            </a:lvl1pPr>
          </a:lstStyle>
          <a:p>
            <a:pPr lvl="0"/>
            <a:r>
              <a:rPr lang="en-US" dirty="0"/>
              <a:t>Click to edit Master text styles</a:t>
            </a:r>
          </a:p>
        </p:txBody>
      </p:sp>
      <p:sp>
        <p:nvSpPr>
          <p:cNvPr id="12" name="Text Placeholder 5"/>
          <p:cNvSpPr>
            <a:spLocks noGrp="1"/>
          </p:cNvSpPr>
          <p:nvPr>
            <p:ph type="body" sz="quarter" idx="11"/>
          </p:nvPr>
        </p:nvSpPr>
        <p:spPr>
          <a:xfrm>
            <a:off x="676546" y="2995318"/>
            <a:ext cx="5368805" cy="505384"/>
          </a:xfrm>
          <a:prstGeom prst="rect">
            <a:avLst/>
          </a:prstGeom>
        </p:spPr>
        <p:txBody>
          <a:bodyPr vert="horz"/>
          <a:lstStyle>
            <a:lvl1pPr marL="0" indent="0">
              <a:spcBef>
                <a:spcPts val="0"/>
              </a:spcBef>
              <a:spcAft>
                <a:spcPts val="0"/>
              </a:spcAft>
              <a:buNone/>
              <a:defRPr sz="1800">
                <a:solidFill>
                  <a:schemeClr val="bg1"/>
                </a:solidFill>
              </a:defRPr>
            </a:lvl1pPr>
            <a:lvl2pPr marL="342900" indent="0">
              <a:buNone/>
              <a:defRPr sz="1350">
                <a:solidFill>
                  <a:srgbClr val="FFFFFF"/>
                </a:solidFill>
              </a:defRPr>
            </a:lvl2pPr>
            <a:lvl3pPr marL="685800" indent="0">
              <a:buNone/>
              <a:defRPr sz="1350">
                <a:solidFill>
                  <a:srgbClr val="FFFFFF"/>
                </a:solidFill>
              </a:defRPr>
            </a:lvl3pPr>
            <a:lvl4pPr marL="1028700" indent="0">
              <a:buNone/>
              <a:defRPr sz="1350">
                <a:solidFill>
                  <a:srgbClr val="FFFFFF"/>
                </a:solidFill>
              </a:defRPr>
            </a:lvl4pPr>
            <a:lvl5pPr marL="1371600" indent="0">
              <a:buNone/>
              <a:defRPr sz="1350">
                <a:solidFill>
                  <a:srgbClr val="FFFFFF"/>
                </a:solidFill>
              </a:defRPr>
            </a:lvl5pPr>
          </a:lstStyle>
          <a:p>
            <a:pPr lvl="0"/>
            <a:r>
              <a:rPr lang="en-US" dirty="0"/>
              <a:t>Click to edit Master text styles</a:t>
            </a:r>
          </a:p>
        </p:txBody>
      </p:sp>
      <p:sp>
        <p:nvSpPr>
          <p:cNvPr id="13" name="Text Placeholder 5"/>
          <p:cNvSpPr>
            <a:spLocks noGrp="1"/>
          </p:cNvSpPr>
          <p:nvPr>
            <p:ph type="body" sz="quarter" idx="13"/>
          </p:nvPr>
        </p:nvSpPr>
        <p:spPr>
          <a:xfrm>
            <a:off x="679848" y="3513032"/>
            <a:ext cx="5365502" cy="1009357"/>
          </a:xfrm>
          <a:prstGeom prst="rect">
            <a:avLst/>
          </a:prstGeom>
        </p:spPr>
        <p:txBody>
          <a:bodyPr vert="horz"/>
          <a:lstStyle>
            <a:lvl1pPr marL="0" indent="0">
              <a:spcBef>
                <a:spcPts val="0"/>
              </a:spcBef>
              <a:spcAft>
                <a:spcPts val="0"/>
              </a:spcAft>
              <a:buNone/>
              <a:defRPr sz="1350" baseline="0">
                <a:solidFill>
                  <a:srgbClr val="FFFFFF"/>
                </a:solidFill>
              </a:defRPr>
            </a:lvl1pPr>
            <a:lvl2pPr marL="557213" indent="-214313">
              <a:buClr>
                <a:schemeClr val="tx2">
                  <a:lumMod val="50000"/>
                </a:schemeClr>
              </a:buClr>
              <a:buFont typeface="Wingdings" charset="2"/>
              <a:buChar char="§"/>
              <a:defRPr sz="1350">
                <a:solidFill>
                  <a:srgbClr val="FFFFFF"/>
                </a:solidFill>
              </a:defRPr>
            </a:lvl2pPr>
            <a:lvl3pPr marL="900113" indent="-214313">
              <a:buClr>
                <a:schemeClr val="tx2">
                  <a:lumMod val="50000"/>
                </a:schemeClr>
              </a:buClr>
              <a:buFont typeface="Wingdings" charset="2"/>
              <a:buChar char="§"/>
              <a:defRPr sz="1350">
                <a:solidFill>
                  <a:srgbClr val="FFFFFF"/>
                </a:solidFill>
              </a:defRPr>
            </a:lvl3pPr>
            <a:lvl4pPr marL="1028700" indent="0">
              <a:buNone/>
              <a:defRPr sz="1350">
                <a:solidFill>
                  <a:srgbClr val="FFFFFF"/>
                </a:solidFill>
              </a:defRPr>
            </a:lvl4pPr>
            <a:lvl5pPr marL="1371600" indent="0">
              <a:buNone/>
              <a:defRPr sz="1350">
                <a:solidFill>
                  <a:srgbClr val="FFFFFF"/>
                </a:solidFill>
              </a:defRPr>
            </a:lvl5pPr>
          </a:lstStyle>
          <a:p>
            <a:pPr lvl="0"/>
            <a:r>
              <a:rPr lang="en-US" dirty="0"/>
              <a:t>Click to edit Master text styles</a:t>
            </a:r>
          </a:p>
          <a:p>
            <a:pPr lvl="1"/>
            <a:r>
              <a:rPr lang="en-US" dirty="0"/>
              <a:t>Second level</a:t>
            </a:r>
          </a:p>
          <a:p>
            <a:pPr lvl="2"/>
            <a:r>
              <a:rPr lang="en-US" dirty="0"/>
              <a:t>Third level</a:t>
            </a:r>
          </a:p>
        </p:txBody>
      </p:sp>
      <p:pic>
        <p:nvPicPr>
          <p:cNvPr id="9" name="Picture 8">
            <a:extLst>
              <a:ext uri="{FF2B5EF4-FFF2-40B4-BE49-F238E27FC236}">
                <a16:creationId xmlns:a16="http://schemas.microsoft.com/office/drawing/2014/main" id="{8FEBDA9D-A486-B643-B468-4611EEEFF011}"/>
              </a:ext>
            </a:extLst>
          </p:cNvPr>
          <p:cNvPicPr>
            <a:picLocks noChangeAspect="1"/>
          </p:cNvPicPr>
          <p:nvPr userDrawn="1"/>
        </p:nvPicPr>
        <p:blipFill>
          <a:blip r:embed="rId2"/>
          <a:stretch>
            <a:fillRect/>
          </a:stretch>
        </p:blipFill>
        <p:spPr>
          <a:xfrm>
            <a:off x="5459814" y="135016"/>
            <a:ext cx="1303366" cy="1011689"/>
          </a:xfrm>
          <a:prstGeom prst="rect">
            <a:avLst/>
          </a:prstGeom>
        </p:spPr>
      </p:pic>
      <p:sp>
        <p:nvSpPr>
          <p:cNvPr id="14" name="TextBox 13">
            <a:extLst>
              <a:ext uri="{FF2B5EF4-FFF2-40B4-BE49-F238E27FC236}">
                <a16:creationId xmlns:a16="http://schemas.microsoft.com/office/drawing/2014/main" id="{41ACD160-B6FD-2F4D-B156-03D642EB625B}"/>
              </a:ext>
            </a:extLst>
          </p:cNvPr>
          <p:cNvSpPr txBox="1">
            <a:spLocks noChangeArrowheads="1"/>
          </p:cNvSpPr>
          <p:nvPr userDrawn="1"/>
        </p:nvSpPr>
        <p:spPr bwMode="auto">
          <a:xfrm>
            <a:off x="5147073" y="4792663"/>
            <a:ext cx="1569293" cy="1615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65" tIns="34283" rIns="68565" bIns="34283">
            <a:spAutoFit/>
          </a:bodyPr>
          <a:lstStyle>
            <a:lvl1pPr defTabSz="455613">
              <a:defRPr>
                <a:solidFill>
                  <a:schemeClr val="tx1"/>
                </a:solidFill>
                <a:latin typeface="Calibri" charset="0"/>
                <a:ea typeface="ＭＳ Ｐゴシック" charset="0"/>
                <a:cs typeface="ＭＳ Ｐゴシック" charset="0"/>
              </a:defRPr>
            </a:lvl1pPr>
            <a:lvl2pPr marL="742950" indent="-285750" defTabSz="455613">
              <a:defRPr>
                <a:solidFill>
                  <a:schemeClr val="tx1"/>
                </a:solidFill>
                <a:latin typeface="Calibri" charset="0"/>
                <a:ea typeface="ＭＳ Ｐゴシック" charset="0"/>
              </a:defRPr>
            </a:lvl2pPr>
            <a:lvl3pPr marL="1143000" indent="-228600" defTabSz="455613">
              <a:defRPr>
                <a:solidFill>
                  <a:schemeClr val="tx1"/>
                </a:solidFill>
                <a:latin typeface="Calibri" charset="0"/>
                <a:ea typeface="ＭＳ Ｐゴシック" charset="0"/>
              </a:defRPr>
            </a:lvl3pPr>
            <a:lvl4pPr marL="1600200" indent="-228600" defTabSz="455613">
              <a:defRPr>
                <a:solidFill>
                  <a:schemeClr val="tx1"/>
                </a:solidFill>
                <a:latin typeface="Calibri" charset="0"/>
                <a:ea typeface="ＭＳ Ｐゴシック" charset="0"/>
              </a:defRPr>
            </a:lvl4pPr>
            <a:lvl5pPr marL="2057400" indent="-228600" defTabSz="455613">
              <a:defRPr>
                <a:solidFill>
                  <a:schemeClr val="tx1"/>
                </a:solidFill>
                <a:latin typeface="Calibri" charset="0"/>
                <a:ea typeface="ＭＳ Ｐゴシック" charset="0"/>
              </a:defRPr>
            </a:lvl5pPr>
            <a:lvl6pPr marL="2514600" indent="-228600" defTabSz="455613" fontAlgn="base">
              <a:spcBef>
                <a:spcPct val="0"/>
              </a:spcBef>
              <a:spcAft>
                <a:spcPct val="0"/>
              </a:spcAft>
              <a:defRPr>
                <a:solidFill>
                  <a:schemeClr val="tx1"/>
                </a:solidFill>
                <a:latin typeface="Calibri" charset="0"/>
                <a:ea typeface="ＭＳ Ｐゴシック" charset="0"/>
              </a:defRPr>
            </a:lvl6pPr>
            <a:lvl7pPr marL="2971800" indent="-228600" defTabSz="455613" fontAlgn="base">
              <a:spcBef>
                <a:spcPct val="0"/>
              </a:spcBef>
              <a:spcAft>
                <a:spcPct val="0"/>
              </a:spcAft>
              <a:defRPr>
                <a:solidFill>
                  <a:schemeClr val="tx1"/>
                </a:solidFill>
                <a:latin typeface="Calibri" charset="0"/>
                <a:ea typeface="ＭＳ Ｐゴシック" charset="0"/>
              </a:defRPr>
            </a:lvl7pPr>
            <a:lvl8pPr marL="3429000" indent="-228600" defTabSz="455613" fontAlgn="base">
              <a:spcBef>
                <a:spcPct val="0"/>
              </a:spcBef>
              <a:spcAft>
                <a:spcPct val="0"/>
              </a:spcAft>
              <a:defRPr>
                <a:solidFill>
                  <a:schemeClr val="tx1"/>
                </a:solidFill>
                <a:latin typeface="Calibri" charset="0"/>
                <a:ea typeface="ＭＳ Ｐゴシック" charset="0"/>
              </a:defRPr>
            </a:lvl8pPr>
            <a:lvl9pPr marL="3886200" indent="-228600" defTabSz="455613" fontAlgn="base">
              <a:spcBef>
                <a:spcPct val="0"/>
              </a:spcBef>
              <a:spcAft>
                <a:spcPct val="0"/>
              </a:spcAft>
              <a:defRPr>
                <a:solidFill>
                  <a:schemeClr val="tx1"/>
                </a:solidFill>
                <a:latin typeface="Calibri" charset="0"/>
                <a:ea typeface="ＭＳ Ｐゴシック" charset="0"/>
              </a:defRPr>
            </a:lvl9pPr>
          </a:lstStyle>
          <a:p>
            <a:pPr marL="0" marR="0" indent="0" algn="r" defTabSz="341710" rtl="0" eaLnBrk="1" fontAlgn="base" latinLnBrk="0" hangingPunct="1">
              <a:lnSpc>
                <a:spcPct val="100000"/>
              </a:lnSpc>
              <a:spcBef>
                <a:spcPct val="0"/>
              </a:spcBef>
              <a:spcAft>
                <a:spcPct val="0"/>
              </a:spcAft>
              <a:buClrTx/>
              <a:buSzTx/>
              <a:buFontTx/>
              <a:buNone/>
              <a:tabLst/>
              <a:defRPr/>
            </a:pPr>
            <a:r>
              <a:rPr lang="en-US" sz="600" dirty="0">
                <a:solidFill>
                  <a:schemeClr val="bg1"/>
                </a:solidFill>
                <a:latin typeface="Arial" charset="0"/>
                <a:cs typeface="Arial" charset="0"/>
              </a:rPr>
              <a:t>©</a:t>
            </a:r>
            <a:r>
              <a:rPr lang="en-US" sz="600" dirty="0" smtClean="0">
                <a:solidFill>
                  <a:schemeClr val="bg1"/>
                </a:solidFill>
                <a:latin typeface="Arial" charset="0"/>
                <a:cs typeface="Arial" charset="0"/>
              </a:rPr>
              <a:t>2021 </a:t>
            </a:r>
            <a:r>
              <a:rPr lang="en-US" sz="600" dirty="0">
                <a:solidFill>
                  <a:schemeClr val="bg1"/>
                </a:solidFill>
                <a:latin typeface="Arial" charset="0"/>
                <a:cs typeface="Arial" charset="0"/>
              </a:rPr>
              <a:t>U.S.</a:t>
            </a:r>
            <a:r>
              <a:rPr lang="en-US" sz="600" baseline="0" dirty="0">
                <a:solidFill>
                  <a:schemeClr val="bg1"/>
                </a:solidFill>
                <a:latin typeface="Arial" charset="0"/>
                <a:cs typeface="Arial" charset="0"/>
              </a:rPr>
              <a:t> Women in Nuclear     </a:t>
            </a:r>
            <a:fld id="{9A6F701A-433E-4542-8096-16FD041B1432}" type="slidenum">
              <a:rPr lang="en-US" sz="600" smtClean="0">
                <a:solidFill>
                  <a:schemeClr val="bg1"/>
                </a:solidFill>
                <a:latin typeface="Arial" charset="0"/>
                <a:cs typeface="Arial" charset="0"/>
              </a:rPr>
              <a:pPr marL="0" marR="0" indent="0" algn="r" defTabSz="341710" rtl="0" eaLnBrk="1" fontAlgn="base" latinLnBrk="0" hangingPunct="1">
                <a:lnSpc>
                  <a:spcPct val="100000"/>
                </a:lnSpc>
                <a:spcBef>
                  <a:spcPct val="0"/>
                </a:spcBef>
                <a:spcAft>
                  <a:spcPct val="0"/>
                </a:spcAft>
                <a:buClrTx/>
                <a:buSzTx/>
                <a:buFontTx/>
                <a:buNone/>
                <a:tabLst/>
                <a:defRPr/>
              </a:pPr>
              <a:t>‹#›</a:t>
            </a:fld>
            <a:endParaRPr lang="en-US" sz="600" dirty="0">
              <a:solidFill>
                <a:schemeClr val="bg1"/>
              </a:solidFill>
              <a:latin typeface="Arial" charset="0"/>
              <a:cs typeface="Arial" charset="0"/>
            </a:endParaRPr>
          </a:p>
        </p:txBody>
      </p:sp>
    </p:spTree>
    <p:extLst>
      <p:ext uri="{BB962C8B-B14F-4D97-AF65-F5344CB8AC3E}">
        <p14:creationId xmlns:p14="http://schemas.microsoft.com/office/powerpoint/2010/main" val="709563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Page">
    <p:spTree>
      <p:nvGrpSpPr>
        <p:cNvPr id="1" name=""/>
        <p:cNvGrpSpPr/>
        <p:nvPr/>
      </p:nvGrpSpPr>
      <p:grpSpPr>
        <a:xfrm>
          <a:off x="0" y="0"/>
          <a:ext cx="0" cy="0"/>
          <a:chOff x="0" y="0"/>
          <a:chExt cx="0" cy="0"/>
        </a:xfrm>
      </p:grpSpPr>
      <p:cxnSp>
        <p:nvCxnSpPr>
          <p:cNvPr id="3" name="Straight Connector 2"/>
          <p:cNvCxnSpPr/>
          <p:nvPr userDrawn="1"/>
        </p:nvCxnSpPr>
        <p:spPr>
          <a:xfrm>
            <a:off x="3098006" y="3176588"/>
            <a:ext cx="682229" cy="0"/>
          </a:xfrm>
          <a:prstGeom prst="line">
            <a:avLst/>
          </a:prstGeom>
          <a:ln>
            <a:solidFill>
              <a:schemeClr val="tx2">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7" name="Text Placeholder 6"/>
          <p:cNvSpPr>
            <a:spLocks noGrp="1"/>
          </p:cNvSpPr>
          <p:nvPr>
            <p:ph type="body" sz="quarter" idx="10"/>
          </p:nvPr>
        </p:nvSpPr>
        <p:spPr>
          <a:xfrm>
            <a:off x="685799" y="2417330"/>
            <a:ext cx="5487591" cy="497443"/>
          </a:xfrm>
          <a:prstGeom prst="rect">
            <a:avLst/>
          </a:prstGeom>
        </p:spPr>
        <p:txBody>
          <a:bodyPr vert="horz"/>
          <a:lstStyle>
            <a:lvl1pPr marL="0" indent="0" algn="ctr">
              <a:buNone/>
              <a:defRPr baseline="0">
                <a:solidFill>
                  <a:srgbClr val="FFFFFF"/>
                </a:solidFill>
              </a:defRPr>
            </a:lvl1pPr>
          </a:lstStyle>
          <a:p>
            <a:pPr lvl="0"/>
            <a:r>
              <a:rPr lang="en-US"/>
              <a:t>Click to edit Master text styles</a:t>
            </a:r>
          </a:p>
        </p:txBody>
      </p:sp>
      <p:pic>
        <p:nvPicPr>
          <p:cNvPr id="5" name="Picture 4">
            <a:extLst>
              <a:ext uri="{FF2B5EF4-FFF2-40B4-BE49-F238E27FC236}">
                <a16:creationId xmlns:a16="http://schemas.microsoft.com/office/drawing/2014/main" id="{C36891E6-F0C8-7440-8494-2451C0CC3DEC}"/>
              </a:ext>
            </a:extLst>
          </p:cNvPr>
          <p:cNvPicPr>
            <a:picLocks noChangeAspect="1"/>
          </p:cNvPicPr>
          <p:nvPr userDrawn="1"/>
        </p:nvPicPr>
        <p:blipFill>
          <a:blip r:embed="rId2"/>
          <a:stretch>
            <a:fillRect/>
          </a:stretch>
        </p:blipFill>
        <p:spPr>
          <a:xfrm>
            <a:off x="5459814" y="135016"/>
            <a:ext cx="1303366" cy="1011689"/>
          </a:xfrm>
          <a:prstGeom prst="rect">
            <a:avLst/>
          </a:prstGeom>
        </p:spPr>
      </p:pic>
      <p:sp>
        <p:nvSpPr>
          <p:cNvPr id="6" name="TextBox 5">
            <a:extLst>
              <a:ext uri="{FF2B5EF4-FFF2-40B4-BE49-F238E27FC236}">
                <a16:creationId xmlns:a16="http://schemas.microsoft.com/office/drawing/2014/main" id="{79E75185-1648-1841-B4E8-9D6ED7A80A70}"/>
              </a:ext>
            </a:extLst>
          </p:cNvPr>
          <p:cNvSpPr txBox="1">
            <a:spLocks noChangeArrowheads="1"/>
          </p:cNvSpPr>
          <p:nvPr userDrawn="1"/>
        </p:nvSpPr>
        <p:spPr bwMode="auto">
          <a:xfrm>
            <a:off x="5147073" y="4792663"/>
            <a:ext cx="1569293" cy="1615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65" tIns="34283" rIns="68565" bIns="34283">
            <a:spAutoFit/>
          </a:bodyPr>
          <a:lstStyle>
            <a:lvl1pPr defTabSz="455613">
              <a:defRPr>
                <a:solidFill>
                  <a:schemeClr val="tx1"/>
                </a:solidFill>
                <a:latin typeface="Calibri" charset="0"/>
                <a:ea typeface="ＭＳ Ｐゴシック" charset="0"/>
                <a:cs typeface="ＭＳ Ｐゴシック" charset="0"/>
              </a:defRPr>
            </a:lvl1pPr>
            <a:lvl2pPr marL="742950" indent="-285750" defTabSz="455613">
              <a:defRPr>
                <a:solidFill>
                  <a:schemeClr val="tx1"/>
                </a:solidFill>
                <a:latin typeface="Calibri" charset="0"/>
                <a:ea typeface="ＭＳ Ｐゴシック" charset="0"/>
              </a:defRPr>
            </a:lvl2pPr>
            <a:lvl3pPr marL="1143000" indent="-228600" defTabSz="455613">
              <a:defRPr>
                <a:solidFill>
                  <a:schemeClr val="tx1"/>
                </a:solidFill>
                <a:latin typeface="Calibri" charset="0"/>
                <a:ea typeface="ＭＳ Ｐゴシック" charset="0"/>
              </a:defRPr>
            </a:lvl3pPr>
            <a:lvl4pPr marL="1600200" indent="-228600" defTabSz="455613">
              <a:defRPr>
                <a:solidFill>
                  <a:schemeClr val="tx1"/>
                </a:solidFill>
                <a:latin typeface="Calibri" charset="0"/>
                <a:ea typeface="ＭＳ Ｐゴシック" charset="0"/>
              </a:defRPr>
            </a:lvl4pPr>
            <a:lvl5pPr marL="2057400" indent="-228600" defTabSz="455613">
              <a:defRPr>
                <a:solidFill>
                  <a:schemeClr val="tx1"/>
                </a:solidFill>
                <a:latin typeface="Calibri" charset="0"/>
                <a:ea typeface="ＭＳ Ｐゴシック" charset="0"/>
              </a:defRPr>
            </a:lvl5pPr>
            <a:lvl6pPr marL="2514600" indent="-228600" defTabSz="455613" fontAlgn="base">
              <a:spcBef>
                <a:spcPct val="0"/>
              </a:spcBef>
              <a:spcAft>
                <a:spcPct val="0"/>
              </a:spcAft>
              <a:defRPr>
                <a:solidFill>
                  <a:schemeClr val="tx1"/>
                </a:solidFill>
                <a:latin typeface="Calibri" charset="0"/>
                <a:ea typeface="ＭＳ Ｐゴシック" charset="0"/>
              </a:defRPr>
            </a:lvl6pPr>
            <a:lvl7pPr marL="2971800" indent="-228600" defTabSz="455613" fontAlgn="base">
              <a:spcBef>
                <a:spcPct val="0"/>
              </a:spcBef>
              <a:spcAft>
                <a:spcPct val="0"/>
              </a:spcAft>
              <a:defRPr>
                <a:solidFill>
                  <a:schemeClr val="tx1"/>
                </a:solidFill>
                <a:latin typeface="Calibri" charset="0"/>
                <a:ea typeface="ＭＳ Ｐゴシック" charset="0"/>
              </a:defRPr>
            </a:lvl7pPr>
            <a:lvl8pPr marL="3429000" indent="-228600" defTabSz="455613" fontAlgn="base">
              <a:spcBef>
                <a:spcPct val="0"/>
              </a:spcBef>
              <a:spcAft>
                <a:spcPct val="0"/>
              </a:spcAft>
              <a:defRPr>
                <a:solidFill>
                  <a:schemeClr val="tx1"/>
                </a:solidFill>
                <a:latin typeface="Calibri" charset="0"/>
                <a:ea typeface="ＭＳ Ｐゴシック" charset="0"/>
              </a:defRPr>
            </a:lvl8pPr>
            <a:lvl9pPr marL="3886200" indent="-228600" defTabSz="455613" fontAlgn="base">
              <a:spcBef>
                <a:spcPct val="0"/>
              </a:spcBef>
              <a:spcAft>
                <a:spcPct val="0"/>
              </a:spcAft>
              <a:defRPr>
                <a:solidFill>
                  <a:schemeClr val="tx1"/>
                </a:solidFill>
                <a:latin typeface="Calibri" charset="0"/>
                <a:ea typeface="ＭＳ Ｐゴシック" charset="0"/>
              </a:defRPr>
            </a:lvl9pPr>
          </a:lstStyle>
          <a:p>
            <a:pPr marL="0" marR="0" indent="0" algn="r" defTabSz="341710" rtl="0" eaLnBrk="1" fontAlgn="base" latinLnBrk="0" hangingPunct="1">
              <a:lnSpc>
                <a:spcPct val="100000"/>
              </a:lnSpc>
              <a:spcBef>
                <a:spcPct val="0"/>
              </a:spcBef>
              <a:spcAft>
                <a:spcPct val="0"/>
              </a:spcAft>
              <a:buClrTx/>
              <a:buSzTx/>
              <a:buFontTx/>
              <a:buNone/>
              <a:tabLst/>
              <a:defRPr/>
            </a:pPr>
            <a:r>
              <a:rPr lang="en-US" sz="600" dirty="0">
                <a:solidFill>
                  <a:schemeClr val="bg1"/>
                </a:solidFill>
                <a:latin typeface="Arial" charset="0"/>
                <a:cs typeface="Arial" charset="0"/>
              </a:rPr>
              <a:t>©</a:t>
            </a:r>
            <a:r>
              <a:rPr lang="en-US" sz="600" dirty="0" smtClean="0">
                <a:solidFill>
                  <a:schemeClr val="bg1"/>
                </a:solidFill>
                <a:latin typeface="Arial" charset="0"/>
                <a:cs typeface="Arial" charset="0"/>
              </a:rPr>
              <a:t>2021 </a:t>
            </a:r>
            <a:r>
              <a:rPr lang="en-US" sz="600" dirty="0">
                <a:solidFill>
                  <a:schemeClr val="bg1"/>
                </a:solidFill>
                <a:latin typeface="Arial" charset="0"/>
                <a:cs typeface="Arial" charset="0"/>
              </a:rPr>
              <a:t>U.S.</a:t>
            </a:r>
            <a:r>
              <a:rPr lang="en-US" sz="600" baseline="0" dirty="0">
                <a:solidFill>
                  <a:schemeClr val="bg1"/>
                </a:solidFill>
                <a:latin typeface="Arial" charset="0"/>
                <a:cs typeface="Arial" charset="0"/>
              </a:rPr>
              <a:t> Women in Nuclear     </a:t>
            </a:r>
            <a:fld id="{9A6F701A-433E-4542-8096-16FD041B1432}" type="slidenum">
              <a:rPr lang="en-US" sz="600" smtClean="0">
                <a:solidFill>
                  <a:schemeClr val="bg1"/>
                </a:solidFill>
                <a:latin typeface="Arial" charset="0"/>
                <a:cs typeface="Arial" charset="0"/>
              </a:rPr>
              <a:pPr marL="0" marR="0" indent="0" algn="r" defTabSz="341710" rtl="0" eaLnBrk="1" fontAlgn="base" latinLnBrk="0" hangingPunct="1">
                <a:lnSpc>
                  <a:spcPct val="100000"/>
                </a:lnSpc>
                <a:spcBef>
                  <a:spcPct val="0"/>
                </a:spcBef>
                <a:spcAft>
                  <a:spcPct val="0"/>
                </a:spcAft>
                <a:buClrTx/>
                <a:buSzTx/>
                <a:buFontTx/>
                <a:buNone/>
                <a:tabLst/>
                <a:defRPr/>
              </a:pPr>
              <a:t>‹#›</a:t>
            </a:fld>
            <a:endParaRPr lang="en-US" sz="600" dirty="0">
              <a:solidFill>
                <a:schemeClr val="bg1"/>
              </a:solidFill>
              <a:latin typeface="Arial" charset="0"/>
              <a:cs typeface="Arial" charset="0"/>
            </a:endParaRPr>
          </a:p>
        </p:txBody>
      </p:sp>
    </p:spTree>
    <p:extLst>
      <p:ext uri="{BB962C8B-B14F-4D97-AF65-F5344CB8AC3E}">
        <p14:creationId xmlns:p14="http://schemas.microsoft.com/office/powerpoint/2010/main" val="574368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Page with Subhead">
    <p:spTree>
      <p:nvGrpSpPr>
        <p:cNvPr id="1" name=""/>
        <p:cNvGrpSpPr/>
        <p:nvPr/>
      </p:nvGrpSpPr>
      <p:grpSpPr>
        <a:xfrm>
          <a:off x="0" y="0"/>
          <a:ext cx="0" cy="0"/>
          <a:chOff x="0" y="0"/>
          <a:chExt cx="0" cy="0"/>
        </a:xfrm>
      </p:grpSpPr>
      <p:cxnSp>
        <p:nvCxnSpPr>
          <p:cNvPr id="4" name="Straight Connector 3"/>
          <p:cNvCxnSpPr/>
          <p:nvPr userDrawn="1"/>
        </p:nvCxnSpPr>
        <p:spPr>
          <a:xfrm>
            <a:off x="3098006" y="3176588"/>
            <a:ext cx="682229" cy="0"/>
          </a:xfrm>
          <a:prstGeom prst="line">
            <a:avLst/>
          </a:prstGeom>
          <a:ln>
            <a:solidFill>
              <a:schemeClr val="tx2">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1" name="Text Placeholder 6"/>
          <p:cNvSpPr>
            <a:spLocks noGrp="1"/>
          </p:cNvSpPr>
          <p:nvPr>
            <p:ph type="body" sz="quarter" idx="10"/>
          </p:nvPr>
        </p:nvSpPr>
        <p:spPr>
          <a:xfrm>
            <a:off x="685799" y="2063268"/>
            <a:ext cx="5487591" cy="497443"/>
          </a:xfrm>
          <a:prstGeom prst="rect">
            <a:avLst/>
          </a:prstGeom>
        </p:spPr>
        <p:txBody>
          <a:bodyPr vert="horz"/>
          <a:lstStyle>
            <a:lvl1pPr marL="0" indent="0" algn="ctr">
              <a:buNone/>
              <a:defRPr baseline="0">
                <a:solidFill>
                  <a:srgbClr val="FFFFFF"/>
                </a:solidFill>
              </a:defRPr>
            </a:lvl1pPr>
          </a:lstStyle>
          <a:p>
            <a:pPr lvl="0"/>
            <a:r>
              <a:rPr lang="en-US"/>
              <a:t>Click to edit Master text styles</a:t>
            </a:r>
          </a:p>
        </p:txBody>
      </p:sp>
      <p:sp>
        <p:nvSpPr>
          <p:cNvPr id="12" name="Text Placeholder 8"/>
          <p:cNvSpPr>
            <a:spLocks noGrp="1"/>
          </p:cNvSpPr>
          <p:nvPr>
            <p:ph type="body" sz="quarter" idx="11"/>
          </p:nvPr>
        </p:nvSpPr>
        <p:spPr>
          <a:xfrm>
            <a:off x="685800" y="2567435"/>
            <a:ext cx="5487590" cy="398987"/>
          </a:xfrm>
          <a:prstGeom prst="rect">
            <a:avLst/>
          </a:prstGeom>
        </p:spPr>
        <p:txBody>
          <a:bodyPr vert="horz"/>
          <a:lstStyle>
            <a:lvl1pPr marL="0" marR="0" indent="0" algn="ctr" defTabSz="342900" rtl="0" eaLnBrk="0" fontAlgn="base" latinLnBrk="0" hangingPunct="0">
              <a:lnSpc>
                <a:spcPct val="100000"/>
              </a:lnSpc>
              <a:spcBef>
                <a:spcPct val="20000"/>
              </a:spcBef>
              <a:spcAft>
                <a:spcPct val="0"/>
              </a:spcAft>
              <a:buClrTx/>
              <a:buSzTx/>
              <a:buFont typeface="Arial" charset="0"/>
              <a:buNone/>
              <a:tabLst/>
              <a:defRPr sz="1350" cap="all" baseline="0">
                <a:solidFill>
                  <a:srgbClr val="10375C"/>
                </a:solidFill>
              </a:defRPr>
            </a:lvl1pPr>
            <a:lvl2pPr marL="342900" indent="0">
              <a:buNone/>
              <a:defRPr sz="1500">
                <a:solidFill>
                  <a:srgbClr val="FFFFFF"/>
                </a:solidFill>
              </a:defRPr>
            </a:lvl2pPr>
            <a:lvl3pPr marL="685800" indent="0">
              <a:buNone/>
              <a:defRPr sz="1500">
                <a:solidFill>
                  <a:srgbClr val="FFFFFF"/>
                </a:solidFill>
              </a:defRPr>
            </a:lvl3pPr>
            <a:lvl4pPr marL="1028700" indent="0">
              <a:buNone/>
              <a:defRPr sz="1500">
                <a:solidFill>
                  <a:srgbClr val="FFFFFF"/>
                </a:solidFill>
              </a:defRPr>
            </a:lvl4pPr>
            <a:lvl5pPr marL="1371600" indent="0">
              <a:buNone/>
              <a:defRPr sz="1500">
                <a:solidFill>
                  <a:srgbClr val="FFFFFF"/>
                </a:solidFill>
              </a:defRPr>
            </a:lvl5pPr>
          </a:lstStyle>
          <a:p>
            <a:pPr lvl="0"/>
            <a:r>
              <a:rPr lang="en-US" dirty="0"/>
              <a:t>Click to edit Master text styles</a:t>
            </a:r>
          </a:p>
        </p:txBody>
      </p:sp>
      <p:pic>
        <p:nvPicPr>
          <p:cNvPr id="6" name="Picture 5">
            <a:extLst>
              <a:ext uri="{FF2B5EF4-FFF2-40B4-BE49-F238E27FC236}">
                <a16:creationId xmlns:a16="http://schemas.microsoft.com/office/drawing/2014/main" id="{55FABEFB-CFA1-1247-8CE2-E07278E8C457}"/>
              </a:ext>
            </a:extLst>
          </p:cNvPr>
          <p:cNvPicPr>
            <a:picLocks noChangeAspect="1"/>
          </p:cNvPicPr>
          <p:nvPr userDrawn="1"/>
        </p:nvPicPr>
        <p:blipFill>
          <a:blip r:embed="rId2"/>
          <a:stretch>
            <a:fillRect/>
          </a:stretch>
        </p:blipFill>
        <p:spPr>
          <a:xfrm>
            <a:off x="5459814" y="135016"/>
            <a:ext cx="1303366" cy="1011689"/>
          </a:xfrm>
          <a:prstGeom prst="rect">
            <a:avLst/>
          </a:prstGeom>
        </p:spPr>
      </p:pic>
      <p:sp>
        <p:nvSpPr>
          <p:cNvPr id="8" name="TextBox 7">
            <a:extLst>
              <a:ext uri="{FF2B5EF4-FFF2-40B4-BE49-F238E27FC236}">
                <a16:creationId xmlns:a16="http://schemas.microsoft.com/office/drawing/2014/main" id="{FD325F83-2230-4642-8851-DCD3EDBC759C}"/>
              </a:ext>
            </a:extLst>
          </p:cNvPr>
          <p:cNvSpPr txBox="1">
            <a:spLocks noChangeArrowheads="1"/>
          </p:cNvSpPr>
          <p:nvPr userDrawn="1"/>
        </p:nvSpPr>
        <p:spPr bwMode="auto">
          <a:xfrm>
            <a:off x="5147073" y="4792663"/>
            <a:ext cx="1569293" cy="1615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65" tIns="34283" rIns="68565" bIns="34283">
            <a:spAutoFit/>
          </a:bodyPr>
          <a:lstStyle>
            <a:lvl1pPr defTabSz="455613">
              <a:defRPr>
                <a:solidFill>
                  <a:schemeClr val="tx1"/>
                </a:solidFill>
                <a:latin typeface="Calibri" charset="0"/>
                <a:ea typeface="ＭＳ Ｐゴシック" charset="0"/>
                <a:cs typeface="ＭＳ Ｐゴシック" charset="0"/>
              </a:defRPr>
            </a:lvl1pPr>
            <a:lvl2pPr marL="742950" indent="-285750" defTabSz="455613">
              <a:defRPr>
                <a:solidFill>
                  <a:schemeClr val="tx1"/>
                </a:solidFill>
                <a:latin typeface="Calibri" charset="0"/>
                <a:ea typeface="ＭＳ Ｐゴシック" charset="0"/>
              </a:defRPr>
            </a:lvl2pPr>
            <a:lvl3pPr marL="1143000" indent="-228600" defTabSz="455613">
              <a:defRPr>
                <a:solidFill>
                  <a:schemeClr val="tx1"/>
                </a:solidFill>
                <a:latin typeface="Calibri" charset="0"/>
                <a:ea typeface="ＭＳ Ｐゴシック" charset="0"/>
              </a:defRPr>
            </a:lvl3pPr>
            <a:lvl4pPr marL="1600200" indent="-228600" defTabSz="455613">
              <a:defRPr>
                <a:solidFill>
                  <a:schemeClr val="tx1"/>
                </a:solidFill>
                <a:latin typeface="Calibri" charset="0"/>
                <a:ea typeface="ＭＳ Ｐゴシック" charset="0"/>
              </a:defRPr>
            </a:lvl4pPr>
            <a:lvl5pPr marL="2057400" indent="-228600" defTabSz="455613">
              <a:defRPr>
                <a:solidFill>
                  <a:schemeClr val="tx1"/>
                </a:solidFill>
                <a:latin typeface="Calibri" charset="0"/>
                <a:ea typeface="ＭＳ Ｐゴシック" charset="0"/>
              </a:defRPr>
            </a:lvl5pPr>
            <a:lvl6pPr marL="2514600" indent="-228600" defTabSz="455613" fontAlgn="base">
              <a:spcBef>
                <a:spcPct val="0"/>
              </a:spcBef>
              <a:spcAft>
                <a:spcPct val="0"/>
              </a:spcAft>
              <a:defRPr>
                <a:solidFill>
                  <a:schemeClr val="tx1"/>
                </a:solidFill>
                <a:latin typeface="Calibri" charset="0"/>
                <a:ea typeface="ＭＳ Ｐゴシック" charset="0"/>
              </a:defRPr>
            </a:lvl6pPr>
            <a:lvl7pPr marL="2971800" indent="-228600" defTabSz="455613" fontAlgn="base">
              <a:spcBef>
                <a:spcPct val="0"/>
              </a:spcBef>
              <a:spcAft>
                <a:spcPct val="0"/>
              </a:spcAft>
              <a:defRPr>
                <a:solidFill>
                  <a:schemeClr val="tx1"/>
                </a:solidFill>
                <a:latin typeface="Calibri" charset="0"/>
                <a:ea typeface="ＭＳ Ｐゴシック" charset="0"/>
              </a:defRPr>
            </a:lvl7pPr>
            <a:lvl8pPr marL="3429000" indent="-228600" defTabSz="455613" fontAlgn="base">
              <a:spcBef>
                <a:spcPct val="0"/>
              </a:spcBef>
              <a:spcAft>
                <a:spcPct val="0"/>
              </a:spcAft>
              <a:defRPr>
                <a:solidFill>
                  <a:schemeClr val="tx1"/>
                </a:solidFill>
                <a:latin typeface="Calibri" charset="0"/>
                <a:ea typeface="ＭＳ Ｐゴシック" charset="0"/>
              </a:defRPr>
            </a:lvl8pPr>
            <a:lvl9pPr marL="3886200" indent="-228600" defTabSz="455613" fontAlgn="base">
              <a:spcBef>
                <a:spcPct val="0"/>
              </a:spcBef>
              <a:spcAft>
                <a:spcPct val="0"/>
              </a:spcAft>
              <a:defRPr>
                <a:solidFill>
                  <a:schemeClr val="tx1"/>
                </a:solidFill>
                <a:latin typeface="Calibri" charset="0"/>
                <a:ea typeface="ＭＳ Ｐゴシック" charset="0"/>
              </a:defRPr>
            </a:lvl9pPr>
          </a:lstStyle>
          <a:p>
            <a:pPr marL="0" marR="0" indent="0" algn="r" defTabSz="341710" rtl="0" eaLnBrk="1" fontAlgn="base" latinLnBrk="0" hangingPunct="1">
              <a:lnSpc>
                <a:spcPct val="100000"/>
              </a:lnSpc>
              <a:spcBef>
                <a:spcPct val="0"/>
              </a:spcBef>
              <a:spcAft>
                <a:spcPct val="0"/>
              </a:spcAft>
              <a:buClrTx/>
              <a:buSzTx/>
              <a:buFontTx/>
              <a:buNone/>
              <a:tabLst/>
              <a:defRPr/>
            </a:pPr>
            <a:r>
              <a:rPr lang="en-US" sz="600" dirty="0">
                <a:solidFill>
                  <a:schemeClr val="bg1"/>
                </a:solidFill>
                <a:latin typeface="Arial" charset="0"/>
                <a:cs typeface="Arial" charset="0"/>
              </a:rPr>
              <a:t>©</a:t>
            </a:r>
            <a:r>
              <a:rPr lang="en-US" sz="600" dirty="0" smtClean="0">
                <a:solidFill>
                  <a:schemeClr val="bg1"/>
                </a:solidFill>
                <a:latin typeface="Arial" charset="0"/>
                <a:cs typeface="Arial" charset="0"/>
              </a:rPr>
              <a:t>2021 </a:t>
            </a:r>
            <a:r>
              <a:rPr lang="en-US" sz="600" dirty="0">
                <a:solidFill>
                  <a:schemeClr val="bg1"/>
                </a:solidFill>
                <a:latin typeface="Arial" charset="0"/>
                <a:cs typeface="Arial" charset="0"/>
              </a:rPr>
              <a:t>U.S.</a:t>
            </a:r>
            <a:r>
              <a:rPr lang="en-US" sz="600" baseline="0" dirty="0">
                <a:solidFill>
                  <a:schemeClr val="bg1"/>
                </a:solidFill>
                <a:latin typeface="Arial" charset="0"/>
                <a:cs typeface="Arial" charset="0"/>
              </a:rPr>
              <a:t> Women in Nuclear     </a:t>
            </a:r>
            <a:fld id="{9A6F701A-433E-4542-8096-16FD041B1432}" type="slidenum">
              <a:rPr lang="en-US" sz="600" smtClean="0">
                <a:solidFill>
                  <a:schemeClr val="bg1"/>
                </a:solidFill>
                <a:latin typeface="Arial" charset="0"/>
                <a:cs typeface="Arial" charset="0"/>
              </a:rPr>
              <a:pPr marL="0" marR="0" indent="0" algn="r" defTabSz="341710" rtl="0" eaLnBrk="1" fontAlgn="base" latinLnBrk="0" hangingPunct="1">
                <a:lnSpc>
                  <a:spcPct val="100000"/>
                </a:lnSpc>
                <a:spcBef>
                  <a:spcPct val="0"/>
                </a:spcBef>
                <a:spcAft>
                  <a:spcPct val="0"/>
                </a:spcAft>
                <a:buClrTx/>
                <a:buSzTx/>
                <a:buFontTx/>
                <a:buNone/>
                <a:tabLst/>
                <a:defRPr/>
              </a:pPr>
              <a:t>‹#›</a:t>
            </a:fld>
            <a:endParaRPr lang="en-US" sz="600" dirty="0">
              <a:solidFill>
                <a:schemeClr val="bg1"/>
              </a:solidFill>
              <a:latin typeface="Arial" charset="0"/>
              <a:cs typeface="Arial" charset="0"/>
            </a:endParaRPr>
          </a:p>
        </p:txBody>
      </p:sp>
    </p:spTree>
    <p:extLst>
      <p:ext uri="{BB962C8B-B14F-4D97-AF65-F5344CB8AC3E}">
        <p14:creationId xmlns:p14="http://schemas.microsoft.com/office/powerpoint/2010/main" val="1050211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Image or Graphic">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5147073" y="4792663"/>
            <a:ext cx="1569293" cy="1615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65" tIns="34283" rIns="68565" bIns="34283">
            <a:spAutoFit/>
          </a:bodyPr>
          <a:lstStyle>
            <a:lvl1pPr defTabSz="455613">
              <a:defRPr>
                <a:solidFill>
                  <a:schemeClr val="tx1"/>
                </a:solidFill>
                <a:latin typeface="Calibri" charset="0"/>
                <a:ea typeface="ＭＳ Ｐゴシック" charset="0"/>
                <a:cs typeface="ＭＳ Ｐゴシック" charset="0"/>
              </a:defRPr>
            </a:lvl1pPr>
            <a:lvl2pPr marL="742950" indent="-285750" defTabSz="455613">
              <a:defRPr>
                <a:solidFill>
                  <a:schemeClr val="tx1"/>
                </a:solidFill>
                <a:latin typeface="Calibri" charset="0"/>
                <a:ea typeface="ＭＳ Ｐゴシック" charset="0"/>
              </a:defRPr>
            </a:lvl2pPr>
            <a:lvl3pPr marL="1143000" indent="-228600" defTabSz="455613">
              <a:defRPr>
                <a:solidFill>
                  <a:schemeClr val="tx1"/>
                </a:solidFill>
                <a:latin typeface="Calibri" charset="0"/>
                <a:ea typeface="ＭＳ Ｐゴシック" charset="0"/>
              </a:defRPr>
            </a:lvl3pPr>
            <a:lvl4pPr marL="1600200" indent="-228600" defTabSz="455613">
              <a:defRPr>
                <a:solidFill>
                  <a:schemeClr val="tx1"/>
                </a:solidFill>
                <a:latin typeface="Calibri" charset="0"/>
                <a:ea typeface="ＭＳ Ｐゴシック" charset="0"/>
              </a:defRPr>
            </a:lvl4pPr>
            <a:lvl5pPr marL="2057400" indent="-228600" defTabSz="455613">
              <a:defRPr>
                <a:solidFill>
                  <a:schemeClr val="tx1"/>
                </a:solidFill>
                <a:latin typeface="Calibri" charset="0"/>
                <a:ea typeface="ＭＳ Ｐゴシック" charset="0"/>
              </a:defRPr>
            </a:lvl5pPr>
            <a:lvl6pPr marL="2514600" indent="-228600" defTabSz="455613" fontAlgn="base">
              <a:spcBef>
                <a:spcPct val="0"/>
              </a:spcBef>
              <a:spcAft>
                <a:spcPct val="0"/>
              </a:spcAft>
              <a:defRPr>
                <a:solidFill>
                  <a:schemeClr val="tx1"/>
                </a:solidFill>
                <a:latin typeface="Calibri" charset="0"/>
                <a:ea typeface="ＭＳ Ｐゴシック" charset="0"/>
              </a:defRPr>
            </a:lvl6pPr>
            <a:lvl7pPr marL="2971800" indent="-228600" defTabSz="455613" fontAlgn="base">
              <a:spcBef>
                <a:spcPct val="0"/>
              </a:spcBef>
              <a:spcAft>
                <a:spcPct val="0"/>
              </a:spcAft>
              <a:defRPr>
                <a:solidFill>
                  <a:schemeClr val="tx1"/>
                </a:solidFill>
                <a:latin typeface="Calibri" charset="0"/>
                <a:ea typeface="ＭＳ Ｐゴシック" charset="0"/>
              </a:defRPr>
            </a:lvl7pPr>
            <a:lvl8pPr marL="3429000" indent="-228600" defTabSz="455613" fontAlgn="base">
              <a:spcBef>
                <a:spcPct val="0"/>
              </a:spcBef>
              <a:spcAft>
                <a:spcPct val="0"/>
              </a:spcAft>
              <a:defRPr>
                <a:solidFill>
                  <a:schemeClr val="tx1"/>
                </a:solidFill>
                <a:latin typeface="Calibri" charset="0"/>
                <a:ea typeface="ＭＳ Ｐゴシック" charset="0"/>
              </a:defRPr>
            </a:lvl8pPr>
            <a:lvl9pPr marL="3886200" indent="-228600" defTabSz="455613" fontAlgn="base">
              <a:spcBef>
                <a:spcPct val="0"/>
              </a:spcBef>
              <a:spcAft>
                <a:spcPct val="0"/>
              </a:spcAft>
              <a:defRPr>
                <a:solidFill>
                  <a:schemeClr val="tx1"/>
                </a:solidFill>
                <a:latin typeface="Calibri" charset="0"/>
                <a:ea typeface="ＭＳ Ｐゴシック" charset="0"/>
              </a:defRPr>
            </a:lvl9pPr>
          </a:lstStyle>
          <a:p>
            <a:pPr marL="0" marR="0" indent="0" algn="r" defTabSz="341710" rtl="0" eaLnBrk="1" fontAlgn="base" latinLnBrk="0" hangingPunct="1">
              <a:lnSpc>
                <a:spcPct val="100000"/>
              </a:lnSpc>
              <a:spcBef>
                <a:spcPct val="0"/>
              </a:spcBef>
              <a:spcAft>
                <a:spcPct val="0"/>
              </a:spcAft>
              <a:buClrTx/>
              <a:buSzTx/>
              <a:buFontTx/>
              <a:buNone/>
              <a:tabLst/>
              <a:defRPr/>
            </a:pPr>
            <a:r>
              <a:rPr lang="en-US" sz="600" dirty="0">
                <a:solidFill>
                  <a:schemeClr val="bg1"/>
                </a:solidFill>
                <a:latin typeface="Arial" charset="0"/>
                <a:cs typeface="Arial" charset="0"/>
              </a:rPr>
              <a:t>©2021 U.S.</a:t>
            </a:r>
            <a:r>
              <a:rPr lang="en-US" sz="600" baseline="0" dirty="0">
                <a:solidFill>
                  <a:schemeClr val="bg1"/>
                </a:solidFill>
                <a:latin typeface="Arial" charset="0"/>
                <a:cs typeface="Arial" charset="0"/>
              </a:rPr>
              <a:t> Women in Nuclear     </a:t>
            </a:r>
            <a:fld id="{9A6F701A-433E-4542-8096-16FD041B1432}" type="slidenum">
              <a:rPr lang="en-US" sz="600" smtClean="0">
                <a:solidFill>
                  <a:schemeClr val="bg1"/>
                </a:solidFill>
                <a:latin typeface="Arial" charset="0"/>
                <a:cs typeface="Arial" charset="0"/>
              </a:rPr>
              <a:pPr marL="0" marR="0" indent="0" algn="r" defTabSz="341710" rtl="0" eaLnBrk="1" fontAlgn="base" latinLnBrk="0" hangingPunct="1">
                <a:lnSpc>
                  <a:spcPct val="100000"/>
                </a:lnSpc>
                <a:spcBef>
                  <a:spcPct val="0"/>
                </a:spcBef>
                <a:spcAft>
                  <a:spcPct val="0"/>
                </a:spcAft>
                <a:buClrTx/>
                <a:buSzTx/>
                <a:buFontTx/>
                <a:buNone/>
                <a:tabLst/>
                <a:defRPr/>
              </a:pPr>
              <a:t>‹#›</a:t>
            </a:fld>
            <a:endParaRPr lang="en-US" sz="600" dirty="0">
              <a:solidFill>
                <a:schemeClr val="bg1"/>
              </a:solidFill>
              <a:latin typeface="Arial" charset="0"/>
              <a:cs typeface="Arial" charset="0"/>
            </a:endParaRPr>
          </a:p>
        </p:txBody>
      </p:sp>
      <p:sp>
        <p:nvSpPr>
          <p:cNvPr id="4" name="Text Placeholder 12"/>
          <p:cNvSpPr>
            <a:spLocks noGrp="1"/>
          </p:cNvSpPr>
          <p:nvPr>
            <p:ph type="body" sz="quarter" idx="11"/>
          </p:nvPr>
        </p:nvSpPr>
        <p:spPr>
          <a:xfrm>
            <a:off x="268999" y="271708"/>
            <a:ext cx="5190815" cy="972893"/>
          </a:xfrm>
          <a:prstGeom prst="rect">
            <a:avLst/>
          </a:prstGeom>
        </p:spPr>
        <p:txBody>
          <a:bodyPr vert="horz"/>
          <a:lstStyle>
            <a:lvl1pPr marL="0" indent="0">
              <a:buNone/>
              <a:defRPr sz="2400" baseline="0">
                <a:solidFill>
                  <a:schemeClr val="tx2">
                    <a:lumMod val="50000"/>
                  </a:schemeClr>
                </a:solidFill>
                <a:latin typeface="+mj-lt"/>
              </a:defRPr>
            </a:lvl1pPr>
            <a:lvl2pPr marL="342900" indent="0">
              <a:buNone/>
              <a:defRPr sz="2400">
                <a:solidFill>
                  <a:schemeClr val="bg1"/>
                </a:solidFill>
                <a:latin typeface="+mj-lt"/>
              </a:defRPr>
            </a:lvl2pPr>
            <a:lvl3pPr marL="685800" indent="0">
              <a:buNone/>
              <a:defRPr sz="2400">
                <a:solidFill>
                  <a:schemeClr val="bg1"/>
                </a:solidFill>
                <a:latin typeface="+mj-lt"/>
              </a:defRPr>
            </a:lvl3pPr>
            <a:lvl4pPr marL="1028700" indent="0">
              <a:buNone/>
              <a:defRPr sz="2400">
                <a:solidFill>
                  <a:schemeClr val="bg1"/>
                </a:solidFill>
                <a:latin typeface="+mj-lt"/>
              </a:defRPr>
            </a:lvl4pPr>
            <a:lvl5pPr marL="1371600" indent="0">
              <a:buNone/>
              <a:defRPr sz="2400">
                <a:solidFill>
                  <a:schemeClr val="bg1"/>
                </a:solidFill>
                <a:latin typeface="+mj-lt"/>
              </a:defRPr>
            </a:lvl5pPr>
          </a:lstStyle>
          <a:p>
            <a:pPr lvl="0"/>
            <a:r>
              <a:rPr lang="en-US" dirty="0"/>
              <a:t>Click to edit Master text styles</a:t>
            </a:r>
          </a:p>
        </p:txBody>
      </p:sp>
      <p:sp>
        <p:nvSpPr>
          <p:cNvPr id="3" name="Content Placeholder 2"/>
          <p:cNvSpPr>
            <a:spLocks noGrp="1"/>
          </p:cNvSpPr>
          <p:nvPr>
            <p:ph sz="quarter" idx="12"/>
          </p:nvPr>
        </p:nvSpPr>
        <p:spPr>
          <a:xfrm>
            <a:off x="273080" y="1319743"/>
            <a:ext cx="6168629" cy="3375025"/>
          </a:xfrm>
          <a:prstGeom prst="rect">
            <a:avLst/>
          </a:prstGeom>
        </p:spPr>
        <p:txBody>
          <a:bodyPr vert="horz"/>
          <a:lstStyle>
            <a:lvl1pPr marL="0" indent="0">
              <a:buNone/>
              <a:defRPr>
                <a:solidFill>
                  <a:srgbClr val="FFFFFF"/>
                </a:solidFill>
              </a:defRPr>
            </a:lvl1pPr>
            <a:lvl5pPr marL="1371600" indent="0">
              <a:buNone/>
              <a:defRPr>
                <a:solidFill>
                  <a:srgbClr val="FFFFFF"/>
                </a:solidFill>
              </a:defRPr>
            </a:lvl5pPr>
          </a:lstStyle>
          <a:p>
            <a:pPr lvl="0"/>
            <a:r>
              <a:rPr lang="en-US" noProof="0"/>
              <a:t>Click to edit Master text styles</a:t>
            </a:r>
          </a:p>
        </p:txBody>
      </p:sp>
      <p:pic>
        <p:nvPicPr>
          <p:cNvPr id="6" name="Picture 5">
            <a:extLst>
              <a:ext uri="{FF2B5EF4-FFF2-40B4-BE49-F238E27FC236}">
                <a16:creationId xmlns:a16="http://schemas.microsoft.com/office/drawing/2014/main" id="{9859FF2F-CA60-B14D-809E-D1F52F599ABB}"/>
              </a:ext>
            </a:extLst>
          </p:cNvPr>
          <p:cNvPicPr>
            <a:picLocks noChangeAspect="1"/>
          </p:cNvPicPr>
          <p:nvPr userDrawn="1"/>
        </p:nvPicPr>
        <p:blipFill>
          <a:blip r:embed="rId2"/>
          <a:stretch>
            <a:fillRect/>
          </a:stretch>
        </p:blipFill>
        <p:spPr>
          <a:xfrm>
            <a:off x="5459814" y="135016"/>
            <a:ext cx="1303366" cy="1011689"/>
          </a:xfrm>
          <a:prstGeom prst="rect">
            <a:avLst/>
          </a:prstGeom>
        </p:spPr>
      </p:pic>
    </p:spTree>
    <p:extLst>
      <p:ext uri="{BB962C8B-B14F-4D97-AF65-F5344CB8AC3E}">
        <p14:creationId xmlns:p14="http://schemas.microsoft.com/office/powerpoint/2010/main" val="3905174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head, + Image/Graphic">
    <p:spTree>
      <p:nvGrpSpPr>
        <p:cNvPr id="1" name=""/>
        <p:cNvGrpSpPr/>
        <p:nvPr/>
      </p:nvGrpSpPr>
      <p:grpSpPr>
        <a:xfrm>
          <a:off x="0" y="0"/>
          <a:ext cx="0" cy="0"/>
          <a:chOff x="0" y="0"/>
          <a:chExt cx="0" cy="0"/>
        </a:xfrm>
      </p:grpSpPr>
      <p:sp>
        <p:nvSpPr>
          <p:cNvPr id="9" name="Text Placeholder 12"/>
          <p:cNvSpPr>
            <a:spLocks noGrp="1"/>
          </p:cNvSpPr>
          <p:nvPr>
            <p:ph type="body" sz="quarter" idx="10"/>
          </p:nvPr>
        </p:nvSpPr>
        <p:spPr>
          <a:xfrm>
            <a:off x="268998" y="271708"/>
            <a:ext cx="5130317" cy="586602"/>
          </a:xfrm>
          <a:prstGeom prst="rect">
            <a:avLst/>
          </a:prstGeom>
        </p:spPr>
        <p:txBody>
          <a:bodyPr vert="horz"/>
          <a:lstStyle>
            <a:lvl1pPr marL="0" indent="0">
              <a:buNone/>
              <a:defRPr sz="2400">
                <a:solidFill>
                  <a:srgbClr val="10375C"/>
                </a:solidFill>
                <a:latin typeface="+mj-lt"/>
              </a:defRPr>
            </a:lvl1pPr>
            <a:lvl2pPr marL="342900" indent="0">
              <a:buNone/>
              <a:defRPr sz="2400">
                <a:solidFill>
                  <a:schemeClr val="bg1"/>
                </a:solidFill>
                <a:latin typeface="+mj-lt"/>
              </a:defRPr>
            </a:lvl2pPr>
            <a:lvl3pPr marL="685800" indent="0">
              <a:buNone/>
              <a:defRPr sz="2400">
                <a:solidFill>
                  <a:schemeClr val="bg1"/>
                </a:solidFill>
                <a:latin typeface="+mj-lt"/>
              </a:defRPr>
            </a:lvl3pPr>
            <a:lvl4pPr marL="1028700" indent="0">
              <a:buNone/>
              <a:defRPr sz="2400">
                <a:solidFill>
                  <a:schemeClr val="bg1"/>
                </a:solidFill>
                <a:latin typeface="+mj-lt"/>
              </a:defRPr>
            </a:lvl4pPr>
            <a:lvl5pPr marL="1371600" indent="0">
              <a:buNone/>
              <a:defRPr sz="2400">
                <a:solidFill>
                  <a:schemeClr val="bg1"/>
                </a:solidFill>
                <a:latin typeface="+mj-lt"/>
              </a:defRPr>
            </a:lvl5pPr>
          </a:lstStyle>
          <a:p>
            <a:pPr lvl="0"/>
            <a:r>
              <a:rPr lang="en-US" dirty="0"/>
              <a:t>Click to edit Master text styles</a:t>
            </a:r>
          </a:p>
        </p:txBody>
      </p:sp>
      <p:sp>
        <p:nvSpPr>
          <p:cNvPr id="8" name="Text Placeholder 2"/>
          <p:cNvSpPr>
            <a:spLocks noGrp="1"/>
          </p:cNvSpPr>
          <p:nvPr>
            <p:ph type="body" sz="quarter" idx="11"/>
          </p:nvPr>
        </p:nvSpPr>
        <p:spPr>
          <a:xfrm>
            <a:off x="276434" y="848283"/>
            <a:ext cx="5123755" cy="446349"/>
          </a:xfrm>
          <a:prstGeom prst="rect">
            <a:avLst/>
          </a:prstGeom>
        </p:spPr>
        <p:txBody>
          <a:bodyPr vert="horz"/>
          <a:lstStyle>
            <a:lvl1pPr marL="0" indent="0">
              <a:buNone/>
              <a:defRPr sz="1350" cap="all" baseline="0">
                <a:solidFill>
                  <a:schemeClr val="bg1"/>
                </a:solidFill>
              </a:defRPr>
            </a:lvl1pPr>
            <a:lvl2pPr marL="342900" indent="0">
              <a:buNone/>
              <a:defRPr sz="1500">
                <a:solidFill>
                  <a:srgbClr val="FFFFFF"/>
                </a:solidFill>
              </a:defRPr>
            </a:lvl2pPr>
            <a:lvl3pPr marL="685800" indent="0">
              <a:buNone/>
              <a:defRPr sz="1500">
                <a:solidFill>
                  <a:srgbClr val="FFFFFF"/>
                </a:solidFill>
              </a:defRPr>
            </a:lvl3pPr>
            <a:lvl4pPr marL="1028700" indent="0">
              <a:buNone/>
              <a:defRPr sz="1500">
                <a:solidFill>
                  <a:srgbClr val="FFFFFF"/>
                </a:solidFill>
              </a:defRPr>
            </a:lvl4pPr>
            <a:lvl5pPr marL="1371600" indent="0">
              <a:buNone/>
              <a:defRPr sz="1500">
                <a:solidFill>
                  <a:srgbClr val="FFFFFF"/>
                </a:solidFill>
              </a:defRPr>
            </a:lvl5pPr>
          </a:lstStyle>
          <a:p>
            <a:pPr lvl="0"/>
            <a:r>
              <a:rPr lang="en-US" dirty="0"/>
              <a:t>Click to edit Master text styles</a:t>
            </a:r>
          </a:p>
        </p:txBody>
      </p:sp>
      <p:sp>
        <p:nvSpPr>
          <p:cNvPr id="13" name="Content Placeholder 2"/>
          <p:cNvSpPr>
            <a:spLocks noGrp="1"/>
          </p:cNvSpPr>
          <p:nvPr>
            <p:ph sz="quarter" idx="12"/>
          </p:nvPr>
        </p:nvSpPr>
        <p:spPr>
          <a:xfrm>
            <a:off x="276433" y="1356134"/>
            <a:ext cx="6168629" cy="3375025"/>
          </a:xfrm>
          <a:prstGeom prst="rect">
            <a:avLst/>
          </a:prstGeom>
        </p:spPr>
        <p:txBody>
          <a:bodyPr vert="horz"/>
          <a:lstStyle>
            <a:lvl1pPr marL="0" indent="0">
              <a:buNone/>
              <a:defRPr>
                <a:solidFill>
                  <a:srgbClr val="FFFFFF"/>
                </a:solidFill>
              </a:defRPr>
            </a:lvl1pPr>
            <a:lvl5pPr marL="1371600" indent="0">
              <a:buNone/>
              <a:defRPr>
                <a:solidFill>
                  <a:srgbClr val="FFFFFF"/>
                </a:solidFill>
              </a:defRPr>
            </a:lvl5pPr>
          </a:lstStyle>
          <a:p>
            <a:pPr lvl="0"/>
            <a:r>
              <a:rPr lang="en-US" noProof="0"/>
              <a:t>Click to edit Master text styles</a:t>
            </a:r>
          </a:p>
        </p:txBody>
      </p:sp>
      <p:sp>
        <p:nvSpPr>
          <p:cNvPr id="7" name="TextBox 6">
            <a:extLst>
              <a:ext uri="{FF2B5EF4-FFF2-40B4-BE49-F238E27FC236}">
                <a16:creationId xmlns:a16="http://schemas.microsoft.com/office/drawing/2014/main" id="{8EC4B5C6-9685-F940-A9F1-5F3F8027325E}"/>
              </a:ext>
            </a:extLst>
          </p:cNvPr>
          <p:cNvSpPr txBox="1">
            <a:spLocks noChangeArrowheads="1"/>
          </p:cNvSpPr>
          <p:nvPr userDrawn="1"/>
        </p:nvSpPr>
        <p:spPr bwMode="auto">
          <a:xfrm>
            <a:off x="5147073" y="4792663"/>
            <a:ext cx="1569293" cy="1615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65" tIns="34283" rIns="68565" bIns="34283">
            <a:spAutoFit/>
          </a:bodyPr>
          <a:lstStyle>
            <a:lvl1pPr defTabSz="455613">
              <a:defRPr>
                <a:solidFill>
                  <a:schemeClr val="tx1"/>
                </a:solidFill>
                <a:latin typeface="Calibri" charset="0"/>
                <a:ea typeface="ＭＳ Ｐゴシック" charset="0"/>
                <a:cs typeface="ＭＳ Ｐゴシック" charset="0"/>
              </a:defRPr>
            </a:lvl1pPr>
            <a:lvl2pPr marL="742950" indent="-285750" defTabSz="455613">
              <a:defRPr>
                <a:solidFill>
                  <a:schemeClr val="tx1"/>
                </a:solidFill>
                <a:latin typeface="Calibri" charset="0"/>
                <a:ea typeface="ＭＳ Ｐゴシック" charset="0"/>
              </a:defRPr>
            </a:lvl2pPr>
            <a:lvl3pPr marL="1143000" indent="-228600" defTabSz="455613">
              <a:defRPr>
                <a:solidFill>
                  <a:schemeClr val="tx1"/>
                </a:solidFill>
                <a:latin typeface="Calibri" charset="0"/>
                <a:ea typeface="ＭＳ Ｐゴシック" charset="0"/>
              </a:defRPr>
            </a:lvl3pPr>
            <a:lvl4pPr marL="1600200" indent="-228600" defTabSz="455613">
              <a:defRPr>
                <a:solidFill>
                  <a:schemeClr val="tx1"/>
                </a:solidFill>
                <a:latin typeface="Calibri" charset="0"/>
                <a:ea typeface="ＭＳ Ｐゴシック" charset="0"/>
              </a:defRPr>
            </a:lvl4pPr>
            <a:lvl5pPr marL="2057400" indent="-228600" defTabSz="455613">
              <a:defRPr>
                <a:solidFill>
                  <a:schemeClr val="tx1"/>
                </a:solidFill>
                <a:latin typeface="Calibri" charset="0"/>
                <a:ea typeface="ＭＳ Ｐゴシック" charset="0"/>
              </a:defRPr>
            </a:lvl5pPr>
            <a:lvl6pPr marL="2514600" indent="-228600" defTabSz="455613" fontAlgn="base">
              <a:spcBef>
                <a:spcPct val="0"/>
              </a:spcBef>
              <a:spcAft>
                <a:spcPct val="0"/>
              </a:spcAft>
              <a:defRPr>
                <a:solidFill>
                  <a:schemeClr val="tx1"/>
                </a:solidFill>
                <a:latin typeface="Calibri" charset="0"/>
                <a:ea typeface="ＭＳ Ｐゴシック" charset="0"/>
              </a:defRPr>
            </a:lvl6pPr>
            <a:lvl7pPr marL="2971800" indent="-228600" defTabSz="455613" fontAlgn="base">
              <a:spcBef>
                <a:spcPct val="0"/>
              </a:spcBef>
              <a:spcAft>
                <a:spcPct val="0"/>
              </a:spcAft>
              <a:defRPr>
                <a:solidFill>
                  <a:schemeClr val="tx1"/>
                </a:solidFill>
                <a:latin typeface="Calibri" charset="0"/>
                <a:ea typeface="ＭＳ Ｐゴシック" charset="0"/>
              </a:defRPr>
            </a:lvl7pPr>
            <a:lvl8pPr marL="3429000" indent="-228600" defTabSz="455613" fontAlgn="base">
              <a:spcBef>
                <a:spcPct val="0"/>
              </a:spcBef>
              <a:spcAft>
                <a:spcPct val="0"/>
              </a:spcAft>
              <a:defRPr>
                <a:solidFill>
                  <a:schemeClr val="tx1"/>
                </a:solidFill>
                <a:latin typeface="Calibri" charset="0"/>
                <a:ea typeface="ＭＳ Ｐゴシック" charset="0"/>
              </a:defRPr>
            </a:lvl8pPr>
            <a:lvl9pPr marL="3886200" indent="-228600" defTabSz="455613" fontAlgn="base">
              <a:spcBef>
                <a:spcPct val="0"/>
              </a:spcBef>
              <a:spcAft>
                <a:spcPct val="0"/>
              </a:spcAft>
              <a:defRPr>
                <a:solidFill>
                  <a:schemeClr val="tx1"/>
                </a:solidFill>
                <a:latin typeface="Calibri" charset="0"/>
                <a:ea typeface="ＭＳ Ｐゴシック" charset="0"/>
              </a:defRPr>
            </a:lvl9pPr>
          </a:lstStyle>
          <a:p>
            <a:pPr marL="0" marR="0" indent="0" algn="r" defTabSz="341710" rtl="0" eaLnBrk="1" fontAlgn="base" latinLnBrk="0" hangingPunct="1">
              <a:lnSpc>
                <a:spcPct val="100000"/>
              </a:lnSpc>
              <a:spcBef>
                <a:spcPct val="0"/>
              </a:spcBef>
              <a:spcAft>
                <a:spcPct val="0"/>
              </a:spcAft>
              <a:buClrTx/>
              <a:buSzTx/>
              <a:buFontTx/>
              <a:buNone/>
              <a:tabLst/>
              <a:defRPr/>
            </a:pPr>
            <a:r>
              <a:rPr lang="en-US" sz="600" dirty="0">
                <a:solidFill>
                  <a:schemeClr val="bg1"/>
                </a:solidFill>
                <a:latin typeface="Arial" charset="0"/>
                <a:cs typeface="Arial" charset="0"/>
              </a:rPr>
              <a:t>©</a:t>
            </a:r>
            <a:r>
              <a:rPr lang="en-US" sz="600" dirty="0" smtClean="0">
                <a:solidFill>
                  <a:schemeClr val="bg1"/>
                </a:solidFill>
                <a:latin typeface="Arial" charset="0"/>
                <a:cs typeface="Arial" charset="0"/>
              </a:rPr>
              <a:t>2021 </a:t>
            </a:r>
            <a:r>
              <a:rPr lang="en-US" sz="600" dirty="0">
                <a:solidFill>
                  <a:schemeClr val="bg1"/>
                </a:solidFill>
                <a:latin typeface="Arial" charset="0"/>
                <a:cs typeface="Arial" charset="0"/>
              </a:rPr>
              <a:t>U.S.</a:t>
            </a:r>
            <a:r>
              <a:rPr lang="en-US" sz="600" baseline="0" dirty="0">
                <a:solidFill>
                  <a:schemeClr val="bg1"/>
                </a:solidFill>
                <a:latin typeface="Arial" charset="0"/>
                <a:cs typeface="Arial" charset="0"/>
              </a:rPr>
              <a:t> Women in Nuclear     </a:t>
            </a:r>
            <a:fld id="{9A6F701A-433E-4542-8096-16FD041B1432}" type="slidenum">
              <a:rPr lang="en-US" sz="600" smtClean="0">
                <a:solidFill>
                  <a:schemeClr val="bg1"/>
                </a:solidFill>
                <a:latin typeface="Arial" charset="0"/>
                <a:cs typeface="Arial" charset="0"/>
              </a:rPr>
              <a:pPr marL="0" marR="0" indent="0" algn="r" defTabSz="341710" rtl="0" eaLnBrk="1" fontAlgn="base" latinLnBrk="0" hangingPunct="1">
                <a:lnSpc>
                  <a:spcPct val="100000"/>
                </a:lnSpc>
                <a:spcBef>
                  <a:spcPct val="0"/>
                </a:spcBef>
                <a:spcAft>
                  <a:spcPct val="0"/>
                </a:spcAft>
                <a:buClrTx/>
                <a:buSzTx/>
                <a:buFontTx/>
                <a:buNone/>
                <a:tabLst/>
                <a:defRPr/>
              </a:pPr>
              <a:t>‹#›</a:t>
            </a:fld>
            <a:endParaRPr lang="en-US" sz="600" dirty="0">
              <a:solidFill>
                <a:schemeClr val="bg1"/>
              </a:solidFill>
              <a:latin typeface="Arial" charset="0"/>
              <a:cs typeface="Arial" charset="0"/>
            </a:endParaRPr>
          </a:p>
        </p:txBody>
      </p:sp>
      <p:pic>
        <p:nvPicPr>
          <p:cNvPr id="10" name="Picture 9">
            <a:extLst>
              <a:ext uri="{FF2B5EF4-FFF2-40B4-BE49-F238E27FC236}">
                <a16:creationId xmlns:a16="http://schemas.microsoft.com/office/drawing/2014/main" id="{DB981BF0-6EBD-E141-B4AE-8C69E7ABF1EB}"/>
              </a:ext>
            </a:extLst>
          </p:cNvPr>
          <p:cNvPicPr>
            <a:picLocks noChangeAspect="1"/>
          </p:cNvPicPr>
          <p:nvPr userDrawn="1"/>
        </p:nvPicPr>
        <p:blipFill>
          <a:blip r:embed="rId2"/>
          <a:stretch>
            <a:fillRect/>
          </a:stretch>
        </p:blipFill>
        <p:spPr>
          <a:xfrm>
            <a:off x="5459814" y="135016"/>
            <a:ext cx="1303366" cy="1011689"/>
          </a:xfrm>
          <a:prstGeom prst="rect">
            <a:avLst/>
          </a:prstGeom>
        </p:spPr>
      </p:pic>
    </p:spTree>
    <p:extLst>
      <p:ext uri="{BB962C8B-B14F-4D97-AF65-F5344CB8AC3E}">
        <p14:creationId xmlns:p14="http://schemas.microsoft.com/office/powerpoint/2010/main" val="248726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with 2 Lines Text, Image/Graphic">
    <p:spTree>
      <p:nvGrpSpPr>
        <p:cNvPr id="1" name=""/>
        <p:cNvGrpSpPr/>
        <p:nvPr/>
      </p:nvGrpSpPr>
      <p:grpSpPr>
        <a:xfrm>
          <a:off x="0" y="0"/>
          <a:ext cx="0" cy="0"/>
          <a:chOff x="0" y="0"/>
          <a:chExt cx="0" cy="0"/>
        </a:xfrm>
      </p:grpSpPr>
      <p:sp>
        <p:nvSpPr>
          <p:cNvPr id="7" name="Text Placeholder 2"/>
          <p:cNvSpPr>
            <a:spLocks noGrp="1"/>
          </p:cNvSpPr>
          <p:nvPr>
            <p:ph type="body" sz="quarter" idx="11"/>
          </p:nvPr>
        </p:nvSpPr>
        <p:spPr>
          <a:xfrm>
            <a:off x="270990" y="1250848"/>
            <a:ext cx="6239857" cy="811408"/>
          </a:xfrm>
          <a:prstGeom prst="rect">
            <a:avLst/>
          </a:prstGeom>
        </p:spPr>
        <p:txBody>
          <a:bodyPr vert="horz"/>
          <a:lstStyle>
            <a:lvl1pPr marL="0" indent="0">
              <a:buNone/>
              <a:defRPr sz="1500" baseline="0">
                <a:solidFill>
                  <a:srgbClr val="FFFFFF"/>
                </a:solidFill>
              </a:defRPr>
            </a:lvl1pPr>
            <a:lvl2pPr marL="342900" indent="0">
              <a:buNone/>
              <a:defRPr sz="1500">
                <a:solidFill>
                  <a:srgbClr val="FFFFFF"/>
                </a:solidFill>
              </a:defRPr>
            </a:lvl2pPr>
            <a:lvl3pPr marL="685800" indent="0">
              <a:buNone/>
              <a:defRPr sz="1500">
                <a:solidFill>
                  <a:srgbClr val="FFFFFF"/>
                </a:solidFill>
              </a:defRPr>
            </a:lvl3pPr>
            <a:lvl4pPr marL="1028700" indent="0">
              <a:buNone/>
              <a:defRPr sz="1500">
                <a:solidFill>
                  <a:srgbClr val="FFFFFF"/>
                </a:solidFill>
              </a:defRPr>
            </a:lvl4pPr>
            <a:lvl5pPr marL="1371600" indent="0">
              <a:buNone/>
              <a:defRPr sz="1500">
                <a:solidFill>
                  <a:srgbClr val="FFFFFF"/>
                </a:solidFill>
              </a:defRPr>
            </a:lvl5pPr>
          </a:lstStyle>
          <a:p>
            <a:pPr lvl="0"/>
            <a:r>
              <a:rPr lang="en-US" dirty="0"/>
              <a:t>Click to edit Master text styles</a:t>
            </a:r>
          </a:p>
        </p:txBody>
      </p:sp>
      <p:sp>
        <p:nvSpPr>
          <p:cNvPr id="11" name="Text Placeholder 12"/>
          <p:cNvSpPr>
            <a:spLocks noGrp="1"/>
          </p:cNvSpPr>
          <p:nvPr>
            <p:ph type="body" sz="quarter" idx="13"/>
          </p:nvPr>
        </p:nvSpPr>
        <p:spPr>
          <a:xfrm>
            <a:off x="268999" y="271708"/>
            <a:ext cx="5190815" cy="972893"/>
          </a:xfrm>
          <a:prstGeom prst="rect">
            <a:avLst/>
          </a:prstGeom>
        </p:spPr>
        <p:txBody>
          <a:bodyPr vert="horz"/>
          <a:lstStyle>
            <a:lvl1pPr marL="0" indent="0">
              <a:buNone/>
              <a:defRPr sz="2400" baseline="0">
                <a:solidFill>
                  <a:srgbClr val="10375C"/>
                </a:solidFill>
                <a:latin typeface="+mj-lt"/>
              </a:defRPr>
            </a:lvl1pPr>
            <a:lvl2pPr marL="342900" indent="0">
              <a:buNone/>
              <a:defRPr sz="2400">
                <a:solidFill>
                  <a:schemeClr val="bg1"/>
                </a:solidFill>
                <a:latin typeface="+mj-lt"/>
              </a:defRPr>
            </a:lvl2pPr>
            <a:lvl3pPr marL="685800" indent="0">
              <a:buNone/>
              <a:defRPr sz="2400">
                <a:solidFill>
                  <a:schemeClr val="bg1"/>
                </a:solidFill>
                <a:latin typeface="+mj-lt"/>
              </a:defRPr>
            </a:lvl3pPr>
            <a:lvl4pPr marL="1028700" indent="0">
              <a:buNone/>
              <a:defRPr sz="2400">
                <a:solidFill>
                  <a:schemeClr val="bg1"/>
                </a:solidFill>
                <a:latin typeface="+mj-lt"/>
              </a:defRPr>
            </a:lvl4pPr>
            <a:lvl5pPr marL="1371600" indent="0">
              <a:buNone/>
              <a:defRPr sz="2400">
                <a:solidFill>
                  <a:schemeClr val="bg1"/>
                </a:solidFill>
                <a:latin typeface="+mj-lt"/>
              </a:defRPr>
            </a:lvl5pPr>
          </a:lstStyle>
          <a:p>
            <a:pPr lvl="0"/>
            <a:r>
              <a:rPr lang="en-US" dirty="0"/>
              <a:t>Click to edit Master text styles</a:t>
            </a:r>
          </a:p>
        </p:txBody>
      </p:sp>
      <p:sp>
        <p:nvSpPr>
          <p:cNvPr id="14" name="Content Placeholder 2"/>
          <p:cNvSpPr>
            <a:spLocks noGrp="1"/>
          </p:cNvSpPr>
          <p:nvPr>
            <p:ph sz="quarter" idx="14"/>
          </p:nvPr>
        </p:nvSpPr>
        <p:spPr>
          <a:xfrm>
            <a:off x="267637" y="2103484"/>
            <a:ext cx="6168629" cy="2647950"/>
          </a:xfrm>
          <a:prstGeom prst="rect">
            <a:avLst/>
          </a:prstGeom>
        </p:spPr>
        <p:txBody>
          <a:bodyPr vert="horz"/>
          <a:lstStyle>
            <a:lvl1pPr marL="0" indent="0">
              <a:buNone/>
              <a:defRPr>
                <a:solidFill>
                  <a:srgbClr val="FFFFFF"/>
                </a:solidFill>
              </a:defRPr>
            </a:lvl1pPr>
            <a:lvl5pPr marL="1371600" indent="0">
              <a:buNone/>
              <a:defRPr>
                <a:solidFill>
                  <a:srgbClr val="FFFFFF"/>
                </a:solidFill>
              </a:defRPr>
            </a:lvl5pPr>
          </a:lstStyle>
          <a:p>
            <a:pPr lvl="0"/>
            <a:r>
              <a:rPr lang="en-US" noProof="0" dirty="0"/>
              <a:t>Click to edit Master text styles</a:t>
            </a:r>
          </a:p>
        </p:txBody>
      </p:sp>
      <p:sp>
        <p:nvSpPr>
          <p:cNvPr id="8" name="TextBox 7">
            <a:extLst>
              <a:ext uri="{FF2B5EF4-FFF2-40B4-BE49-F238E27FC236}">
                <a16:creationId xmlns:a16="http://schemas.microsoft.com/office/drawing/2014/main" id="{8A7EF7A7-DF97-7049-9B0E-9FDB4A353478}"/>
              </a:ext>
            </a:extLst>
          </p:cNvPr>
          <p:cNvSpPr txBox="1">
            <a:spLocks noChangeArrowheads="1"/>
          </p:cNvSpPr>
          <p:nvPr userDrawn="1"/>
        </p:nvSpPr>
        <p:spPr bwMode="auto">
          <a:xfrm>
            <a:off x="5147073" y="4792663"/>
            <a:ext cx="1569293" cy="1615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65" tIns="34283" rIns="68565" bIns="34283">
            <a:spAutoFit/>
          </a:bodyPr>
          <a:lstStyle>
            <a:lvl1pPr defTabSz="455613">
              <a:defRPr>
                <a:solidFill>
                  <a:schemeClr val="tx1"/>
                </a:solidFill>
                <a:latin typeface="Calibri" charset="0"/>
                <a:ea typeface="ＭＳ Ｐゴシック" charset="0"/>
                <a:cs typeface="ＭＳ Ｐゴシック" charset="0"/>
              </a:defRPr>
            </a:lvl1pPr>
            <a:lvl2pPr marL="742950" indent="-285750" defTabSz="455613">
              <a:defRPr>
                <a:solidFill>
                  <a:schemeClr val="tx1"/>
                </a:solidFill>
                <a:latin typeface="Calibri" charset="0"/>
                <a:ea typeface="ＭＳ Ｐゴシック" charset="0"/>
              </a:defRPr>
            </a:lvl2pPr>
            <a:lvl3pPr marL="1143000" indent="-228600" defTabSz="455613">
              <a:defRPr>
                <a:solidFill>
                  <a:schemeClr val="tx1"/>
                </a:solidFill>
                <a:latin typeface="Calibri" charset="0"/>
                <a:ea typeface="ＭＳ Ｐゴシック" charset="0"/>
              </a:defRPr>
            </a:lvl3pPr>
            <a:lvl4pPr marL="1600200" indent="-228600" defTabSz="455613">
              <a:defRPr>
                <a:solidFill>
                  <a:schemeClr val="tx1"/>
                </a:solidFill>
                <a:latin typeface="Calibri" charset="0"/>
                <a:ea typeface="ＭＳ Ｐゴシック" charset="0"/>
              </a:defRPr>
            </a:lvl4pPr>
            <a:lvl5pPr marL="2057400" indent="-228600" defTabSz="455613">
              <a:defRPr>
                <a:solidFill>
                  <a:schemeClr val="tx1"/>
                </a:solidFill>
                <a:latin typeface="Calibri" charset="0"/>
                <a:ea typeface="ＭＳ Ｐゴシック" charset="0"/>
              </a:defRPr>
            </a:lvl5pPr>
            <a:lvl6pPr marL="2514600" indent="-228600" defTabSz="455613" fontAlgn="base">
              <a:spcBef>
                <a:spcPct val="0"/>
              </a:spcBef>
              <a:spcAft>
                <a:spcPct val="0"/>
              </a:spcAft>
              <a:defRPr>
                <a:solidFill>
                  <a:schemeClr val="tx1"/>
                </a:solidFill>
                <a:latin typeface="Calibri" charset="0"/>
                <a:ea typeface="ＭＳ Ｐゴシック" charset="0"/>
              </a:defRPr>
            </a:lvl6pPr>
            <a:lvl7pPr marL="2971800" indent="-228600" defTabSz="455613" fontAlgn="base">
              <a:spcBef>
                <a:spcPct val="0"/>
              </a:spcBef>
              <a:spcAft>
                <a:spcPct val="0"/>
              </a:spcAft>
              <a:defRPr>
                <a:solidFill>
                  <a:schemeClr val="tx1"/>
                </a:solidFill>
                <a:latin typeface="Calibri" charset="0"/>
                <a:ea typeface="ＭＳ Ｐゴシック" charset="0"/>
              </a:defRPr>
            </a:lvl7pPr>
            <a:lvl8pPr marL="3429000" indent="-228600" defTabSz="455613" fontAlgn="base">
              <a:spcBef>
                <a:spcPct val="0"/>
              </a:spcBef>
              <a:spcAft>
                <a:spcPct val="0"/>
              </a:spcAft>
              <a:defRPr>
                <a:solidFill>
                  <a:schemeClr val="tx1"/>
                </a:solidFill>
                <a:latin typeface="Calibri" charset="0"/>
                <a:ea typeface="ＭＳ Ｐゴシック" charset="0"/>
              </a:defRPr>
            </a:lvl8pPr>
            <a:lvl9pPr marL="3886200" indent="-228600" defTabSz="455613" fontAlgn="base">
              <a:spcBef>
                <a:spcPct val="0"/>
              </a:spcBef>
              <a:spcAft>
                <a:spcPct val="0"/>
              </a:spcAft>
              <a:defRPr>
                <a:solidFill>
                  <a:schemeClr val="tx1"/>
                </a:solidFill>
                <a:latin typeface="Calibri" charset="0"/>
                <a:ea typeface="ＭＳ Ｐゴシック" charset="0"/>
              </a:defRPr>
            </a:lvl9pPr>
          </a:lstStyle>
          <a:p>
            <a:pPr marL="0" marR="0" indent="0" algn="r" defTabSz="341710" rtl="0" eaLnBrk="1" fontAlgn="base" latinLnBrk="0" hangingPunct="1">
              <a:lnSpc>
                <a:spcPct val="100000"/>
              </a:lnSpc>
              <a:spcBef>
                <a:spcPct val="0"/>
              </a:spcBef>
              <a:spcAft>
                <a:spcPct val="0"/>
              </a:spcAft>
              <a:buClrTx/>
              <a:buSzTx/>
              <a:buFontTx/>
              <a:buNone/>
              <a:tabLst/>
              <a:defRPr/>
            </a:pPr>
            <a:r>
              <a:rPr lang="en-US" sz="600" dirty="0">
                <a:solidFill>
                  <a:schemeClr val="bg1"/>
                </a:solidFill>
                <a:latin typeface="Arial" charset="0"/>
                <a:cs typeface="Arial" charset="0"/>
              </a:rPr>
              <a:t>©</a:t>
            </a:r>
            <a:r>
              <a:rPr lang="en-US" sz="600" dirty="0" smtClean="0">
                <a:solidFill>
                  <a:schemeClr val="bg1"/>
                </a:solidFill>
                <a:latin typeface="Arial" charset="0"/>
                <a:cs typeface="Arial" charset="0"/>
              </a:rPr>
              <a:t>2021 </a:t>
            </a:r>
            <a:r>
              <a:rPr lang="en-US" sz="600" dirty="0">
                <a:solidFill>
                  <a:schemeClr val="bg1"/>
                </a:solidFill>
                <a:latin typeface="Arial" charset="0"/>
                <a:cs typeface="Arial" charset="0"/>
              </a:rPr>
              <a:t>U.S.</a:t>
            </a:r>
            <a:r>
              <a:rPr lang="en-US" sz="600" baseline="0" dirty="0">
                <a:solidFill>
                  <a:schemeClr val="bg1"/>
                </a:solidFill>
                <a:latin typeface="Arial" charset="0"/>
                <a:cs typeface="Arial" charset="0"/>
              </a:rPr>
              <a:t> Women in Nuclear     </a:t>
            </a:r>
            <a:fld id="{9A6F701A-433E-4542-8096-16FD041B1432}" type="slidenum">
              <a:rPr lang="en-US" sz="600" smtClean="0">
                <a:solidFill>
                  <a:schemeClr val="bg1"/>
                </a:solidFill>
                <a:latin typeface="Arial" charset="0"/>
                <a:cs typeface="Arial" charset="0"/>
              </a:rPr>
              <a:pPr marL="0" marR="0" indent="0" algn="r" defTabSz="341710" rtl="0" eaLnBrk="1" fontAlgn="base" latinLnBrk="0" hangingPunct="1">
                <a:lnSpc>
                  <a:spcPct val="100000"/>
                </a:lnSpc>
                <a:spcBef>
                  <a:spcPct val="0"/>
                </a:spcBef>
                <a:spcAft>
                  <a:spcPct val="0"/>
                </a:spcAft>
                <a:buClrTx/>
                <a:buSzTx/>
                <a:buFontTx/>
                <a:buNone/>
                <a:tabLst/>
                <a:defRPr/>
              </a:pPr>
              <a:t>‹#›</a:t>
            </a:fld>
            <a:endParaRPr lang="en-US" sz="600" dirty="0">
              <a:solidFill>
                <a:schemeClr val="bg1"/>
              </a:solidFill>
              <a:latin typeface="Arial" charset="0"/>
              <a:cs typeface="Arial" charset="0"/>
            </a:endParaRPr>
          </a:p>
        </p:txBody>
      </p:sp>
      <p:pic>
        <p:nvPicPr>
          <p:cNvPr id="9" name="Picture 8">
            <a:extLst>
              <a:ext uri="{FF2B5EF4-FFF2-40B4-BE49-F238E27FC236}">
                <a16:creationId xmlns:a16="http://schemas.microsoft.com/office/drawing/2014/main" id="{7DDAE487-8419-E740-8D72-591FC75E1949}"/>
              </a:ext>
            </a:extLst>
          </p:cNvPr>
          <p:cNvPicPr>
            <a:picLocks noChangeAspect="1"/>
          </p:cNvPicPr>
          <p:nvPr userDrawn="1"/>
        </p:nvPicPr>
        <p:blipFill>
          <a:blip r:embed="rId2"/>
          <a:stretch>
            <a:fillRect/>
          </a:stretch>
        </p:blipFill>
        <p:spPr>
          <a:xfrm>
            <a:off x="5459814" y="135016"/>
            <a:ext cx="1303366" cy="1011689"/>
          </a:xfrm>
          <a:prstGeom prst="rect">
            <a:avLst/>
          </a:prstGeom>
        </p:spPr>
      </p:pic>
    </p:spTree>
    <p:extLst>
      <p:ext uri="{BB962C8B-B14F-4D97-AF65-F5344CB8AC3E}">
        <p14:creationId xmlns:p14="http://schemas.microsoft.com/office/powerpoint/2010/main" val="1912931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00A0D8"/>
            </a:gs>
            <a:gs pos="100000">
              <a:srgbClr val="008DCE"/>
            </a:gs>
          </a:gsLst>
          <a:lin ang="4200000" scaled="0"/>
          <a:tileRect/>
        </a:gra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93737" r:id="rId1"/>
    <p:sldLayoutId id="2147493738" r:id="rId2"/>
    <p:sldLayoutId id="2147493739" r:id="rId3"/>
    <p:sldLayoutId id="2147493750" r:id="rId4"/>
    <p:sldLayoutId id="2147493751" r:id="rId5"/>
    <p:sldLayoutId id="2147493752" r:id="rId6"/>
    <p:sldLayoutId id="2147493753" r:id="rId7"/>
    <p:sldLayoutId id="2147493754" r:id="rId8"/>
    <p:sldLayoutId id="2147493755" r:id="rId9"/>
    <p:sldLayoutId id="2147493756" r:id="rId10"/>
    <p:sldLayoutId id="2147493757" r:id="rId11"/>
    <p:sldLayoutId id="2147493758" r:id="rId12"/>
    <p:sldLayoutId id="2147493759" r:id="rId13"/>
    <p:sldLayoutId id="2147493760" r:id="rId14"/>
    <p:sldLayoutId id="2147493761" r:id="rId15"/>
    <p:sldLayoutId id="2147493762" r:id="rId16"/>
    <p:sldLayoutId id="2147493763" r:id="rId17"/>
    <p:sldLayoutId id="2147493764" r:id="rId18"/>
    <p:sldLayoutId id="2147493765" r:id="rId19"/>
    <p:sldLayoutId id="2147493769" r:id="rId20"/>
    <p:sldLayoutId id="2147493770" r:id="rId21"/>
    <p:sldLayoutId id="2147493771" r:id="rId22"/>
    <p:sldLayoutId id="2147493772" r:id="rId23"/>
  </p:sldLayoutIdLst>
  <p:txStyles>
    <p:titleStyle>
      <a:lvl1pPr algn="ctr" defTabSz="342900" rtl="0" eaLnBrk="1" fontAlgn="base" hangingPunct="1">
        <a:spcBef>
          <a:spcPct val="0"/>
        </a:spcBef>
        <a:spcAft>
          <a:spcPct val="0"/>
        </a:spcAft>
        <a:defRPr sz="3300" kern="1200">
          <a:solidFill>
            <a:schemeClr val="tx1"/>
          </a:solidFill>
          <a:latin typeface="+mj-lt"/>
          <a:ea typeface="ＭＳ Ｐゴシック" charset="0"/>
          <a:cs typeface="ＭＳ Ｐゴシック" charset="0"/>
        </a:defRPr>
      </a:lvl1pPr>
      <a:lvl2pPr algn="ctr" defTabSz="342900" rtl="0" eaLnBrk="1" fontAlgn="base" hangingPunct="1">
        <a:spcBef>
          <a:spcPct val="0"/>
        </a:spcBef>
        <a:spcAft>
          <a:spcPct val="0"/>
        </a:spcAft>
        <a:defRPr sz="3300">
          <a:solidFill>
            <a:schemeClr val="tx1"/>
          </a:solidFill>
          <a:latin typeface="Arial" charset="0"/>
          <a:ea typeface="ＭＳ Ｐゴシック" charset="0"/>
          <a:cs typeface="ＭＳ Ｐゴシック" charset="0"/>
        </a:defRPr>
      </a:lvl2pPr>
      <a:lvl3pPr algn="ctr" defTabSz="342900" rtl="0" eaLnBrk="1" fontAlgn="base" hangingPunct="1">
        <a:spcBef>
          <a:spcPct val="0"/>
        </a:spcBef>
        <a:spcAft>
          <a:spcPct val="0"/>
        </a:spcAft>
        <a:defRPr sz="3300">
          <a:solidFill>
            <a:schemeClr val="tx1"/>
          </a:solidFill>
          <a:latin typeface="Arial" charset="0"/>
          <a:ea typeface="ＭＳ Ｐゴシック" charset="0"/>
          <a:cs typeface="ＭＳ Ｐゴシック" charset="0"/>
        </a:defRPr>
      </a:lvl3pPr>
      <a:lvl4pPr algn="ctr" defTabSz="342900" rtl="0" eaLnBrk="1" fontAlgn="base" hangingPunct="1">
        <a:spcBef>
          <a:spcPct val="0"/>
        </a:spcBef>
        <a:spcAft>
          <a:spcPct val="0"/>
        </a:spcAft>
        <a:defRPr sz="3300">
          <a:solidFill>
            <a:schemeClr val="tx1"/>
          </a:solidFill>
          <a:latin typeface="Arial" charset="0"/>
          <a:ea typeface="ＭＳ Ｐゴシック" charset="0"/>
          <a:cs typeface="ＭＳ Ｐゴシック" charset="0"/>
        </a:defRPr>
      </a:lvl4pPr>
      <a:lvl5pPr algn="ctr" defTabSz="342900" rtl="0" eaLnBrk="1" fontAlgn="base" hangingPunct="1">
        <a:spcBef>
          <a:spcPct val="0"/>
        </a:spcBef>
        <a:spcAft>
          <a:spcPct val="0"/>
        </a:spcAft>
        <a:defRPr sz="3300">
          <a:solidFill>
            <a:schemeClr val="tx1"/>
          </a:solidFill>
          <a:latin typeface="Arial" charset="0"/>
          <a:ea typeface="ＭＳ Ｐゴシック" charset="0"/>
          <a:cs typeface="ＭＳ Ｐゴシック" charset="0"/>
        </a:defRPr>
      </a:lvl5pPr>
      <a:lvl6pPr marL="3429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6pPr>
      <a:lvl7pPr marL="6858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7pPr>
      <a:lvl8pPr marL="10287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8pPr>
      <a:lvl9pPr marL="13716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9pPr>
    </p:titleStyle>
    <p:bodyStyle>
      <a:lvl1pPr marL="257175" indent="-257175" algn="l" defTabSz="3429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ＭＳ Ｐゴシック" charset="0"/>
        </a:defRPr>
      </a:lvl1pPr>
      <a:lvl2pPr marL="557213" indent="-214313" algn="l" defTabSz="342900" rtl="0" eaLnBrk="1" fontAlgn="base" hangingPunct="1">
        <a:spcBef>
          <a:spcPct val="20000"/>
        </a:spcBef>
        <a:spcAft>
          <a:spcPct val="0"/>
        </a:spcAft>
        <a:buFont typeface="Arial" charset="0"/>
        <a:buChar char="–"/>
        <a:defRPr sz="2100" kern="1200">
          <a:solidFill>
            <a:schemeClr val="tx1"/>
          </a:solidFill>
          <a:latin typeface="+mn-lt"/>
          <a:ea typeface="ＭＳ Ｐゴシック" charset="0"/>
          <a:cs typeface="+mn-cs"/>
        </a:defRPr>
      </a:lvl2pPr>
      <a:lvl3pPr marL="857250" indent="-171450" algn="l" defTabSz="342900" rtl="0" eaLnBrk="1" fontAlgn="base" hangingPunct="1">
        <a:spcBef>
          <a:spcPct val="20000"/>
        </a:spcBef>
        <a:spcAft>
          <a:spcPct val="0"/>
        </a:spcAft>
        <a:buFont typeface="Arial" charset="0"/>
        <a:buChar char="•"/>
        <a:defRPr sz="1800" kern="1200">
          <a:solidFill>
            <a:schemeClr val="tx1"/>
          </a:solidFill>
          <a:latin typeface="+mn-lt"/>
          <a:ea typeface="ＭＳ Ｐゴシック" charset="0"/>
          <a:cs typeface="+mn-cs"/>
        </a:defRPr>
      </a:lvl3pPr>
      <a:lvl4pPr marL="1200150" indent="-171450" algn="l" defTabSz="342900" rtl="0" eaLnBrk="1" fontAlgn="base" hangingPunct="1">
        <a:spcBef>
          <a:spcPct val="20000"/>
        </a:spcBef>
        <a:spcAft>
          <a:spcPct val="0"/>
        </a:spcAft>
        <a:buFont typeface="Arial" charset="0"/>
        <a:buChar char="–"/>
        <a:defRPr sz="1500" kern="1200">
          <a:solidFill>
            <a:schemeClr val="tx1"/>
          </a:solidFill>
          <a:latin typeface="+mn-lt"/>
          <a:ea typeface="ＭＳ Ｐゴシック" charset="0"/>
          <a:cs typeface="+mn-cs"/>
        </a:defRPr>
      </a:lvl4pPr>
      <a:lvl5pPr marL="1543050" indent="-171450" algn="l" defTabSz="342900" rtl="0" eaLnBrk="1" fontAlgn="base" hangingPunct="1">
        <a:spcBef>
          <a:spcPct val="20000"/>
        </a:spcBef>
        <a:spcAft>
          <a:spcPct val="0"/>
        </a:spcAft>
        <a:buFont typeface="Arial" charset="0"/>
        <a:buChar char="»"/>
        <a:defRPr sz="1500" kern="1200">
          <a:solidFill>
            <a:schemeClr val="tx1"/>
          </a:solidFill>
          <a:latin typeface="+mn-lt"/>
          <a:ea typeface="ＭＳ Ｐゴシック" charset="0"/>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en-US" dirty="0"/>
              <a:t>Mentor Training</a:t>
            </a:r>
          </a:p>
        </p:txBody>
      </p:sp>
      <p:sp>
        <p:nvSpPr>
          <p:cNvPr id="4" name="Text Placeholder 3"/>
          <p:cNvSpPr>
            <a:spLocks noGrp="1"/>
          </p:cNvSpPr>
          <p:nvPr>
            <p:ph type="body" sz="quarter" idx="10"/>
          </p:nvPr>
        </p:nvSpPr>
        <p:spPr>
          <a:xfrm>
            <a:off x="269126" y="1082278"/>
            <a:ext cx="5710843" cy="927590"/>
          </a:xfrm>
        </p:spPr>
        <p:txBody>
          <a:bodyPr/>
          <a:lstStyle/>
          <a:p>
            <a:r>
              <a:rPr lang="en-US" dirty="0"/>
              <a:t>U.S. WIN Auxiliary Mentoring Program</a:t>
            </a:r>
          </a:p>
        </p:txBody>
      </p:sp>
      <p:sp>
        <p:nvSpPr>
          <p:cNvPr id="6" name="Text Placeholder 5"/>
          <p:cNvSpPr>
            <a:spLocks noGrp="1"/>
          </p:cNvSpPr>
          <p:nvPr>
            <p:ph type="body" sz="quarter" idx="12"/>
          </p:nvPr>
        </p:nvSpPr>
        <p:spPr/>
        <p:txBody>
          <a:bodyPr/>
          <a:lstStyle/>
          <a:p>
            <a:r>
              <a:rPr lang="en-US" dirty="0"/>
              <a:t>August 2021</a:t>
            </a:r>
          </a:p>
        </p:txBody>
      </p:sp>
    </p:spTree>
    <p:extLst>
      <p:ext uri="{BB962C8B-B14F-4D97-AF65-F5344CB8AC3E}">
        <p14:creationId xmlns:p14="http://schemas.microsoft.com/office/powerpoint/2010/main" val="144484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790C419-2C92-422E-BD00-F3BF3CC304AD}"/>
              </a:ext>
            </a:extLst>
          </p:cNvPr>
          <p:cNvSpPr>
            <a:spLocks noGrp="1"/>
          </p:cNvSpPr>
          <p:nvPr>
            <p:ph type="body" sz="quarter" idx="10"/>
          </p:nvPr>
        </p:nvSpPr>
        <p:spPr>
          <a:xfrm>
            <a:off x="685799" y="1175657"/>
            <a:ext cx="5487591" cy="1739117"/>
          </a:xfrm>
        </p:spPr>
        <p:txBody>
          <a:bodyPr/>
          <a:lstStyle/>
          <a:p>
            <a:r>
              <a:rPr lang="en-US" dirty="0"/>
              <a:t>Remember: transfer of knowledge is a two-way street. Your knowledge and experience is just as valuable to your mentee, as your mentee’s knowledge and experience is to you!</a:t>
            </a:r>
          </a:p>
        </p:txBody>
      </p:sp>
    </p:spTree>
    <p:extLst>
      <p:ext uri="{BB962C8B-B14F-4D97-AF65-F5344CB8AC3E}">
        <p14:creationId xmlns:p14="http://schemas.microsoft.com/office/powerpoint/2010/main" val="1001709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FD94AD-792F-430F-B90F-0AB1EB4BA6C4}"/>
              </a:ext>
            </a:extLst>
          </p:cNvPr>
          <p:cNvSpPr>
            <a:spLocks noGrp="1"/>
          </p:cNvSpPr>
          <p:nvPr>
            <p:ph type="body" sz="quarter" idx="10"/>
          </p:nvPr>
        </p:nvSpPr>
        <p:spPr>
          <a:xfrm>
            <a:off x="685799" y="2238221"/>
            <a:ext cx="5487591" cy="872625"/>
          </a:xfrm>
        </p:spPr>
        <p:txBody>
          <a:bodyPr/>
          <a:lstStyle/>
          <a:p>
            <a:r>
              <a:rPr lang="en-US" dirty="0"/>
              <a:t>Open Question: What do you wish to gain from this program?</a:t>
            </a:r>
          </a:p>
        </p:txBody>
      </p:sp>
    </p:spTree>
    <p:extLst>
      <p:ext uri="{BB962C8B-B14F-4D97-AF65-F5344CB8AC3E}">
        <p14:creationId xmlns:p14="http://schemas.microsoft.com/office/powerpoint/2010/main" val="3340121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C4D888-1172-4D98-B6EF-A0AAEABA0724}"/>
              </a:ext>
            </a:extLst>
          </p:cNvPr>
          <p:cNvSpPr>
            <a:spLocks noGrp="1"/>
          </p:cNvSpPr>
          <p:nvPr>
            <p:ph type="body" sz="quarter" idx="11"/>
          </p:nvPr>
        </p:nvSpPr>
        <p:spPr/>
        <p:txBody>
          <a:bodyPr/>
          <a:lstStyle/>
          <a:p>
            <a:r>
              <a:rPr lang="en-US" dirty="0">
                <a:solidFill>
                  <a:schemeClr val="bg1"/>
                </a:solidFill>
              </a:rPr>
              <a:t>Benefits of Being a Mentor</a:t>
            </a:r>
          </a:p>
        </p:txBody>
      </p:sp>
      <p:sp>
        <p:nvSpPr>
          <p:cNvPr id="3" name="Content Placeholder 2">
            <a:extLst>
              <a:ext uri="{FF2B5EF4-FFF2-40B4-BE49-F238E27FC236}">
                <a16:creationId xmlns:a16="http://schemas.microsoft.com/office/drawing/2014/main" id="{DC06B125-510D-4793-AD0B-93D5C2410EAF}"/>
              </a:ext>
            </a:extLst>
          </p:cNvPr>
          <p:cNvSpPr>
            <a:spLocks noGrp="1"/>
          </p:cNvSpPr>
          <p:nvPr>
            <p:ph sz="quarter" idx="12"/>
          </p:nvPr>
        </p:nvSpPr>
        <p:spPr/>
        <p:txBody>
          <a:bodyPr>
            <a:normAutofit fontScale="55000" lnSpcReduction="20000"/>
          </a:bodyPr>
          <a:lstStyle/>
          <a:p>
            <a:pPr marL="457200" indent="-457200">
              <a:buFont typeface="+mj-lt"/>
              <a:buAutoNum type="arabicParenR"/>
            </a:pPr>
            <a:r>
              <a:rPr lang="en-US" dirty="0"/>
              <a:t>Share your knowledge with an individual and gain exposure to new and differing perspectives. </a:t>
            </a:r>
          </a:p>
          <a:p>
            <a:pPr marL="457200" indent="-457200">
              <a:buFont typeface="+mj-lt"/>
              <a:buAutoNum type="arabicParenR"/>
            </a:pPr>
            <a:endParaRPr lang="en-US" dirty="0"/>
          </a:p>
          <a:p>
            <a:pPr marL="457200" indent="-457200">
              <a:buFont typeface="+mj-lt"/>
              <a:buAutoNum type="arabicParenR"/>
            </a:pPr>
            <a:r>
              <a:rPr lang="en-US" dirty="0"/>
              <a:t>Develop and improve leadership, management, communication, and personal skills.</a:t>
            </a:r>
          </a:p>
          <a:p>
            <a:pPr marL="457200" indent="-457200">
              <a:buFont typeface="+mj-lt"/>
              <a:buAutoNum type="arabicParenR"/>
            </a:pPr>
            <a:endParaRPr lang="en-US" dirty="0"/>
          </a:p>
          <a:p>
            <a:pPr marL="457200" indent="-457200">
              <a:buFont typeface="+mj-lt"/>
              <a:buAutoNum type="arabicParenR"/>
            </a:pPr>
            <a:r>
              <a:rPr lang="en-US" dirty="0"/>
              <a:t>Develop confidence in personal performance capabilities.</a:t>
            </a:r>
          </a:p>
          <a:p>
            <a:pPr marL="457200" indent="-457200">
              <a:buFont typeface="+mj-lt"/>
              <a:buAutoNum type="arabicParenR"/>
            </a:pPr>
            <a:endParaRPr lang="en-US" dirty="0"/>
          </a:p>
          <a:p>
            <a:pPr marL="457200" indent="-457200">
              <a:buFont typeface="+mj-lt"/>
              <a:buAutoNum type="arabicParenR"/>
            </a:pPr>
            <a:r>
              <a:rPr lang="en-US" dirty="0"/>
              <a:t>Personal fulfillment and satisfaction of helping others and contributing to the development of other individuals.</a:t>
            </a:r>
          </a:p>
          <a:p>
            <a:pPr marL="457200" indent="-457200">
              <a:buFont typeface="+mj-lt"/>
              <a:buAutoNum type="arabicParenR"/>
            </a:pPr>
            <a:endParaRPr lang="en-US" dirty="0"/>
          </a:p>
          <a:p>
            <a:pPr marL="457200" indent="-457200">
              <a:buFont typeface="+mj-lt"/>
              <a:buAutoNum type="arabicParenR"/>
            </a:pPr>
            <a:r>
              <a:rPr lang="en-US" dirty="0"/>
              <a:t>Build and broaden your network and learn from future individuals in the industry.</a:t>
            </a:r>
          </a:p>
          <a:p>
            <a:pPr marL="457200" indent="-457200">
              <a:buFont typeface="+mj-lt"/>
              <a:buAutoNum type="arabicParenR"/>
            </a:pPr>
            <a:endParaRPr lang="en-US" dirty="0"/>
          </a:p>
          <a:p>
            <a:pPr marL="457200" indent="-457200">
              <a:buFont typeface="+mj-lt"/>
              <a:buAutoNum type="arabicParenR"/>
            </a:pPr>
            <a:r>
              <a:rPr lang="en-US" dirty="0"/>
              <a:t>Supports use and development of key competencies leading to growth.</a:t>
            </a:r>
          </a:p>
          <a:p>
            <a:pPr marL="457200" indent="-457200">
              <a:buFont typeface="+mj-lt"/>
              <a:buAutoNum type="arabicParenR"/>
            </a:pPr>
            <a:endParaRPr lang="en-US" dirty="0"/>
          </a:p>
          <a:p>
            <a:endParaRPr lang="en-US" dirty="0"/>
          </a:p>
        </p:txBody>
      </p:sp>
    </p:spTree>
    <p:extLst>
      <p:ext uri="{BB962C8B-B14F-4D97-AF65-F5344CB8AC3E}">
        <p14:creationId xmlns:p14="http://schemas.microsoft.com/office/powerpoint/2010/main" val="1826836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1BA9F6-3FAE-4CD6-92A9-3B4F128596D4}"/>
              </a:ext>
            </a:extLst>
          </p:cNvPr>
          <p:cNvSpPr>
            <a:spLocks noGrp="1"/>
          </p:cNvSpPr>
          <p:nvPr>
            <p:ph type="body" sz="quarter" idx="11"/>
          </p:nvPr>
        </p:nvSpPr>
        <p:spPr/>
        <p:txBody>
          <a:bodyPr/>
          <a:lstStyle/>
          <a:p>
            <a:r>
              <a:rPr lang="en-US" dirty="0">
                <a:solidFill>
                  <a:schemeClr val="bg1"/>
                </a:solidFill>
              </a:rPr>
              <a:t>Behaviors and Best Practices – Positive (+) </a:t>
            </a:r>
          </a:p>
          <a:p>
            <a:endParaRPr lang="en-US" dirty="0"/>
          </a:p>
        </p:txBody>
      </p:sp>
      <p:sp>
        <p:nvSpPr>
          <p:cNvPr id="3" name="Content Placeholder 2">
            <a:extLst>
              <a:ext uri="{FF2B5EF4-FFF2-40B4-BE49-F238E27FC236}">
                <a16:creationId xmlns:a16="http://schemas.microsoft.com/office/drawing/2014/main" id="{3883CCD2-55D2-43BF-B03A-2B50E493A604}"/>
              </a:ext>
            </a:extLst>
          </p:cNvPr>
          <p:cNvSpPr>
            <a:spLocks noGrp="1"/>
          </p:cNvSpPr>
          <p:nvPr>
            <p:ph sz="quarter" idx="12"/>
          </p:nvPr>
        </p:nvSpPr>
        <p:spPr/>
        <p:txBody>
          <a:bodyPr>
            <a:normAutofit fontScale="47500" lnSpcReduction="20000"/>
          </a:bodyPr>
          <a:lstStyle/>
          <a:p>
            <a:pPr marL="285750" indent="-285750">
              <a:buFont typeface="Arial" panose="020B0604020202020204" pitchFamily="34" charset="0"/>
              <a:buChar char="•"/>
            </a:pPr>
            <a:r>
              <a:rPr lang="en-US" sz="2500" dirty="0"/>
              <a:t>Offer support and encouragement to promote a nurturing environment for the mentee.</a:t>
            </a:r>
          </a:p>
          <a:p>
            <a:pPr marL="285750" indent="-285750">
              <a:buFont typeface="Arial" panose="020B0604020202020204" pitchFamily="34" charset="0"/>
              <a:buChar char="•"/>
            </a:pPr>
            <a:endParaRPr lang="en-US" sz="2500" dirty="0"/>
          </a:p>
          <a:p>
            <a:pPr marL="285750" indent="-285750">
              <a:buFont typeface="Arial" panose="020B0604020202020204" pitchFamily="34" charset="0"/>
              <a:buChar char="•"/>
            </a:pPr>
            <a:r>
              <a:rPr lang="en-US" sz="2500" dirty="0"/>
              <a:t>Share personal experiences with the mentee, the successes as well as the failures, and reveal how the failures were overcome and the lessons learned.</a:t>
            </a:r>
          </a:p>
          <a:p>
            <a:pPr marL="285750" indent="-285750">
              <a:buFont typeface="Arial" panose="020B0604020202020204" pitchFamily="34" charset="0"/>
              <a:buChar char="•"/>
            </a:pPr>
            <a:endParaRPr lang="en-US" sz="2500" dirty="0"/>
          </a:p>
          <a:p>
            <a:pPr marL="285750" indent="-285750">
              <a:buFont typeface="Arial" panose="020B0604020202020204" pitchFamily="34" charset="0"/>
              <a:buChar char="•"/>
            </a:pPr>
            <a:r>
              <a:rPr lang="en-US" sz="2500" dirty="0"/>
              <a:t>Provide challenges to stimulate thought processes and facilitate action in the mentee.</a:t>
            </a:r>
          </a:p>
          <a:p>
            <a:pPr marL="285750" indent="-285750">
              <a:buFont typeface="Arial" panose="020B0604020202020204" pitchFamily="34" charset="0"/>
              <a:buChar char="•"/>
            </a:pPr>
            <a:endParaRPr lang="en-US" sz="2500" dirty="0"/>
          </a:p>
          <a:p>
            <a:pPr marL="285750" indent="-285750">
              <a:buFont typeface="Arial" panose="020B0604020202020204" pitchFamily="34" charset="0"/>
              <a:buChar char="•"/>
            </a:pPr>
            <a:r>
              <a:rPr lang="en-US" sz="2500" dirty="0"/>
              <a:t>Allow the mentee to work independently, but be a touchstone.</a:t>
            </a:r>
          </a:p>
          <a:p>
            <a:pPr marL="285750" indent="-285750">
              <a:buFont typeface="Arial" panose="020B0604020202020204" pitchFamily="34" charset="0"/>
              <a:buChar char="•"/>
            </a:pPr>
            <a:endParaRPr lang="en-US" sz="2500" dirty="0"/>
          </a:p>
          <a:p>
            <a:pPr marL="285750" indent="-285750">
              <a:buFont typeface="Arial" panose="020B0604020202020204" pitchFamily="34" charset="0"/>
              <a:buChar char="•"/>
            </a:pPr>
            <a:r>
              <a:rPr lang="en-US" sz="2500" dirty="0"/>
              <a:t>Determine which methodologies work more effectively with the mentee when assessing his/her endeavors.  Critique and give positive reinforcement to motivate and to encourage critical thinking and self-reflection, but always be candid in your feedback.</a:t>
            </a:r>
          </a:p>
          <a:p>
            <a:pPr marL="285750" indent="-285750">
              <a:buFont typeface="Arial" panose="020B0604020202020204" pitchFamily="34" charset="0"/>
              <a:buChar char="•"/>
            </a:pPr>
            <a:endParaRPr lang="en-US" sz="2500" dirty="0"/>
          </a:p>
          <a:p>
            <a:pPr marL="285750" indent="-285750">
              <a:buFont typeface="Arial" panose="020B0604020202020204" pitchFamily="34" charset="0"/>
              <a:buChar char="•"/>
            </a:pPr>
            <a:r>
              <a:rPr lang="en-US" sz="2500" dirty="0"/>
              <a:t>Be responsible to them, not for them.</a:t>
            </a:r>
          </a:p>
          <a:p>
            <a:pPr marL="285750" indent="-285750">
              <a:buFont typeface="Arial" panose="020B0604020202020204" pitchFamily="34" charset="0"/>
              <a:buChar char="•"/>
            </a:pPr>
            <a:endParaRPr lang="en-US" sz="2500" dirty="0"/>
          </a:p>
          <a:p>
            <a:pPr marL="285750" indent="-285750">
              <a:buFont typeface="Arial" panose="020B0604020202020204" pitchFamily="34" charset="0"/>
              <a:buChar char="•"/>
            </a:pPr>
            <a:r>
              <a:rPr lang="en-US" sz="2500" dirty="0"/>
              <a:t>Give options rather than directions and take the time to provide guidance.</a:t>
            </a:r>
          </a:p>
          <a:p>
            <a:endParaRPr lang="en-US" dirty="0"/>
          </a:p>
        </p:txBody>
      </p:sp>
    </p:spTree>
    <p:extLst>
      <p:ext uri="{BB962C8B-B14F-4D97-AF65-F5344CB8AC3E}">
        <p14:creationId xmlns:p14="http://schemas.microsoft.com/office/powerpoint/2010/main" val="1367114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5E2877F-0800-485B-8200-9AC4816FA89A}"/>
              </a:ext>
            </a:extLst>
          </p:cNvPr>
          <p:cNvSpPr>
            <a:spLocks noGrp="1"/>
          </p:cNvSpPr>
          <p:nvPr>
            <p:ph type="body" sz="quarter" idx="11"/>
          </p:nvPr>
        </p:nvSpPr>
        <p:spPr/>
        <p:txBody>
          <a:bodyPr/>
          <a:lstStyle/>
          <a:p>
            <a:r>
              <a:rPr lang="en-US" dirty="0">
                <a:solidFill>
                  <a:schemeClr val="bg1"/>
                </a:solidFill>
              </a:rPr>
              <a:t>Behaviors and Best Practices – Negative (-) </a:t>
            </a:r>
          </a:p>
          <a:p>
            <a:endParaRPr lang="en-US" dirty="0"/>
          </a:p>
        </p:txBody>
      </p:sp>
      <p:sp>
        <p:nvSpPr>
          <p:cNvPr id="3" name="Content Placeholder 2">
            <a:extLst>
              <a:ext uri="{FF2B5EF4-FFF2-40B4-BE49-F238E27FC236}">
                <a16:creationId xmlns:a16="http://schemas.microsoft.com/office/drawing/2014/main" id="{DF6C097A-D247-47A8-BD46-33B50558D525}"/>
              </a:ext>
            </a:extLst>
          </p:cNvPr>
          <p:cNvSpPr>
            <a:spLocks noGrp="1"/>
          </p:cNvSpPr>
          <p:nvPr>
            <p:ph sz="quarter" idx="12"/>
          </p:nvPr>
        </p:nvSpPr>
        <p:spPr/>
        <p:txBody>
          <a:bodyPr>
            <a:normAutofit fontScale="70000" lnSpcReduction="20000"/>
          </a:bodyPr>
          <a:lstStyle/>
          <a:p>
            <a:pPr marL="285750" indent="-285750">
              <a:buFont typeface="Arial" panose="020B0604020202020204" pitchFamily="34" charset="0"/>
              <a:buChar char="•"/>
            </a:pPr>
            <a:r>
              <a:rPr lang="en-US" dirty="0"/>
              <a:t>Functioning as an expert on all issues. This behavior can project a condescending attitude, which can be an impediment to a good mentor/mentee relationship.</a:t>
            </a:r>
          </a:p>
          <a:p>
            <a:endParaRPr lang="en-US" dirty="0"/>
          </a:p>
          <a:p>
            <a:pPr marL="285750" indent="-285750">
              <a:buFont typeface="Arial" panose="020B0604020202020204" pitchFamily="34" charset="0"/>
              <a:buChar char="•"/>
            </a:pPr>
            <a:r>
              <a:rPr lang="en-US" dirty="0"/>
              <a:t>Too much emphasis on a "fun" environment that lends more to developing a friendship than to developing the skills of the mentee.</a:t>
            </a:r>
          </a:p>
          <a:p>
            <a:endParaRPr lang="en-US" dirty="0"/>
          </a:p>
          <a:p>
            <a:pPr marL="285750" indent="-285750">
              <a:buFont typeface="Arial" panose="020B0604020202020204" pitchFamily="34" charset="0"/>
              <a:buChar char="•"/>
            </a:pPr>
            <a:r>
              <a:rPr lang="en-US" dirty="0"/>
              <a:t>Motivating the mentee to reach beyond his/her immediate potential and not providing guidance on potential issues that can impact the final results. Directing the skills and activities of the mentee to attain the mentor's perception of what should be done can create animosity and false expectations.</a:t>
            </a:r>
          </a:p>
          <a:p>
            <a:endParaRPr lang="en-US" dirty="0"/>
          </a:p>
        </p:txBody>
      </p:sp>
    </p:spTree>
    <p:extLst>
      <p:ext uri="{BB962C8B-B14F-4D97-AF65-F5344CB8AC3E}">
        <p14:creationId xmlns:p14="http://schemas.microsoft.com/office/powerpoint/2010/main" val="1608396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8B8C5A-A450-4CC5-8D87-2EED7C0F74B4}"/>
              </a:ext>
            </a:extLst>
          </p:cNvPr>
          <p:cNvSpPr>
            <a:spLocks noGrp="1"/>
          </p:cNvSpPr>
          <p:nvPr>
            <p:ph type="body" sz="quarter" idx="10"/>
          </p:nvPr>
        </p:nvSpPr>
        <p:spPr>
          <a:xfrm>
            <a:off x="685204" y="2169329"/>
            <a:ext cx="5487591" cy="804841"/>
          </a:xfrm>
        </p:spPr>
        <p:txBody>
          <a:bodyPr/>
          <a:lstStyle/>
          <a:p>
            <a:r>
              <a:rPr lang="en-US" dirty="0"/>
              <a:t>Short Video:  The secret to giving great feedback</a:t>
            </a:r>
          </a:p>
        </p:txBody>
      </p:sp>
    </p:spTree>
    <p:extLst>
      <p:ext uri="{BB962C8B-B14F-4D97-AF65-F5344CB8AC3E}">
        <p14:creationId xmlns:p14="http://schemas.microsoft.com/office/powerpoint/2010/main" val="2962600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23BF08-AEF4-48F7-B3B3-D638D179296F}"/>
              </a:ext>
            </a:extLst>
          </p:cNvPr>
          <p:cNvSpPr>
            <a:spLocks noGrp="1"/>
          </p:cNvSpPr>
          <p:nvPr>
            <p:ph type="body" sz="quarter" idx="11"/>
          </p:nvPr>
        </p:nvSpPr>
        <p:spPr/>
        <p:txBody>
          <a:bodyPr/>
          <a:lstStyle/>
          <a:p>
            <a:r>
              <a:rPr lang="en-US" dirty="0">
                <a:solidFill>
                  <a:schemeClr val="bg1"/>
                </a:solidFill>
              </a:rPr>
              <a:t>Stages of a Mentoring Relationship</a:t>
            </a:r>
          </a:p>
        </p:txBody>
      </p:sp>
      <p:pic>
        <p:nvPicPr>
          <p:cNvPr id="16" name="Content Placeholder 15" descr="A picture containing text, ax, vector graphics&#10;&#10;Description automatically generated">
            <a:extLst>
              <a:ext uri="{FF2B5EF4-FFF2-40B4-BE49-F238E27FC236}">
                <a16:creationId xmlns:a16="http://schemas.microsoft.com/office/drawing/2014/main" id="{67A0AE90-B89D-49DC-ABA3-E0AFDDD17CF4}"/>
              </a:ext>
            </a:extLst>
          </p:cNvPr>
          <p:cNvPicPr>
            <a:picLocks noGrp="1" noChangeAspect="1"/>
          </p:cNvPicPr>
          <p:nvPr>
            <p:ph sz="quarter" idx="12"/>
          </p:nvPr>
        </p:nvPicPr>
        <p:blipFill>
          <a:blip r:embed="rId2"/>
          <a:stretch>
            <a:fillRect/>
          </a:stretch>
        </p:blipFill>
        <p:spPr>
          <a:xfrm>
            <a:off x="659734" y="1319213"/>
            <a:ext cx="5395656" cy="3375025"/>
          </a:xfrm>
        </p:spPr>
      </p:pic>
    </p:spTree>
    <p:extLst>
      <p:ext uri="{BB962C8B-B14F-4D97-AF65-F5344CB8AC3E}">
        <p14:creationId xmlns:p14="http://schemas.microsoft.com/office/powerpoint/2010/main" val="3586642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4E229FE-5736-4089-8A5D-F0BBFDEE1D49}"/>
              </a:ext>
            </a:extLst>
          </p:cNvPr>
          <p:cNvSpPr>
            <a:spLocks noGrp="1"/>
          </p:cNvSpPr>
          <p:nvPr>
            <p:ph type="body" sz="quarter" idx="11"/>
          </p:nvPr>
        </p:nvSpPr>
        <p:spPr/>
        <p:txBody>
          <a:bodyPr/>
          <a:lstStyle/>
          <a:p>
            <a:r>
              <a:rPr lang="en-US" dirty="0">
                <a:solidFill>
                  <a:schemeClr val="bg1"/>
                </a:solidFill>
              </a:rPr>
              <a:t>General Mentor Guidelines </a:t>
            </a:r>
          </a:p>
        </p:txBody>
      </p:sp>
      <p:sp>
        <p:nvSpPr>
          <p:cNvPr id="3" name="Content Placeholder 2">
            <a:extLst>
              <a:ext uri="{FF2B5EF4-FFF2-40B4-BE49-F238E27FC236}">
                <a16:creationId xmlns:a16="http://schemas.microsoft.com/office/drawing/2014/main" id="{01A74D3E-738E-44E4-A1F6-A31860FCE3DA}"/>
              </a:ext>
            </a:extLst>
          </p:cNvPr>
          <p:cNvSpPr>
            <a:spLocks noGrp="1"/>
          </p:cNvSpPr>
          <p:nvPr>
            <p:ph sz="quarter" idx="12"/>
          </p:nvPr>
        </p:nvSpPr>
        <p:spPr/>
        <p:txBody>
          <a:bodyPr>
            <a:normAutofit fontScale="70000" lnSpcReduction="20000"/>
          </a:bodyPr>
          <a:lstStyle/>
          <a:p>
            <a:pPr marL="457200" indent="-457200">
              <a:buFont typeface="+mj-lt"/>
              <a:buAutoNum type="arabicParenR"/>
            </a:pPr>
            <a:r>
              <a:rPr lang="en-US" dirty="0"/>
              <a:t>Work with your Mentee to schedule meetings to occur on a regular basis and put them on the calendar.</a:t>
            </a:r>
          </a:p>
          <a:p>
            <a:pPr marL="457200" indent="-457200">
              <a:buFont typeface="+mj-lt"/>
              <a:buAutoNum type="arabicParenR"/>
            </a:pPr>
            <a:endParaRPr lang="en-US" dirty="0"/>
          </a:p>
          <a:p>
            <a:pPr marL="457200" indent="-457200">
              <a:buFont typeface="+mj-lt"/>
              <a:buAutoNum type="arabicParenR"/>
            </a:pPr>
            <a:r>
              <a:rPr lang="en-US" dirty="0"/>
              <a:t>Commit your time to these regular meetings.</a:t>
            </a:r>
          </a:p>
          <a:p>
            <a:pPr marL="457200" indent="-457200">
              <a:buFont typeface="+mj-lt"/>
              <a:buAutoNum type="arabicParenR"/>
            </a:pPr>
            <a:endParaRPr lang="en-US" dirty="0"/>
          </a:p>
          <a:p>
            <a:pPr marL="457200" indent="-457200">
              <a:buFont typeface="+mj-lt"/>
              <a:buAutoNum type="arabicParenR"/>
            </a:pPr>
            <a:r>
              <a:rPr lang="en-US" dirty="0"/>
              <a:t>Develop the relationship.  It is a 12-month commitment.</a:t>
            </a:r>
          </a:p>
          <a:p>
            <a:pPr marL="457200" indent="-457200">
              <a:buFont typeface="+mj-lt"/>
              <a:buAutoNum type="arabicParenR"/>
            </a:pPr>
            <a:endParaRPr lang="en-US" dirty="0"/>
          </a:p>
          <a:p>
            <a:pPr marL="457200" indent="-457200">
              <a:buFont typeface="+mj-lt"/>
              <a:buAutoNum type="arabicParenR"/>
            </a:pPr>
            <a:r>
              <a:rPr lang="en-US" dirty="0"/>
              <a:t>Gain your manager/advisors support in the program.</a:t>
            </a:r>
          </a:p>
          <a:p>
            <a:pPr marL="457200" indent="-457200">
              <a:buFont typeface="+mj-lt"/>
              <a:buAutoNum type="arabicParenR"/>
            </a:pPr>
            <a:endParaRPr lang="en-US" dirty="0"/>
          </a:p>
          <a:p>
            <a:pPr marL="457200" indent="-457200">
              <a:buFont typeface="+mj-lt"/>
              <a:buAutoNum type="arabicParenR"/>
            </a:pPr>
            <a:r>
              <a:rPr lang="en-US" dirty="0"/>
              <a:t>Commit to confidentiality and respect for privacy.</a:t>
            </a:r>
          </a:p>
          <a:p>
            <a:pPr marL="457200" indent="-457200">
              <a:buFont typeface="+mj-lt"/>
              <a:buAutoNum type="arabicParenR"/>
            </a:pPr>
            <a:endParaRPr lang="en-US" dirty="0"/>
          </a:p>
          <a:p>
            <a:pPr marL="457200" indent="-457200">
              <a:buFont typeface="+mj-lt"/>
              <a:buAutoNum type="arabicParenR"/>
            </a:pPr>
            <a:r>
              <a:rPr lang="en-US" dirty="0"/>
              <a:t>Balance delivering information with listening.</a:t>
            </a:r>
          </a:p>
          <a:p>
            <a:endParaRPr lang="en-US" dirty="0"/>
          </a:p>
        </p:txBody>
      </p:sp>
    </p:spTree>
    <p:extLst>
      <p:ext uri="{BB962C8B-B14F-4D97-AF65-F5344CB8AC3E}">
        <p14:creationId xmlns:p14="http://schemas.microsoft.com/office/powerpoint/2010/main" val="3042516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4E229FE-5736-4089-8A5D-F0BBFDEE1D49}"/>
              </a:ext>
            </a:extLst>
          </p:cNvPr>
          <p:cNvSpPr>
            <a:spLocks noGrp="1"/>
          </p:cNvSpPr>
          <p:nvPr>
            <p:ph type="body" sz="quarter" idx="11"/>
          </p:nvPr>
        </p:nvSpPr>
        <p:spPr/>
        <p:txBody>
          <a:bodyPr/>
          <a:lstStyle/>
          <a:p>
            <a:r>
              <a:rPr lang="en-US" dirty="0">
                <a:solidFill>
                  <a:schemeClr val="bg1"/>
                </a:solidFill>
              </a:rPr>
              <a:t>General Mentor Guidelines </a:t>
            </a:r>
          </a:p>
        </p:txBody>
      </p:sp>
      <p:sp>
        <p:nvSpPr>
          <p:cNvPr id="3" name="Content Placeholder 2">
            <a:extLst>
              <a:ext uri="{FF2B5EF4-FFF2-40B4-BE49-F238E27FC236}">
                <a16:creationId xmlns:a16="http://schemas.microsoft.com/office/drawing/2014/main" id="{01A74D3E-738E-44E4-A1F6-A31860FCE3DA}"/>
              </a:ext>
            </a:extLst>
          </p:cNvPr>
          <p:cNvSpPr>
            <a:spLocks noGrp="1"/>
          </p:cNvSpPr>
          <p:nvPr>
            <p:ph sz="quarter" idx="12"/>
          </p:nvPr>
        </p:nvSpPr>
        <p:spPr/>
        <p:txBody>
          <a:bodyPr>
            <a:normAutofit fontScale="62500" lnSpcReduction="20000"/>
          </a:bodyPr>
          <a:lstStyle/>
          <a:p>
            <a:pPr marL="457200" indent="-457200">
              <a:buFont typeface="+mj-lt"/>
              <a:buAutoNum type="arabicParenR" startAt="7"/>
            </a:pPr>
            <a:r>
              <a:rPr lang="en-US" dirty="0"/>
              <a:t>Be part of an environment where potential and motivation are realized and options are discussed in a positive tone.</a:t>
            </a:r>
          </a:p>
          <a:p>
            <a:pPr marL="457200" indent="-457200">
              <a:buFont typeface="+mj-lt"/>
              <a:buAutoNum type="arabicParenR" startAt="7"/>
            </a:pPr>
            <a:endParaRPr lang="en-US" dirty="0"/>
          </a:p>
          <a:p>
            <a:pPr marL="457200" indent="-457200">
              <a:buFont typeface="+mj-lt"/>
              <a:buAutoNum type="arabicParenR" startAt="7"/>
            </a:pPr>
            <a:r>
              <a:rPr lang="en-US" dirty="0"/>
              <a:t>Prepare specific goals for your time together.</a:t>
            </a:r>
          </a:p>
          <a:p>
            <a:pPr marL="457200" indent="-457200">
              <a:buFont typeface="+mj-lt"/>
              <a:buAutoNum type="arabicParenR" startAt="7"/>
            </a:pPr>
            <a:endParaRPr lang="en-US" dirty="0"/>
          </a:p>
          <a:p>
            <a:pPr marL="457200" indent="-457200">
              <a:buFont typeface="+mj-lt"/>
              <a:buAutoNum type="arabicParenR" startAt="7"/>
            </a:pPr>
            <a:r>
              <a:rPr lang="en-US" dirty="0"/>
              <a:t>Don’t just expect results without participation and effort.</a:t>
            </a:r>
          </a:p>
          <a:p>
            <a:pPr marL="457200" indent="-457200">
              <a:buFont typeface="+mj-lt"/>
              <a:buAutoNum type="arabicParenR" startAt="7"/>
            </a:pPr>
            <a:endParaRPr lang="en-US" dirty="0"/>
          </a:p>
          <a:p>
            <a:pPr marL="457200" indent="-457200">
              <a:buFont typeface="+mj-lt"/>
              <a:buAutoNum type="arabicParenR" startAt="7"/>
            </a:pPr>
            <a:r>
              <a:rPr lang="en-US" dirty="0"/>
              <a:t>Share successes and failures.</a:t>
            </a:r>
          </a:p>
          <a:p>
            <a:pPr marL="457200" indent="-457200">
              <a:buFont typeface="+mj-lt"/>
              <a:buAutoNum type="arabicParenR" startAt="7"/>
            </a:pPr>
            <a:endParaRPr lang="en-US" dirty="0"/>
          </a:p>
          <a:p>
            <a:pPr marL="457200" indent="-457200">
              <a:buFont typeface="+mj-lt"/>
              <a:buAutoNum type="arabicParenR" startAt="7"/>
            </a:pPr>
            <a:r>
              <a:rPr lang="en-US" dirty="0"/>
              <a:t>Use a step-by-step process to build on accomplishments.</a:t>
            </a:r>
          </a:p>
          <a:p>
            <a:pPr marL="457200" indent="-457200">
              <a:buFont typeface="+mj-lt"/>
              <a:buAutoNum type="arabicParenR" startAt="7"/>
            </a:pPr>
            <a:endParaRPr lang="en-US" dirty="0"/>
          </a:p>
          <a:p>
            <a:pPr marL="457200" indent="-457200">
              <a:buFont typeface="+mj-lt"/>
              <a:buAutoNum type="arabicParenR" startAt="7"/>
            </a:pPr>
            <a:r>
              <a:rPr lang="en-US" dirty="0"/>
              <a:t>Attend all meetings.</a:t>
            </a:r>
          </a:p>
          <a:p>
            <a:pPr marL="457200" indent="-457200">
              <a:buFont typeface="+mj-lt"/>
              <a:buAutoNum type="arabicParenR" startAt="7"/>
            </a:pPr>
            <a:endParaRPr lang="en-US" dirty="0"/>
          </a:p>
          <a:p>
            <a:pPr marL="457200" indent="-457200">
              <a:buFont typeface="+mj-lt"/>
              <a:buAutoNum type="arabicParenR" startAt="7"/>
            </a:pPr>
            <a:r>
              <a:rPr lang="en-US" dirty="0"/>
              <a:t>Be engaged and enjoy the process!</a:t>
            </a:r>
          </a:p>
          <a:p>
            <a:endParaRPr lang="en-US" dirty="0"/>
          </a:p>
        </p:txBody>
      </p:sp>
    </p:spTree>
    <p:extLst>
      <p:ext uri="{BB962C8B-B14F-4D97-AF65-F5344CB8AC3E}">
        <p14:creationId xmlns:p14="http://schemas.microsoft.com/office/powerpoint/2010/main" val="2686749558"/>
      </p:ext>
    </p:extLst>
  </p:cSld>
  <p:clrMapOvr>
    <a:masterClrMapping/>
  </p:clrMapOvr>
</p:sld>
</file>

<file path=ppt/theme/theme1.xml><?xml version="1.0" encoding="utf-8"?>
<a:theme xmlns:a="http://schemas.openxmlformats.org/drawingml/2006/main" name="NEI_Powerpoint_Template_Dark_Wide_2019">
  <a:themeElements>
    <a:clrScheme name="NEI Dark PowerPoint Presentation">
      <a:dk1>
        <a:srgbClr val="031927"/>
      </a:dk1>
      <a:lt1>
        <a:sysClr val="window" lastClr="FFFFFF"/>
      </a:lt1>
      <a:dk2>
        <a:srgbClr val="1F6EB7"/>
      </a:dk2>
      <a:lt2>
        <a:srgbClr val="179CD6"/>
      </a:lt2>
      <a:accent1>
        <a:srgbClr val="3DC2CF"/>
      </a:accent1>
      <a:accent2>
        <a:srgbClr val="3DBC95"/>
      </a:accent2>
      <a:accent3>
        <a:srgbClr val="7EC563"/>
      </a:accent3>
      <a:accent4>
        <a:srgbClr val="143862"/>
      </a:accent4>
      <a:accent5>
        <a:srgbClr val="3EA0AA"/>
      </a:accent5>
      <a:accent6>
        <a:srgbClr val="F79646"/>
      </a:accent6>
      <a:hlink>
        <a:srgbClr val="444444"/>
      </a:hlink>
      <a:folHlink>
        <a:srgbClr val="67757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19C2A40CB48BD4DA68B2DC67ADC4D2A" ma:contentTypeVersion="15" ma:contentTypeDescription="Create a new document." ma:contentTypeScope="" ma:versionID="ff37e82933b0143f2145f157ee7e7569">
  <xsd:schema xmlns:xsd="http://www.w3.org/2001/XMLSchema" xmlns:xs="http://www.w3.org/2001/XMLSchema" xmlns:p="http://schemas.microsoft.com/office/2006/metadata/properties" xmlns:ns1="http://schemas.microsoft.com/sharepoint/v3" xmlns:ns3="d4642a65-0259-4627-9104-e5163e3bfa7f" xmlns:ns4="c01c7c2d-a1ce-4356-8960-d589ab557c5d" targetNamespace="http://schemas.microsoft.com/office/2006/metadata/properties" ma:root="true" ma:fieldsID="db21d7253fdf8389bc8cbb9df493ba87" ns1:_="" ns3:_="" ns4:_="">
    <xsd:import namespace="http://schemas.microsoft.com/sharepoint/v3"/>
    <xsd:import namespace="d4642a65-0259-4627-9104-e5163e3bfa7f"/>
    <xsd:import namespace="c01c7c2d-a1ce-4356-8960-d589ab557c5d"/>
    <xsd:element name="properties">
      <xsd:complexType>
        <xsd:sequence>
          <xsd:element name="documentManagement">
            <xsd:complexType>
              <xsd:all>
                <xsd:element ref="ns1:_ip_UnifiedCompliancePolicyProperties" minOccurs="0"/>
                <xsd:element ref="ns1:_ip_UnifiedCompliancePolicyUIAction" minOccurs="0"/>
                <xsd:element ref="ns3:MediaServiceMetadata" minOccurs="0"/>
                <xsd:element ref="ns3:MediaServiceFastMetadata" minOccurs="0"/>
                <xsd:element ref="ns3:MediaServiceAutoTags" minOccurs="0"/>
                <xsd:element ref="ns3:MediaServiceOCR" minOccurs="0"/>
                <xsd:element ref="ns3:MediaServiceLocation" minOccurs="0"/>
                <xsd:element ref="ns3:MediaServiceDateTaken" minOccurs="0"/>
                <xsd:element ref="ns3:MediaServiceEventHashCode" minOccurs="0"/>
                <xsd:element ref="ns3:MediaServiceGenerationTime"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4642a65-0259-4627-9104-e5163e3bfa7f"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Location" ma:index="14" nillable="true" ma:displayName="MediaServiceLocation" ma:internalName="MediaServiceLocation"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01c7c2d-a1ce-4356-8960-d589ab557c5d"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SharingHintHash" ma:index="2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4FC0708-3739-44E3-B6F3-AC13C3786E9C}">
  <ds:schemaRefs>
    <ds:schemaRef ds:uri="d4642a65-0259-4627-9104-e5163e3bfa7f"/>
    <ds:schemaRef ds:uri="http://purl.org/dc/terms/"/>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schemas.microsoft.com/sharepoint/v3"/>
    <ds:schemaRef ds:uri="c01c7c2d-a1ce-4356-8960-d589ab557c5d"/>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4A516526-1205-4C45-8C24-DA7A2EA98085}">
  <ds:schemaRefs>
    <ds:schemaRef ds:uri="http://schemas.microsoft.com/sharepoint/v3/contenttype/forms"/>
  </ds:schemaRefs>
</ds:datastoreItem>
</file>

<file path=customXml/itemProps3.xml><?xml version="1.0" encoding="utf-8"?>
<ds:datastoreItem xmlns:ds="http://schemas.openxmlformats.org/officeDocument/2006/customXml" ds:itemID="{B3982763-7F91-4D1B-93D8-D791BEFCE5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4642a65-0259-4627-9104-e5163e3bfa7f"/>
    <ds:schemaRef ds:uri="c01c7c2d-a1ce-4356-8960-d589ab557c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NEI_Powerpoint_Template_Dark_Wide_2019.potx</Template>
  <TotalTime>1117</TotalTime>
  <Words>522</Words>
  <Application>Microsoft Office PowerPoint</Application>
  <PresentationFormat>Custom</PresentationFormat>
  <Paragraphs>69</Paragraphs>
  <Slides>10</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ＭＳ Ｐゴシック</vt:lpstr>
      <vt:lpstr>Arial</vt:lpstr>
      <vt:lpstr>Calibri</vt:lpstr>
      <vt:lpstr>Wingdings</vt:lpstr>
      <vt:lpstr>NEI_Powerpoint_Template_Dark_Wide_2019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neibuild</dc:creator>
  <cp:lastModifiedBy>White, LaKisha E. (INPO)</cp:lastModifiedBy>
  <cp:revision>51</cp:revision>
  <dcterms:created xsi:type="dcterms:W3CDTF">2018-10-25T14:47:21Z</dcterms:created>
  <dcterms:modified xsi:type="dcterms:W3CDTF">2021-07-27T15:00:07Z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0x010100A19C2A40CB48BD4DA68B2DC67ADC4D2A</vt:lpwstr>
  </property>
</Properties>
</file>