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revisionInfo.xml" ContentType="application/vnd.ms-powerpoint.revisioninfo+xml"/>
  <Override PartName="/ppt/changesInfos/changesInfo1.xml" ContentType="application/vnd.ms-powerpoint.changes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93461" r:id="rId4"/>
  </p:sldMasterIdLst>
  <p:notesMasterIdLst>
    <p:notesMasterId r:id="rId18"/>
  </p:notesMasterIdLst>
  <p:handoutMasterIdLst>
    <p:handoutMasterId r:id="rId19"/>
  </p:handoutMasterIdLst>
  <p:sldIdLst>
    <p:sldId id="258" r:id="rId5"/>
    <p:sldId id="261" r:id="rId6"/>
    <p:sldId id="259" r:id="rId7"/>
    <p:sldId id="262" r:id="rId8"/>
    <p:sldId id="265" r:id="rId9"/>
    <p:sldId id="271" r:id="rId10"/>
    <p:sldId id="263" r:id="rId11"/>
    <p:sldId id="276" r:id="rId12"/>
    <p:sldId id="268" r:id="rId13"/>
    <p:sldId id="274" r:id="rId14"/>
    <p:sldId id="277" r:id="rId15"/>
    <p:sldId id="278" r:id="rId16"/>
    <p:sldId id="275" r:id="rId17"/>
  </p:sldIdLst>
  <p:sldSz cx="6858000" cy="5143500"/>
  <p:notesSz cx="6858000" cy="9144000"/>
  <p:defaultTextStyle>
    <a:defPPr>
      <a:defRPr lang="en-US"/>
    </a:defPPr>
    <a:lvl1pPr algn="l" defTabSz="457200" rtl="0" fontAlgn="base">
      <a:spcBef>
        <a:spcPct val="0"/>
      </a:spcBef>
      <a:spcAft>
        <a:spcPct val="0"/>
      </a:spcAft>
      <a:defRPr sz="2400" kern="1200">
        <a:solidFill>
          <a:schemeClr val="tx1"/>
        </a:solidFill>
        <a:latin typeface="Calibri" charset="0"/>
        <a:ea typeface="ＭＳ Ｐゴシック" charset="0"/>
        <a:cs typeface="ＭＳ Ｐゴシック" charset="0"/>
      </a:defRPr>
    </a:lvl1pPr>
    <a:lvl2pPr marL="457200" algn="l" defTabSz="457200" rtl="0" fontAlgn="base">
      <a:spcBef>
        <a:spcPct val="0"/>
      </a:spcBef>
      <a:spcAft>
        <a:spcPct val="0"/>
      </a:spcAft>
      <a:defRPr sz="2400" kern="1200">
        <a:solidFill>
          <a:schemeClr val="tx1"/>
        </a:solidFill>
        <a:latin typeface="Calibri" charset="0"/>
        <a:ea typeface="ＭＳ Ｐゴシック" charset="0"/>
        <a:cs typeface="ＭＳ Ｐゴシック" charset="0"/>
      </a:defRPr>
    </a:lvl2pPr>
    <a:lvl3pPr marL="914400" algn="l" defTabSz="457200" rtl="0" fontAlgn="base">
      <a:spcBef>
        <a:spcPct val="0"/>
      </a:spcBef>
      <a:spcAft>
        <a:spcPct val="0"/>
      </a:spcAft>
      <a:defRPr sz="2400" kern="1200">
        <a:solidFill>
          <a:schemeClr val="tx1"/>
        </a:solidFill>
        <a:latin typeface="Calibri" charset="0"/>
        <a:ea typeface="ＭＳ Ｐゴシック" charset="0"/>
        <a:cs typeface="ＭＳ Ｐゴシック" charset="0"/>
      </a:defRPr>
    </a:lvl3pPr>
    <a:lvl4pPr marL="1371600" algn="l" defTabSz="457200" rtl="0" fontAlgn="base">
      <a:spcBef>
        <a:spcPct val="0"/>
      </a:spcBef>
      <a:spcAft>
        <a:spcPct val="0"/>
      </a:spcAft>
      <a:defRPr sz="2400" kern="1200">
        <a:solidFill>
          <a:schemeClr val="tx1"/>
        </a:solidFill>
        <a:latin typeface="Calibri" charset="0"/>
        <a:ea typeface="ＭＳ Ｐゴシック" charset="0"/>
        <a:cs typeface="ＭＳ Ｐゴシック" charset="0"/>
      </a:defRPr>
    </a:lvl4pPr>
    <a:lvl5pPr marL="1828800" algn="l" defTabSz="457200" rtl="0" fontAlgn="base">
      <a:spcBef>
        <a:spcPct val="0"/>
      </a:spcBef>
      <a:spcAft>
        <a:spcPct val="0"/>
      </a:spcAft>
      <a:defRPr sz="2400" kern="1200">
        <a:solidFill>
          <a:schemeClr val="tx1"/>
        </a:solidFill>
        <a:latin typeface="Calibri" charset="0"/>
        <a:ea typeface="ＭＳ Ｐゴシック" charset="0"/>
        <a:cs typeface="ＭＳ Ｐゴシック" charset="0"/>
      </a:defRPr>
    </a:lvl5pPr>
    <a:lvl6pPr marL="2286000" algn="l" defTabSz="457200" rtl="0" eaLnBrk="1" latinLnBrk="0" hangingPunct="1">
      <a:defRPr sz="2400" kern="1200">
        <a:solidFill>
          <a:schemeClr val="tx1"/>
        </a:solidFill>
        <a:latin typeface="Calibri" charset="0"/>
        <a:ea typeface="ＭＳ Ｐゴシック" charset="0"/>
        <a:cs typeface="ＭＳ Ｐゴシック" charset="0"/>
      </a:defRPr>
    </a:lvl6pPr>
    <a:lvl7pPr marL="2743200" algn="l" defTabSz="457200" rtl="0" eaLnBrk="1" latinLnBrk="0" hangingPunct="1">
      <a:defRPr sz="2400" kern="1200">
        <a:solidFill>
          <a:schemeClr val="tx1"/>
        </a:solidFill>
        <a:latin typeface="Calibri" charset="0"/>
        <a:ea typeface="ＭＳ Ｐゴシック" charset="0"/>
        <a:cs typeface="ＭＳ Ｐゴシック" charset="0"/>
      </a:defRPr>
    </a:lvl7pPr>
    <a:lvl8pPr marL="3200400" algn="l" defTabSz="457200" rtl="0" eaLnBrk="1" latinLnBrk="0" hangingPunct="1">
      <a:defRPr sz="2400" kern="1200">
        <a:solidFill>
          <a:schemeClr val="tx1"/>
        </a:solidFill>
        <a:latin typeface="Calibri" charset="0"/>
        <a:ea typeface="ＭＳ Ｐゴシック" charset="0"/>
        <a:cs typeface="ＭＳ Ｐゴシック" charset="0"/>
      </a:defRPr>
    </a:lvl8pPr>
    <a:lvl9pPr marL="3657600" algn="l" defTabSz="457200" rtl="0" eaLnBrk="1" latinLnBrk="0" hangingPunct="1">
      <a:defRPr sz="2400" kern="1200">
        <a:solidFill>
          <a:schemeClr val="tx1"/>
        </a:solidFill>
        <a:latin typeface="Calibri" charset="0"/>
        <a:ea typeface="ＭＳ Ｐゴシック" charset="0"/>
        <a:cs typeface="ＭＳ Ｐゴシック" charset="0"/>
      </a:defRPr>
    </a:lvl9pPr>
  </p:defaultTextStyle>
  <p:extLst>
    <p:ext uri="{EFAFB233-063F-42B5-8137-9DF3F51BA10A}">
      <p15:sldGuideLst xmlns:p15="http://schemas.microsoft.com/office/powerpoint/2012/main">
        <p15:guide id="1" orient="horz" pos="104" userDrawn="1">
          <p15:clr>
            <a:srgbClr val="A4A3A4"/>
          </p15:clr>
        </p15:guide>
        <p15:guide id="2" pos="3184"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Collins, Price A:(Exelon Nuclear)" initials="CPAN" lastIdx="2" clrIdx="0">
    <p:extLst>
      <p:ext uri="{19B8F6BF-5375-455C-9EA6-DF929625EA0E}">
        <p15:presenceInfo xmlns:p15="http://schemas.microsoft.com/office/powerpoint/2012/main" userId="S::E055612@exelonds.com::80d3ee61-e45c-4ed3-8be1-17260e200e46" providerId="AD"/>
      </p:ext>
    </p:extLst>
  </p:cmAuthor>
  <p:cmAuthor id="2" name="White, LaKisha E. (INPO)" initials="WLE(" lastIdx="1" clrIdx="1">
    <p:extLst>
      <p:ext uri="{19B8F6BF-5375-455C-9EA6-DF929625EA0E}">
        <p15:presenceInfo xmlns:p15="http://schemas.microsoft.com/office/powerpoint/2012/main" userId="S-1-5-21-2146773085-974651963-477964801-24783" providerId="AD"/>
      </p:ext>
    </p:extLst>
  </p:cmAuthor>
  <p:cmAuthor id="3" name="Barnes, Margie Everett" initials="BME" lastIdx="1" clrIdx="2">
    <p:extLst>
      <p:ext uri="{19B8F6BF-5375-455C-9EA6-DF929625EA0E}">
        <p15:presenceInfo xmlns:p15="http://schemas.microsoft.com/office/powerpoint/2012/main" userId="S::Margie.Barnes@duke-energy.com::ed9e37ca-6edc-430c-a837-8d9e39e46739"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BFBFB"/>
    <a:srgbClr val="153762"/>
    <a:srgbClr val="00A0D8"/>
    <a:srgbClr val="179DCE"/>
    <a:srgbClr val="008DCE"/>
    <a:srgbClr val="179CD6"/>
    <a:srgbClr val="A6A6A6"/>
    <a:srgbClr val="FDFDFD"/>
    <a:srgbClr val="F1F1F1"/>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A31C8A35-F8EC-43D2-A8E1-6399D2C2AEBA}" v="7" dt="2021-07-22T19:59:34.477"/>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11"/>
    <p:restoredTop sz="91325" autoAdjust="0"/>
  </p:normalViewPr>
  <p:slideViewPr>
    <p:cSldViewPr snapToGrid="0" snapToObjects="1" showGuides="1">
      <p:cViewPr varScale="1">
        <p:scale>
          <a:sx n="134" d="100"/>
          <a:sy n="134" d="100"/>
        </p:scale>
        <p:origin x="1308" y="114"/>
      </p:cViewPr>
      <p:guideLst>
        <p:guide orient="horz" pos="104"/>
        <p:guide pos="3184"/>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notesMaster" Target="notesMasters/notesMaster1.xml"/><Relationship Id="rId26" Type="http://schemas.microsoft.com/office/2015/10/relationships/revisionInfo" Target="revisionInfo.xml"/><Relationship Id="rId3" Type="http://schemas.openxmlformats.org/officeDocument/2006/relationships/customXml" Target="../customXml/item3.xml"/><Relationship Id="rId21" Type="http://schemas.openxmlformats.org/officeDocument/2006/relationships/presProps" Target="pres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microsoft.com/office/2016/11/relationships/changesInfo" Target="changesInfos/changesInfo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commentAuthors" Target="commentAuthor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handoutMaster" Target="handoutMasters/handoutMaster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Collins, Price A:(Exelon Nuclear)" userId="80d3ee61-e45c-4ed3-8be1-17260e200e46" providerId="ADAL" clId="{A31C8A35-F8EC-43D2-A8E1-6399D2C2AEBA}"/>
    <pc:docChg chg="custSel addSld delSld modSld">
      <pc:chgData name="Collins, Price A:(Exelon Nuclear)" userId="80d3ee61-e45c-4ed3-8be1-17260e200e46" providerId="ADAL" clId="{A31C8A35-F8EC-43D2-A8E1-6399D2C2AEBA}" dt="2021-07-22T20:08:45.672" v="1140" actId="20577"/>
      <pc:docMkLst>
        <pc:docMk/>
      </pc:docMkLst>
      <pc:sldChg chg="modSp mod modNotesTx">
        <pc:chgData name="Collins, Price A:(Exelon Nuclear)" userId="80d3ee61-e45c-4ed3-8be1-17260e200e46" providerId="ADAL" clId="{A31C8A35-F8EC-43D2-A8E1-6399D2C2AEBA}" dt="2021-07-13T17:13:52.206" v="320" actId="20577"/>
        <pc:sldMkLst>
          <pc:docMk/>
          <pc:sldMk cId="888247974" sldId="262"/>
        </pc:sldMkLst>
        <pc:spChg chg="mod">
          <ac:chgData name="Collins, Price A:(Exelon Nuclear)" userId="80d3ee61-e45c-4ed3-8be1-17260e200e46" providerId="ADAL" clId="{A31C8A35-F8EC-43D2-A8E1-6399D2C2AEBA}" dt="2021-07-13T17:13:28.357" v="277" actId="20577"/>
          <ac:spMkLst>
            <pc:docMk/>
            <pc:sldMk cId="888247974" sldId="262"/>
            <ac:spMk id="2" creationId="{7FFD94AD-792F-430F-B90F-0AB1EB4BA6C4}"/>
          </ac:spMkLst>
        </pc:spChg>
      </pc:sldChg>
      <pc:sldChg chg="modSp mod">
        <pc:chgData name="Collins, Price A:(Exelon Nuclear)" userId="80d3ee61-e45c-4ed3-8be1-17260e200e46" providerId="ADAL" clId="{A31C8A35-F8EC-43D2-A8E1-6399D2C2AEBA}" dt="2021-07-13T17:12:23.666" v="259" actId="115"/>
        <pc:sldMkLst>
          <pc:docMk/>
          <pc:sldMk cId="3994573811" sldId="263"/>
        </pc:sldMkLst>
        <pc:spChg chg="mod">
          <ac:chgData name="Collins, Price A:(Exelon Nuclear)" userId="80d3ee61-e45c-4ed3-8be1-17260e200e46" providerId="ADAL" clId="{A31C8A35-F8EC-43D2-A8E1-6399D2C2AEBA}" dt="2021-07-13T17:12:06.314" v="237" actId="20577"/>
          <ac:spMkLst>
            <pc:docMk/>
            <pc:sldMk cId="3994573811" sldId="263"/>
            <ac:spMk id="2" creationId="{63EEE9EA-9BB1-4F3A-8992-7F4C23DA32E7}"/>
          </ac:spMkLst>
        </pc:spChg>
        <pc:spChg chg="mod">
          <ac:chgData name="Collins, Price A:(Exelon Nuclear)" userId="80d3ee61-e45c-4ed3-8be1-17260e200e46" providerId="ADAL" clId="{A31C8A35-F8EC-43D2-A8E1-6399D2C2AEBA}" dt="2021-07-13T17:11:57.098" v="225"/>
          <ac:spMkLst>
            <pc:docMk/>
            <pc:sldMk cId="3994573811" sldId="263"/>
            <ac:spMk id="3" creationId="{AD8A3C6A-2992-4939-8971-D6D5B5957823}"/>
          </ac:spMkLst>
        </pc:spChg>
        <pc:spChg chg="mod">
          <ac:chgData name="Collins, Price A:(Exelon Nuclear)" userId="80d3ee61-e45c-4ed3-8be1-17260e200e46" providerId="ADAL" clId="{A31C8A35-F8EC-43D2-A8E1-6399D2C2AEBA}" dt="2021-07-13T17:11:57.098" v="225"/>
          <ac:spMkLst>
            <pc:docMk/>
            <pc:sldMk cId="3994573811" sldId="263"/>
            <ac:spMk id="4" creationId="{33665C58-4772-40BC-9C5A-B5131870E98C}"/>
          </ac:spMkLst>
        </pc:spChg>
        <pc:spChg chg="mod">
          <ac:chgData name="Collins, Price A:(Exelon Nuclear)" userId="80d3ee61-e45c-4ed3-8be1-17260e200e46" providerId="ADAL" clId="{A31C8A35-F8EC-43D2-A8E1-6399D2C2AEBA}" dt="2021-07-13T17:12:23.666" v="259" actId="115"/>
          <ac:spMkLst>
            <pc:docMk/>
            <pc:sldMk cId="3994573811" sldId="263"/>
            <ac:spMk id="5" creationId="{A0B574A6-7047-4C6A-B782-B0E229D9A8F3}"/>
          </ac:spMkLst>
        </pc:spChg>
        <pc:spChg chg="mod">
          <ac:chgData name="Collins, Price A:(Exelon Nuclear)" userId="80d3ee61-e45c-4ed3-8be1-17260e200e46" providerId="ADAL" clId="{A31C8A35-F8EC-43D2-A8E1-6399D2C2AEBA}" dt="2021-07-13T17:11:57.098" v="225"/>
          <ac:spMkLst>
            <pc:docMk/>
            <pc:sldMk cId="3994573811" sldId="263"/>
            <ac:spMk id="6" creationId="{7BD63A06-9310-4DCE-8765-071B1B7EF0B9}"/>
          </ac:spMkLst>
        </pc:spChg>
      </pc:sldChg>
      <pc:sldChg chg="modSp mod">
        <pc:chgData name="Collins, Price A:(Exelon Nuclear)" userId="80d3ee61-e45c-4ed3-8be1-17260e200e46" providerId="ADAL" clId="{A31C8A35-F8EC-43D2-A8E1-6399D2C2AEBA}" dt="2021-07-13T17:11:30.604" v="224" actId="20577"/>
        <pc:sldMkLst>
          <pc:docMk/>
          <pc:sldMk cId="3042516522" sldId="268"/>
        </pc:sldMkLst>
        <pc:spChg chg="mod">
          <ac:chgData name="Collins, Price A:(Exelon Nuclear)" userId="80d3ee61-e45c-4ed3-8be1-17260e200e46" providerId="ADAL" clId="{A31C8A35-F8EC-43D2-A8E1-6399D2C2AEBA}" dt="2021-07-13T17:11:30.604" v="224" actId="20577"/>
          <ac:spMkLst>
            <pc:docMk/>
            <pc:sldMk cId="3042516522" sldId="268"/>
            <ac:spMk id="3" creationId="{01A74D3E-738E-44E4-A1F6-A31860FCE3DA}"/>
          </ac:spMkLst>
        </pc:spChg>
      </pc:sldChg>
      <pc:sldChg chg="del">
        <pc:chgData name="Collins, Price A:(Exelon Nuclear)" userId="80d3ee61-e45c-4ed3-8be1-17260e200e46" providerId="ADAL" clId="{A31C8A35-F8EC-43D2-A8E1-6399D2C2AEBA}" dt="2021-07-13T17:22:01.432" v="321" actId="47"/>
        <pc:sldMkLst>
          <pc:docMk/>
          <pc:sldMk cId="2893640833" sldId="272"/>
        </pc:sldMkLst>
      </pc:sldChg>
      <pc:sldChg chg="modSp mod delCm">
        <pc:chgData name="Collins, Price A:(Exelon Nuclear)" userId="80d3ee61-e45c-4ed3-8be1-17260e200e46" providerId="ADAL" clId="{A31C8A35-F8EC-43D2-A8E1-6399D2C2AEBA}" dt="2021-07-20T12:29:04.354" v="341" actId="1592"/>
        <pc:sldMkLst>
          <pc:docMk/>
          <pc:sldMk cId="603164960" sldId="275"/>
        </pc:sldMkLst>
        <pc:spChg chg="mod">
          <ac:chgData name="Collins, Price A:(Exelon Nuclear)" userId="80d3ee61-e45c-4ed3-8be1-17260e200e46" providerId="ADAL" clId="{A31C8A35-F8EC-43D2-A8E1-6399D2C2AEBA}" dt="2021-07-13T17:10:53.314" v="213" actId="207"/>
          <ac:spMkLst>
            <pc:docMk/>
            <pc:sldMk cId="603164960" sldId="275"/>
            <ac:spMk id="3" creationId="{717BE47D-AF14-4702-8406-77C89B3E507A}"/>
          </ac:spMkLst>
        </pc:spChg>
      </pc:sldChg>
      <pc:sldChg chg="modSp new mod modNotesTx">
        <pc:chgData name="Collins, Price A:(Exelon Nuclear)" userId="80d3ee61-e45c-4ed3-8be1-17260e200e46" providerId="ADAL" clId="{A31C8A35-F8EC-43D2-A8E1-6399D2C2AEBA}" dt="2021-07-20T12:27:21.690" v="340" actId="1076"/>
        <pc:sldMkLst>
          <pc:docMk/>
          <pc:sldMk cId="2962600607" sldId="276"/>
        </pc:sldMkLst>
        <pc:spChg chg="mod">
          <ac:chgData name="Collins, Price A:(Exelon Nuclear)" userId="80d3ee61-e45c-4ed3-8be1-17260e200e46" providerId="ADAL" clId="{A31C8A35-F8EC-43D2-A8E1-6399D2C2AEBA}" dt="2021-07-20T12:27:21.690" v="340" actId="1076"/>
          <ac:spMkLst>
            <pc:docMk/>
            <pc:sldMk cId="2962600607" sldId="276"/>
            <ac:spMk id="2" creationId="{DC8B8C5A-A450-4CC5-8D87-2EED7C0F74B4}"/>
          </ac:spMkLst>
        </pc:spChg>
      </pc:sldChg>
      <pc:sldChg chg="modSp new mod">
        <pc:chgData name="Collins, Price A:(Exelon Nuclear)" userId="80d3ee61-e45c-4ed3-8be1-17260e200e46" providerId="ADAL" clId="{A31C8A35-F8EC-43D2-A8E1-6399D2C2AEBA}" dt="2021-07-22T20:05:48.954" v="1030" actId="27636"/>
        <pc:sldMkLst>
          <pc:docMk/>
          <pc:sldMk cId="3498793583" sldId="277"/>
        </pc:sldMkLst>
        <pc:spChg chg="mod">
          <ac:chgData name="Collins, Price A:(Exelon Nuclear)" userId="80d3ee61-e45c-4ed3-8be1-17260e200e46" providerId="ADAL" clId="{A31C8A35-F8EC-43D2-A8E1-6399D2C2AEBA}" dt="2021-07-21T20:08:03.492" v="361" actId="207"/>
          <ac:spMkLst>
            <pc:docMk/>
            <pc:sldMk cId="3498793583" sldId="277"/>
            <ac:spMk id="2" creationId="{8CA145B1-5380-4E19-BA31-06C17AA038F4}"/>
          </ac:spMkLst>
        </pc:spChg>
        <pc:spChg chg="mod">
          <ac:chgData name="Collins, Price A:(Exelon Nuclear)" userId="80d3ee61-e45c-4ed3-8be1-17260e200e46" providerId="ADAL" clId="{A31C8A35-F8EC-43D2-A8E1-6399D2C2AEBA}" dt="2021-07-22T20:05:48.954" v="1030" actId="27636"/>
          <ac:spMkLst>
            <pc:docMk/>
            <pc:sldMk cId="3498793583" sldId="277"/>
            <ac:spMk id="3" creationId="{E40EEA65-5684-41F2-B2F4-AAC102674515}"/>
          </ac:spMkLst>
        </pc:spChg>
      </pc:sldChg>
      <pc:sldChg chg="modSp new mod modNotesTx">
        <pc:chgData name="Collins, Price A:(Exelon Nuclear)" userId="80d3ee61-e45c-4ed3-8be1-17260e200e46" providerId="ADAL" clId="{A31C8A35-F8EC-43D2-A8E1-6399D2C2AEBA}" dt="2021-07-22T20:08:45.672" v="1140" actId="20577"/>
        <pc:sldMkLst>
          <pc:docMk/>
          <pc:sldMk cId="1713550233" sldId="278"/>
        </pc:sldMkLst>
        <pc:spChg chg="mod">
          <ac:chgData name="Collins, Price A:(Exelon Nuclear)" userId="80d3ee61-e45c-4ed3-8be1-17260e200e46" providerId="ADAL" clId="{A31C8A35-F8EC-43D2-A8E1-6399D2C2AEBA}" dt="2021-07-22T19:59:34.477" v="687" actId="207"/>
          <ac:spMkLst>
            <pc:docMk/>
            <pc:sldMk cId="1713550233" sldId="278"/>
            <ac:spMk id="2" creationId="{F6114719-D4C3-4FD6-B45D-EE3A331573DD}"/>
          </ac:spMkLst>
        </pc:spChg>
        <pc:spChg chg="mod">
          <ac:chgData name="Collins, Price A:(Exelon Nuclear)" userId="80d3ee61-e45c-4ed3-8be1-17260e200e46" providerId="ADAL" clId="{A31C8A35-F8EC-43D2-A8E1-6399D2C2AEBA}" dt="2021-07-22T20:03:32.264" v="976" actId="20577"/>
          <ac:spMkLst>
            <pc:docMk/>
            <pc:sldMk cId="1713550233" sldId="278"/>
            <ac:spMk id="3" creationId="{0E138ED3-4590-4035-A0E2-695A890D5C99}"/>
          </ac:spMkLst>
        </pc:sp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pPr>
              <a:defRPr/>
            </a:pPr>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smtClean="0"/>
            </a:lvl1pPr>
          </a:lstStyle>
          <a:p>
            <a:pPr>
              <a:defRPr/>
            </a:pPr>
            <a:fld id="{56ED0350-ED11-F34D-B097-597B7147489F}" type="datetimeFigureOut">
              <a:rPr lang="en-US"/>
              <a:pPr>
                <a:defRPr/>
              </a:pPr>
              <a:t>7/27/2021</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pPr>
              <a:defRPr/>
            </a:pPr>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smtClean="0"/>
            </a:lvl1pPr>
          </a:lstStyle>
          <a:p>
            <a:pPr>
              <a:defRPr/>
            </a:pPr>
            <a:fld id="{93F5B958-F00F-FA40-B093-67A7DA5435DE}" type="slidenum">
              <a:rPr lang="en-US"/>
              <a:pPr>
                <a:defRPr/>
              </a:pPr>
              <a:t>‹#›</a:t>
            </a:fld>
            <a:endParaRPr lang="en-US"/>
          </a:p>
        </p:txBody>
      </p:sp>
    </p:spTree>
    <p:extLst>
      <p:ext uri="{BB962C8B-B14F-4D97-AF65-F5344CB8AC3E}">
        <p14:creationId xmlns:p14="http://schemas.microsoft.com/office/powerpoint/2010/main" val="127320011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ea typeface="+mn-ea"/>
                <a:cs typeface="+mn-cs"/>
              </a:defRPr>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a:latin typeface="+mn-lt"/>
                <a:ea typeface="+mn-ea"/>
                <a:cs typeface="+mn-cs"/>
              </a:defRPr>
            </a:lvl1pPr>
          </a:lstStyle>
          <a:p>
            <a:pPr>
              <a:defRPr/>
            </a:pPr>
            <a:fld id="{8060C5A4-3791-A046-99EB-2F5BB100353C}" type="datetimeFigureOut">
              <a:rPr lang="en-US"/>
              <a:pPr>
                <a:defRPr/>
              </a:pPr>
              <a:t>7/27/2021</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ea typeface="+mn-ea"/>
                <a:cs typeface="+mn-cs"/>
              </a:defRPr>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a:latin typeface="+mn-lt"/>
                <a:ea typeface="+mn-ea"/>
                <a:cs typeface="+mn-cs"/>
              </a:defRPr>
            </a:lvl1pPr>
          </a:lstStyle>
          <a:p>
            <a:pPr>
              <a:defRPr/>
            </a:pPr>
            <a:fld id="{23DC2707-9DE4-7449-8607-4EE2BD6CDD5A}" type="slidenum">
              <a:rPr lang="en-US"/>
              <a:pPr>
                <a:defRPr/>
              </a:pPr>
              <a:t>‹#›</a:t>
            </a:fld>
            <a:endParaRPr lang="en-US"/>
          </a:p>
        </p:txBody>
      </p:sp>
    </p:spTree>
    <p:extLst>
      <p:ext uri="{BB962C8B-B14F-4D97-AF65-F5344CB8AC3E}">
        <p14:creationId xmlns:p14="http://schemas.microsoft.com/office/powerpoint/2010/main" val="1637471943"/>
      </p:ext>
    </p:extLst>
  </p:cSld>
  <p:clrMap bg1="lt1" tx1="dk1" bg2="lt2" tx2="dk2" accent1="accent1" accent2="accent2" accent3="accent3" accent4="accent4" accent5="accent5" accent6="accent6" hlink="hlink" folHlink="folHlink"/>
  <p:notesStyle>
    <a:lvl1pPr algn="l" defTabSz="457200" rtl="0" eaLnBrk="0" fontAlgn="base" hangingPunct="0">
      <a:spcBef>
        <a:spcPct val="30000"/>
      </a:spcBef>
      <a:spcAft>
        <a:spcPct val="0"/>
      </a:spcAft>
      <a:defRPr sz="1200" kern="1200">
        <a:solidFill>
          <a:schemeClr val="tx1"/>
        </a:solidFill>
        <a:latin typeface="+mn-lt"/>
        <a:ea typeface="ＭＳ Ｐゴシック" charset="0"/>
        <a:cs typeface="ＭＳ Ｐゴシック" charset="0"/>
      </a:defRPr>
    </a:lvl1pPr>
    <a:lvl2pPr marL="457200" algn="l" defTabSz="457200" rtl="0" eaLnBrk="0" fontAlgn="base" hangingPunct="0">
      <a:spcBef>
        <a:spcPct val="30000"/>
      </a:spcBef>
      <a:spcAft>
        <a:spcPct val="0"/>
      </a:spcAft>
      <a:defRPr sz="1200" kern="1200">
        <a:solidFill>
          <a:schemeClr val="tx1"/>
        </a:solidFill>
        <a:latin typeface="+mn-lt"/>
        <a:ea typeface="ＭＳ Ｐゴシック" charset="0"/>
        <a:cs typeface="+mn-cs"/>
      </a:defRPr>
    </a:lvl2pPr>
    <a:lvl3pPr marL="914400" algn="l" defTabSz="457200" rtl="0" eaLnBrk="0" fontAlgn="base" hangingPunct="0">
      <a:spcBef>
        <a:spcPct val="30000"/>
      </a:spcBef>
      <a:spcAft>
        <a:spcPct val="0"/>
      </a:spcAft>
      <a:defRPr sz="1200" kern="1200">
        <a:solidFill>
          <a:schemeClr val="tx1"/>
        </a:solidFill>
        <a:latin typeface="+mn-lt"/>
        <a:ea typeface="ＭＳ Ｐゴシック" charset="0"/>
        <a:cs typeface="+mn-cs"/>
      </a:defRPr>
    </a:lvl3pPr>
    <a:lvl4pPr marL="1371600" algn="l" defTabSz="457200" rtl="0" eaLnBrk="0" fontAlgn="base" hangingPunct="0">
      <a:spcBef>
        <a:spcPct val="30000"/>
      </a:spcBef>
      <a:spcAft>
        <a:spcPct val="0"/>
      </a:spcAft>
      <a:defRPr sz="1200" kern="1200">
        <a:solidFill>
          <a:schemeClr val="tx1"/>
        </a:solidFill>
        <a:latin typeface="+mn-lt"/>
        <a:ea typeface="ＭＳ Ｐゴシック" charset="0"/>
        <a:cs typeface="+mn-cs"/>
      </a:defRPr>
    </a:lvl4pPr>
    <a:lvl5pPr marL="1828800" algn="l" defTabSz="457200" rtl="0" eaLnBrk="0" fontAlgn="base" hangingPunct="0">
      <a:spcBef>
        <a:spcPct val="30000"/>
      </a:spcBef>
      <a:spcAft>
        <a:spcPct val="0"/>
      </a:spcAft>
      <a:defRPr sz="1200" kern="1200">
        <a:solidFill>
          <a:schemeClr val="tx1"/>
        </a:solidFill>
        <a:latin typeface="+mn-lt"/>
        <a:ea typeface="ＭＳ Ｐゴシック" charset="0"/>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Take 2 mins and find a photo that’s very memorable to you. Share with the group of why it’s memorable. </a:t>
            </a:r>
          </a:p>
          <a:p>
            <a:pPr marL="171450" indent="-171450">
              <a:buFont typeface="Arial" panose="020B0604020202020204" pitchFamily="34" charset="0"/>
              <a:buChar char="•"/>
            </a:pPr>
            <a:r>
              <a:rPr lang="en-US" dirty="0"/>
              <a:t>Then, also tell us a bit about yourself</a:t>
            </a:r>
          </a:p>
        </p:txBody>
      </p:sp>
      <p:sp>
        <p:nvSpPr>
          <p:cNvPr id="4" name="Slide Number Placeholder 3"/>
          <p:cNvSpPr>
            <a:spLocks noGrp="1"/>
          </p:cNvSpPr>
          <p:nvPr>
            <p:ph type="sldNum" sz="quarter" idx="5"/>
          </p:nvPr>
        </p:nvSpPr>
        <p:spPr/>
        <p:txBody>
          <a:bodyPr/>
          <a:lstStyle/>
          <a:p>
            <a:pPr>
              <a:defRPr/>
            </a:pPr>
            <a:fld id="{23DC2707-9DE4-7449-8607-4EE2BD6CDD5A}" type="slidenum">
              <a:rPr lang="en-US" smtClean="0"/>
              <a:pPr>
                <a:defRPr/>
              </a:pPr>
              <a:t>4</a:t>
            </a:fld>
            <a:endParaRPr lang="en-US"/>
          </a:p>
        </p:txBody>
      </p:sp>
    </p:spTree>
    <p:extLst>
      <p:ext uri="{BB962C8B-B14F-4D97-AF65-F5344CB8AC3E}">
        <p14:creationId xmlns:p14="http://schemas.microsoft.com/office/powerpoint/2010/main" val="6396831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U.S. WIN Mentoring program is a partnership designed to provide a forum for the exchange of knowledge, talents, material, and insights in a combined effort to nurture and enhance professional growth.  The mentoring program will provide the mentees and mentors with the necessary tools to be highly successful in leveraging relationships that foster career growth for individuals in the nuclear energy and technology fields.  The participants in the program also develop solid leadership and interpersonal skills.</a:t>
            </a:r>
          </a:p>
        </p:txBody>
      </p:sp>
      <p:sp>
        <p:nvSpPr>
          <p:cNvPr id="4" name="Slide Number Placeholder 3"/>
          <p:cNvSpPr>
            <a:spLocks noGrp="1"/>
          </p:cNvSpPr>
          <p:nvPr>
            <p:ph type="sldNum" sz="quarter" idx="5"/>
          </p:nvPr>
        </p:nvSpPr>
        <p:spPr/>
        <p:txBody>
          <a:bodyPr/>
          <a:lstStyle/>
          <a:p>
            <a:pPr>
              <a:defRPr/>
            </a:pPr>
            <a:fld id="{23DC2707-9DE4-7449-8607-4EE2BD6CDD5A}" type="slidenum">
              <a:rPr lang="en-US" smtClean="0"/>
              <a:pPr>
                <a:defRPr/>
              </a:pPr>
              <a:t>6</a:t>
            </a:fld>
            <a:endParaRPr lang="en-US"/>
          </a:p>
        </p:txBody>
      </p:sp>
    </p:spTree>
    <p:extLst>
      <p:ext uri="{BB962C8B-B14F-4D97-AF65-F5344CB8AC3E}">
        <p14:creationId xmlns:p14="http://schemas.microsoft.com/office/powerpoint/2010/main" val="226198528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https://www.youtube.com/watch?v=jJVBMVllBww </a:t>
            </a:r>
          </a:p>
        </p:txBody>
      </p:sp>
      <p:sp>
        <p:nvSpPr>
          <p:cNvPr id="4" name="Slide Number Placeholder 3"/>
          <p:cNvSpPr>
            <a:spLocks noGrp="1"/>
          </p:cNvSpPr>
          <p:nvPr>
            <p:ph type="sldNum" sz="quarter" idx="5"/>
          </p:nvPr>
        </p:nvSpPr>
        <p:spPr/>
        <p:txBody>
          <a:bodyPr/>
          <a:lstStyle/>
          <a:p>
            <a:pPr>
              <a:defRPr/>
            </a:pPr>
            <a:fld id="{23DC2707-9DE4-7449-8607-4EE2BD6CDD5A}" type="slidenum">
              <a:rPr lang="en-US" smtClean="0"/>
              <a:pPr>
                <a:defRPr/>
              </a:pPr>
              <a:t>8</a:t>
            </a:fld>
            <a:endParaRPr lang="en-US"/>
          </a:p>
        </p:txBody>
      </p:sp>
    </p:spTree>
    <p:extLst>
      <p:ext uri="{BB962C8B-B14F-4D97-AF65-F5344CB8AC3E}">
        <p14:creationId xmlns:p14="http://schemas.microsoft.com/office/powerpoint/2010/main" val="264904831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Bring up to participants to speak up if they feel a pairing is not going well/</a:t>
            </a:r>
            <a:r>
              <a:rPr lang="en-US"/>
              <a:t>time commitments/job </a:t>
            </a:r>
            <a:r>
              <a:rPr lang="en-US" dirty="0"/>
              <a:t>changes </a:t>
            </a:r>
          </a:p>
        </p:txBody>
      </p:sp>
      <p:sp>
        <p:nvSpPr>
          <p:cNvPr id="4" name="Slide Number Placeholder 3"/>
          <p:cNvSpPr>
            <a:spLocks noGrp="1"/>
          </p:cNvSpPr>
          <p:nvPr>
            <p:ph type="sldNum" sz="quarter" idx="5"/>
          </p:nvPr>
        </p:nvSpPr>
        <p:spPr/>
        <p:txBody>
          <a:bodyPr/>
          <a:lstStyle/>
          <a:p>
            <a:pPr>
              <a:defRPr/>
            </a:pPr>
            <a:fld id="{23DC2707-9DE4-7449-8607-4EE2BD6CDD5A}" type="slidenum">
              <a:rPr lang="en-US" smtClean="0"/>
              <a:pPr>
                <a:defRPr/>
              </a:pPr>
              <a:t>12</a:t>
            </a:fld>
            <a:endParaRPr lang="en-US"/>
          </a:p>
        </p:txBody>
      </p:sp>
    </p:spTree>
    <p:extLst>
      <p:ext uri="{BB962C8B-B14F-4D97-AF65-F5344CB8AC3E}">
        <p14:creationId xmlns:p14="http://schemas.microsoft.com/office/powerpoint/2010/main" val="23681268"/>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image" Target="../media/image4.emf"/><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image" Target="../media/image4.emf"/><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Presentation Title">
    <p:spTree>
      <p:nvGrpSpPr>
        <p:cNvPr id="1" name=""/>
        <p:cNvGrpSpPr/>
        <p:nvPr/>
      </p:nvGrpSpPr>
      <p:grpSpPr>
        <a:xfrm>
          <a:off x="0" y="0"/>
          <a:ext cx="0" cy="0"/>
          <a:chOff x="0" y="0"/>
          <a:chExt cx="0" cy="0"/>
        </a:xfrm>
      </p:grpSpPr>
      <p:sp>
        <p:nvSpPr>
          <p:cNvPr id="5" name="Text Placeholder 4"/>
          <p:cNvSpPr>
            <a:spLocks noGrp="1"/>
          </p:cNvSpPr>
          <p:nvPr>
            <p:ph type="body" sz="quarter" idx="10"/>
          </p:nvPr>
        </p:nvSpPr>
        <p:spPr>
          <a:xfrm>
            <a:off x="598004" y="2193922"/>
            <a:ext cx="5661990" cy="1732282"/>
          </a:xfrm>
          <a:prstGeom prst="rect">
            <a:avLst/>
          </a:prstGeom>
        </p:spPr>
        <p:txBody>
          <a:bodyPr vert="horz"/>
          <a:lstStyle>
            <a:lvl1pPr marL="0" indent="0" algn="ctr">
              <a:spcBef>
                <a:spcPts val="0"/>
              </a:spcBef>
              <a:buNone/>
              <a:defRPr sz="3300" baseline="0">
                <a:solidFill>
                  <a:schemeClr val="bg1"/>
                </a:solidFill>
                <a:latin typeface="+mj-lt"/>
              </a:defRPr>
            </a:lvl1pPr>
          </a:lstStyle>
          <a:p>
            <a:pPr lvl="0"/>
            <a:r>
              <a:rPr lang="en-US" dirty="0"/>
              <a:t>Click to edit Master text styles</a:t>
            </a:r>
          </a:p>
        </p:txBody>
      </p:sp>
      <p:pic>
        <p:nvPicPr>
          <p:cNvPr id="2" name="Picture 1">
            <a:extLst>
              <a:ext uri="{FF2B5EF4-FFF2-40B4-BE49-F238E27FC236}">
                <a16:creationId xmlns:a16="http://schemas.microsoft.com/office/drawing/2014/main" id="{3414F76D-4F4B-7740-8C60-FFE0974F00B2}"/>
              </a:ext>
            </a:extLst>
          </p:cNvPr>
          <p:cNvPicPr>
            <a:picLocks noChangeAspect="1"/>
          </p:cNvPicPr>
          <p:nvPr userDrawn="1"/>
        </p:nvPicPr>
        <p:blipFill>
          <a:blip r:embed="rId2"/>
          <a:stretch>
            <a:fillRect/>
          </a:stretch>
        </p:blipFill>
        <p:spPr>
          <a:xfrm>
            <a:off x="1256267" y="351231"/>
            <a:ext cx="4463030" cy="1732131"/>
          </a:xfrm>
          <a:prstGeom prst="rect">
            <a:avLst/>
          </a:prstGeom>
        </p:spPr>
      </p:pic>
      <p:sp>
        <p:nvSpPr>
          <p:cNvPr id="8" name="Rectangle 7">
            <a:extLst>
              <a:ext uri="{FF2B5EF4-FFF2-40B4-BE49-F238E27FC236}">
                <a16:creationId xmlns:a16="http://schemas.microsoft.com/office/drawing/2014/main" id="{E15E7E24-FFF7-AA48-9A6E-1D8E244B60F0}"/>
              </a:ext>
            </a:extLst>
          </p:cNvPr>
          <p:cNvSpPr/>
          <p:nvPr userDrawn="1"/>
        </p:nvSpPr>
        <p:spPr>
          <a:xfrm>
            <a:off x="0" y="4480560"/>
            <a:ext cx="6858000" cy="662940"/>
          </a:xfrm>
          <a:prstGeom prst="rect">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pic>
        <p:nvPicPr>
          <p:cNvPr id="9" name="Picture 8">
            <a:extLst>
              <a:ext uri="{FF2B5EF4-FFF2-40B4-BE49-F238E27FC236}">
                <a16:creationId xmlns:a16="http://schemas.microsoft.com/office/drawing/2014/main" id="{3CA141B9-999F-E240-A87F-F4DB61AC1FA6}"/>
              </a:ext>
            </a:extLst>
          </p:cNvPr>
          <p:cNvPicPr>
            <a:picLocks noChangeAspect="1"/>
          </p:cNvPicPr>
          <p:nvPr userDrawn="1"/>
        </p:nvPicPr>
        <p:blipFill>
          <a:blip r:embed="rId3"/>
          <a:stretch>
            <a:fillRect/>
          </a:stretch>
        </p:blipFill>
        <p:spPr>
          <a:xfrm>
            <a:off x="4114538" y="4581144"/>
            <a:ext cx="2652213" cy="516636"/>
          </a:xfrm>
          <a:prstGeom prst="rect">
            <a:avLst/>
          </a:prstGeom>
        </p:spPr>
      </p:pic>
    </p:spTree>
    <p:extLst>
      <p:ext uri="{BB962C8B-B14F-4D97-AF65-F5344CB8AC3E}">
        <p14:creationId xmlns:p14="http://schemas.microsoft.com/office/powerpoint/2010/main" val="3468439217"/>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wo Column Text Page">
    <p:spTree>
      <p:nvGrpSpPr>
        <p:cNvPr id="1" name=""/>
        <p:cNvGrpSpPr/>
        <p:nvPr/>
      </p:nvGrpSpPr>
      <p:grpSpPr>
        <a:xfrm>
          <a:off x="0" y="0"/>
          <a:ext cx="0" cy="0"/>
          <a:chOff x="0" y="0"/>
          <a:chExt cx="0" cy="0"/>
        </a:xfrm>
      </p:grpSpPr>
      <p:sp>
        <p:nvSpPr>
          <p:cNvPr id="6" name="Text Placeholder 5"/>
          <p:cNvSpPr>
            <a:spLocks noGrp="1"/>
          </p:cNvSpPr>
          <p:nvPr>
            <p:ph type="body" sz="quarter" idx="11"/>
          </p:nvPr>
        </p:nvSpPr>
        <p:spPr>
          <a:xfrm>
            <a:off x="273688" y="1249366"/>
            <a:ext cx="3049354" cy="454121"/>
          </a:xfrm>
          <a:prstGeom prst="rect">
            <a:avLst/>
          </a:prstGeom>
        </p:spPr>
        <p:txBody>
          <a:bodyPr vert="horz"/>
          <a:lstStyle>
            <a:lvl1pPr marL="0" indent="0">
              <a:spcBef>
                <a:spcPts val="0"/>
              </a:spcBef>
              <a:spcAft>
                <a:spcPts val="450"/>
              </a:spcAft>
              <a:buNone/>
              <a:defRPr sz="1800">
                <a:solidFill>
                  <a:schemeClr val="bg1"/>
                </a:solidFill>
                <a:latin typeface="+mj-lt"/>
              </a:defRPr>
            </a:lvl1pPr>
            <a:lvl2pPr>
              <a:defRPr>
                <a:solidFill>
                  <a:srgbClr val="FFFFFF"/>
                </a:solidFill>
              </a:defRPr>
            </a:lvl2pPr>
            <a:lvl3pPr>
              <a:defRPr>
                <a:solidFill>
                  <a:srgbClr val="FFFFFF"/>
                </a:solidFill>
              </a:defRPr>
            </a:lvl3pPr>
            <a:lvl4pPr>
              <a:defRPr>
                <a:solidFill>
                  <a:srgbClr val="FFFFFF"/>
                </a:solidFill>
              </a:defRPr>
            </a:lvl4pPr>
            <a:lvl5pPr>
              <a:defRPr>
                <a:solidFill>
                  <a:srgbClr val="FFFFFF"/>
                </a:solidFill>
              </a:defRPr>
            </a:lvl5pPr>
          </a:lstStyle>
          <a:p>
            <a:pPr lvl="0"/>
            <a:r>
              <a:rPr lang="en-US" dirty="0"/>
              <a:t>Click to edit Master text styles</a:t>
            </a:r>
          </a:p>
        </p:txBody>
      </p:sp>
      <p:sp>
        <p:nvSpPr>
          <p:cNvPr id="11" name="Text Placeholder 10"/>
          <p:cNvSpPr>
            <a:spLocks noGrp="1"/>
          </p:cNvSpPr>
          <p:nvPr>
            <p:ph type="body" sz="quarter" idx="13"/>
          </p:nvPr>
        </p:nvSpPr>
        <p:spPr>
          <a:xfrm>
            <a:off x="281782" y="1703485"/>
            <a:ext cx="3041253" cy="2984404"/>
          </a:xfrm>
          <a:prstGeom prst="rect">
            <a:avLst/>
          </a:prstGeom>
        </p:spPr>
        <p:txBody>
          <a:bodyPr vert="horz"/>
          <a:lstStyle>
            <a:lvl1pPr marL="0" indent="0">
              <a:lnSpc>
                <a:spcPct val="100000"/>
              </a:lnSpc>
              <a:spcBef>
                <a:spcPts val="0"/>
              </a:spcBef>
              <a:spcAft>
                <a:spcPts val="0"/>
              </a:spcAft>
              <a:buNone/>
              <a:defRPr sz="1500">
                <a:solidFill>
                  <a:schemeClr val="bg1"/>
                </a:solidFill>
              </a:defRPr>
            </a:lvl1pPr>
            <a:lvl2pPr marL="342900" indent="0">
              <a:buNone/>
              <a:defRPr sz="1500">
                <a:solidFill>
                  <a:schemeClr val="bg1"/>
                </a:solidFill>
              </a:defRPr>
            </a:lvl2pPr>
            <a:lvl3pPr marL="685800" indent="0">
              <a:buNone/>
              <a:defRPr sz="1500">
                <a:solidFill>
                  <a:schemeClr val="bg1"/>
                </a:solidFill>
              </a:defRPr>
            </a:lvl3pPr>
            <a:lvl4pPr marL="1028700" indent="0">
              <a:buNone/>
              <a:defRPr sz="1500">
                <a:solidFill>
                  <a:schemeClr val="bg1"/>
                </a:solidFill>
              </a:defRPr>
            </a:lvl4pPr>
            <a:lvl5pPr marL="1371600" indent="0">
              <a:buNone/>
              <a:defRPr sz="1500">
                <a:solidFill>
                  <a:schemeClr val="bg1"/>
                </a:solidFill>
              </a:defRPr>
            </a:lvl5pPr>
          </a:lstStyle>
          <a:p>
            <a:pPr lvl="0"/>
            <a:r>
              <a:rPr lang="en-US" dirty="0"/>
              <a:t>Click to edit Master text styles</a:t>
            </a:r>
          </a:p>
        </p:txBody>
      </p:sp>
      <p:sp>
        <p:nvSpPr>
          <p:cNvPr id="14" name="Text Placeholder 12"/>
          <p:cNvSpPr>
            <a:spLocks noGrp="1"/>
          </p:cNvSpPr>
          <p:nvPr>
            <p:ph type="body" sz="quarter" idx="15"/>
          </p:nvPr>
        </p:nvSpPr>
        <p:spPr>
          <a:xfrm>
            <a:off x="268999" y="271708"/>
            <a:ext cx="5190815" cy="972893"/>
          </a:xfrm>
          <a:prstGeom prst="rect">
            <a:avLst/>
          </a:prstGeom>
        </p:spPr>
        <p:txBody>
          <a:bodyPr vert="horz"/>
          <a:lstStyle>
            <a:lvl1pPr marL="0" indent="0">
              <a:buNone/>
              <a:defRPr sz="2400" baseline="0">
                <a:solidFill>
                  <a:srgbClr val="10375C"/>
                </a:solidFill>
                <a:latin typeface="+mj-lt"/>
              </a:defRPr>
            </a:lvl1pPr>
            <a:lvl2pPr marL="342900" indent="0">
              <a:buNone/>
              <a:defRPr sz="2400">
                <a:solidFill>
                  <a:schemeClr val="bg1"/>
                </a:solidFill>
                <a:latin typeface="+mj-lt"/>
              </a:defRPr>
            </a:lvl2pPr>
            <a:lvl3pPr marL="685800" indent="0">
              <a:buNone/>
              <a:defRPr sz="2400">
                <a:solidFill>
                  <a:schemeClr val="bg1"/>
                </a:solidFill>
                <a:latin typeface="+mj-lt"/>
              </a:defRPr>
            </a:lvl3pPr>
            <a:lvl4pPr marL="1028700" indent="0">
              <a:buNone/>
              <a:defRPr sz="2400">
                <a:solidFill>
                  <a:schemeClr val="bg1"/>
                </a:solidFill>
                <a:latin typeface="+mj-lt"/>
              </a:defRPr>
            </a:lvl4pPr>
            <a:lvl5pPr marL="1371600" indent="0">
              <a:buNone/>
              <a:defRPr sz="2400">
                <a:solidFill>
                  <a:schemeClr val="bg1"/>
                </a:solidFill>
                <a:latin typeface="+mj-lt"/>
              </a:defRPr>
            </a:lvl5pPr>
          </a:lstStyle>
          <a:p>
            <a:pPr lvl="0"/>
            <a:r>
              <a:rPr lang="en-US" dirty="0"/>
              <a:t>Click to edit Master text styles</a:t>
            </a:r>
          </a:p>
        </p:txBody>
      </p:sp>
      <p:sp>
        <p:nvSpPr>
          <p:cNvPr id="18" name="Text Placeholder 5"/>
          <p:cNvSpPr>
            <a:spLocks noGrp="1"/>
          </p:cNvSpPr>
          <p:nvPr>
            <p:ph type="body" sz="quarter" idx="16"/>
          </p:nvPr>
        </p:nvSpPr>
        <p:spPr>
          <a:xfrm>
            <a:off x="3431382" y="1253672"/>
            <a:ext cx="3082624" cy="454121"/>
          </a:xfrm>
          <a:prstGeom prst="rect">
            <a:avLst/>
          </a:prstGeom>
        </p:spPr>
        <p:txBody>
          <a:bodyPr vert="horz"/>
          <a:lstStyle>
            <a:lvl1pPr marL="0" indent="0">
              <a:spcBef>
                <a:spcPts val="0"/>
              </a:spcBef>
              <a:spcAft>
                <a:spcPts val="450"/>
              </a:spcAft>
              <a:buNone/>
              <a:defRPr sz="1800">
                <a:solidFill>
                  <a:schemeClr val="bg1"/>
                </a:solidFill>
                <a:latin typeface="+mj-lt"/>
              </a:defRPr>
            </a:lvl1pPr>
            <a:lvl2pPr>
              <a:defRPr>
                <a:solidFill>
                  <a:srgbClr val="FFFFFF"/>
                </a:solidFill>
              </a:defRPr>
            </a:lvl2pPr>
            <a:lvl3pPr>
              <a:defRPr>
                <a:solidFill>
                  <a:srgbClr val="FFFFFF"/>
                </a:solidFill>
              </a:defRPr>
            </a:lvl3pPr>
            <a:lvl4pPr>
              <a:defRPr>
                <a:solidFill>
                  <a:srgbClr val="FFFFFF"/>
                </a:solidFill>
              </a:defRPr>
            </a:lvl4pPr>
            <a:lvl5pPr>
              <a:defRPr>
                <a:solidFill>
                  <a:srgbClr val="FFFFFF"/>
                </a:solidFill>
              </a:defRPr>
            </a:lvl5pPr>
          </a:lstStyle>
          <a:p>
            <a:pPr lvl="0"/>
            <a:r>
              <a:rPr lang="en-US"/>
              <a:t>Click to edit Master text styles</a:t>
            </a:r>
          </a:p>
        </p:txBody>
      </p:sp>
      <p:sp>
        <p:nvSpPr>
          <p:cNvPr id="19" name="Text Placeholder 10"/>
          <p:cNvSpPr>
            <a:spLocks noGrp="1"/>
          </p:cNvSpPr>
          <p:nvPr>
            <p:ph type="body" sz="quarter" idx="17"/>
          </p:nvPr>
        </p:nvSpPr>
        <p:spPr>
          <a:xfrm>
            <a:off x="3439475" y="1707791"/>
            <a:ext cx="3074435" cy="2984404"/>
          </a:xfrm>
          <a:prstGeom prst="rect">
            <a:avLst/>
          </a:prstGeom>
        </p:spPr>
        <p:txBody>
          <a:bodyPr vert="horz"/>
          <a:lstStyle>
            <a:lvl1pPr marL="0" indent="0">
              <a:lnSpc>
                <a:spcPct val="100000"/>
              </a:lnSpc>
              <a:spcBef>
                <a:spcPts val="0"/>
              </a:spcBef>
              <a:spcAft>
                <a:spcPts val="0"/>
              </a:spcAft>
              <a:buNone/>
              <a:defRPr sz="1500">
                <a:solidFill>
                  <a:schemeClr val="bg1"/>
                </a:solidFill>
              </a:defRPr>
            </a:lvl1pPr>
            <a:lvl2pPr marL="342900" indent="0">
              <a:buNone/>
              <a:defRPr sz="1500">
                <a:solidFill>
                  <a:schemeClr val="bg1"/>
                </a:solidFill>
              </a:defRPr>
            </a:lvl2pPr>
            <a:lvl3pPr marL="685800" indent="0">
              <a:buNone/>
              <a:defRPr sz="1500">
                <a:solidFill>
                  <a:schemeClr val="bg1"/>
                </a:solidFill>
              </a:defRPr>
            </a:lvl3pPr>
            <a:lvl4pPr marL="1028700" indent="0">
              <a:buNone/>
              <a:defRPr sz="1500">
                <a:solidFill>
                  <a:schemeClr val="bg1"/>
                </a:solidFill>
              </a:defRPr>
            </a:lvl4pPr>
            <a:lvl5pPr marL="1371600" indent="0">
              <a:buNone/>
              <a:defRPr sz="1500">
                <a:solidFill>
                  <a:schemeClr val="bg1"/>
                </a:solidFill>
              </a:defRPr>
            </a:lvl5pPr>
          </a:lstStyle>
          <a:p>
            <a:pPr lvl="0"/>
            <a:r>
              <a:rPr lang="en-US"/>
              <a:t>Click to edit Master text styles</a:t>
            </a:r>
          </a:p>
        </p:txBody>
      </p:sp>
      <p:sp>
        <p:nvSpPr>
          <p:cNvPr id="9" name="TextBox 8">
            <a:extLst>
              <a:ext uri="{FF2B5EF4-FFF2-40B4-BE49-F238E27FC236}">
                <a16:creationId xmlns:a16="http://schemas.microsoft.com/office/drawing/2014/main" id="{C641B15E-EC96-CB40-BDD3-815B34FDB879}"/>
              </a:ext>
            </a:extLst>
          </p:cNvPr>
          <p:cNvSpPr txBox="1">
            <a:spLocks noChangeArrowheads="1"/>
          </p:cNvSpPr>
          <p:nvPr userDrawn="1"/>
        </p:nvSpPr>
        <p:spPr bwMode="auto">
          <a:xfrm>
            <a:off x="5147073" y="4792663"/>
            <a:ext cx="1569293" cy="16156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lIns="68565" tIns="34283" rIns="68565" bIns="34283">
            <a:spAutoFit/>
          </a:bodyPr>
          <a:lstStyle>
            <a:lvl1pPr defTabSz="455613">
              <a:defRPr>
                <a:solidFill>
                  <a:schemeClr val="tx1"/>
                </a:solidFill>
                <a:latin typeface="Calibri" charset="0"/>
                <a:ea typeface="ＭＳ Ｐゴシック" charset="0"/>
                <a:cs typeface="ＭＳ Ｐゴシック" charset="0"/>
              </a:defRPr>
            </a:lvl1pPr>
            <a:lvl2pPr marL="742950" indent="-285750" defTabSz="455613">
              <a:defRPr>
                <a:solidFill>
                  <a:schemeClr val="tx1"/>
                </a:solidFill>
                <a:latin typeface="Calibri" charset="0"/>
                <a:ea typeface="ＭＳ Ｐゴシック" charset="0"/>
              </a:defRPr>
            </a:lvl2pPr>
            <a:lvl3pPr marL="1143000" indent="-228600" defTabSz="455613">
              <a:defRPr>
                <a:solidFill>
                  <a:schemeClr val="tx1"/>
                </a:solidFill>
                <a:latin typeface="Calibri" charset="0"/>
                <a:ea typeface="ＭＳ Ｐゴシック" charset="0"/>
              </a:defRPr>
            </a:lvl3pPr>
            <a:lvl4pPr marL="1600200" indent="-228600" defTabSz="455613">
              <a:defRPr>
                <a:solidFill>
                  <a:schemeClr val="tx1"/>
                </a:solidFill>
                <a:latin typeface="Calibri" charset="0"/>
                <a:ea typeface="ＭＳ Ｐゴシック" charset="0"/>
              </a:defRPr>
            </a:lvl4pPr>
            <a:lvl5pPr marL="2057400" indent="-228600" defTabSz="455613">
              <a:defRPr>
                <a:solidFill>
                  <a:schemeClr val="tx1"/>
                </a:solidFill>
                <a:latin typeface="Calibri" charset="0"/>
                <a:ea typeface="ＭＳ Ｐゴシック" charset="0"/>
              </a:defRPr>
            </a:lvl5pPr>
            <a:lvl6pPr marL="2514600" indent="-228600" defTabSz="455613" fontAlgn="base">
              <a:spcBef>
                <a:spcPct val="0"/>
              </a:spcBef>
              <a:spcAft>
                <a:spcPct val="0"/>
              </a:spcAft>
              <a:defRPr>
                <a:solidFill>
                  <a:schemeClr val="tx1"/>
                </a:solidFill>
                <a:latin typeface="Calibri" charset="0"/>
                <a:ea typeface="ＭＳ Ｐゴシック" charset="0"/>
              </a:defRPr>
            </a:lvl6pPr>
            <a:lvl7pPr marL="2971800" indent="-228600" defTabSz="455613" fontAlgn="base">
              <a:spcBef>
                <a:spcPct val="0"/>
              </a:spcBef>
              <a:spcAft>
                <a:spcPct val="0"/>
              </a:spcAft>
              <a:defRPr>
                <a:solidFill>
                  <a:schemeClr val="tx1"/>
                </a:solidFill>
                <a:latin typeface="Calibri" charset="0"/>
                <a:ea typeface="ＭＳ Ｐゴシック" charset="0"/>
              </a:defRPr>
            </a:lvl7pPr>
            <a:lvl8pPr marL="3429000" indent="-228600" defTabSz="455613" fontAlgn="base">
              <a:spcBef>
                <a:spcPct val="0"/>
              </a:spcBef>
              <a:spcAft>
                <a:spcPct val="0"/>
              </a:spcAft>
              <a:defRPr>
                <a:solidFill>
                  <a:schemeClr val="tx1"/>
                </a:solidFill>
                <a:latin typeface="Calibri" charset="0"/>
                <a:ea typeface="ＭＳ Ｐゴシック" charset="0"/>
              </a:defRPr>
            </a:lvl8pPr>
            <a:lvl9pPr marL="3886200" indent="-228600" defTabSz="455613" fontAlgn="base">
              <a:spcBef>
                <a:spcPct val="0"/>
              </a:spcBef>
              <a:spcAft>
                <a:spcPct val="0"/>
              </a:spcAft>
              <a:defRPr>
                <a:solidFill>
                  <a:schemeClr val="tx1"/>
                </a:solidFill>
                <a:latin typeface="Calibri" charset="0"/>
                <a:ea typeface="ＭＳ Ｐゴシック" charset="0"/>
              </a:defRPr>
            </a:lvl9pPr>
          </a:lstStyle>
          <a:p>
            <a:pPr marL="0" marR="0" indent="0" algn="r" defTabSz="341710" rtl="0" eaLnBrk="1" fontAlgn="base" latinLnBrk="0" hangingPunct="1">
              <a:lnSpc>
                <a:spcPct val="100000"/>
              </a:lnSpc>
              <a:spcBef>
                <a:spcPct val="0"/>
              </a:spcBef>
              <a:spcAft>
                <a:spcPct val="0"/>
              </a:spcAft>
              <a:buClrTx/>
              <a:buSzTx/>
              <a:buFontTx/>
              <a:buNone/>
              <a:tabLst/>
              <a:defRPr/>
            </a:pPr>
            <a:r>
              <a:rPr lang="en-US" sz="600" dirty="0">
                <a:solidFill>
                  <a:schemeClr val="bg1"/>
                </a:solidFill>
                <a:latin typeface="Arial" charset="0"/>
                <a:cs typeface="Arial" charset="0"/>
              </a:rPr>
              <a:t>©2021 U.S.</a:t>
            </a:r>
            <a:r>
              <a:rPr lang="en-US" sz="600" baseline="0" dirty="0">
                <a:solidFill>
                  <a:schemeClr val="bg1"/>
                </a:solidFill>
                <a:latin typeface="Arial" charset="0"/>
                <a:cs typeface="Arial" charset="0"/>
              </a:rPr>
              <a:t> Women in Nuclear     </a:t>
            </a:r>
            <a:fld id="{9A6F701A-433E-4542-8096-16FD041B1432}" type="slidenum">
              <a:rPr lang="en-US" sz="600" smtClean="0">
                <a:solidFill>
                  <a:schemeClr val="bg1"/>
                </a:solidFill>
                <a:latin typeface="Arial" charset="0"/>
                <a:cs typeface="Arial" charset="0"/>
              </a:rPr>
              <a:pPr marL="0" marR="0" indent="0" algn="r" defTabSz="341710" rtl="0" eaLnBrk="1" fontAlgn="base" latinLnBrk="0" hangingPunct="1">
                <a:lnSpc>
                  <a:spcPct val="100000"/>
                </a:lnSpc>
                <a:spcBef>
                  <a:spcPct val="0"/>
                </a:spcBef>
                <a:spcAft>
                  <a:spcPct val="0"/>
                </a:spcAft>
                <a:buClrTx/>
                <a:buSzTx/>
                <a:buFontTx/>
                <a:buNone/>
                <a:tabLst/>
                <a:defRPr/>
              </a:pPr>
              <a:t>‹#›</a:t>
            </a:fld>
            <a:endParaRPr lang="en-US" sz="600" dirty="0">
              <a:solidFill>
                <a:schemeClr val="bg1"/>
              </a:solidFill>
              <a:latin typeface="Arial" charset="0"/>
              <a:cs typeface="Arial" charset="0"/>
            </a:endParaRPr>
          </a:p>
        </p:txBody>
      </p:sp>
      <p:pic>
        <p:nvPicPr>
          <p:cNvPr id="10" name="Picture 9">
            <a:extLst>
              <a:ext uri="{FF2B5EF4-FFF2-40B4-BE49-F238E27FC236}">
                <a16:creationId xmlns:a16="http://schemas.microsoft.com/office/drawing/2014/main" id="{4053DEE1-292E-3D47-8084-29F24742BC1C}"/>
              </a:ext>
            </a:extLst>
          </p:cNvPr>
          <p:cNvPicPr>
            <a:picLocks noChangeAspect="1"/>
          </p:cNvPicPr>
          <p:nvPr userDrawn="1"/>
        </p:nvPicPr>
        <p:blipFill>
          <a:blip r:embed="rId2"/>
          <a:stretch>
            <a:fillRect/>
          </a:stretch>
        </p:blipFill>
        <p:spPr>
          <a:xfrm>
            <a:off x="5459814" y="135016"/>
            <a:ext cx="1303366" cy="1011689"/>
          </a:xfrm>
          <a:prstGeom prst="rect">
            <a:avLst/>
          </a:prstGeom>
        </p:spPr>
      </p:pic>
    </p:spTree>
    <p:extLst>
      <p:ext uri="{BB962C8B-B14F-4D97-AF65-F5344CB8AC3E}">
        <p14:creationId xmlns:p14="http://schemas.microsoft.com/office/powerpoint/2010/main" val="2133606398"/>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wo Column Bullet Text Page">
    <p:spTree>
      <p:nvGrpSpPr>
        <p:cNvPr id="1" name=""/>
        <p:cNvGrpSpPr/>
        <p:nvPr/>
      </p:nvGrpSpPr>
      <p:grpSpPr>
        <a:xfrm>
          <a:off x="0" y="0"/>
          <a:ext cx="0" cy="0"/>
          <a:chOff x="0" y="0"/>
          <a:chExt cx="0" cy="0"/>
        </a:xfrm>
      </p:grpSpPr>
      <p:sp>
        <p:nvSpPr>
          <p:cNvPr id="14" name="Text Placeholder 12"/>
          <p:cNvSpPr>
            <a:spLocks noGrp="1"/>
          </p:cNvSpPr>
          <p:nvPr>
            <p:ph type="body" sz="quarter" idx="15"/>
          </p:nvPr>
        </p:nvSpPr>
        <p:spPr>
          <a:xfrm>
            <a:off x="268999" y="271708"/>
            <a:ext cx="5190815" cy="972893"/>
          </a:xfrm>
          <a:prstGeom prst="rect">
            <a:avLst/>
          </a:prstGeom>
        </p:spPr>
        <p:txBody>
          <a:bodyPr vert="horz"/>
          <a:lstStyle>
            <a:lvl1pPr marL="0" indent="0">
              <a:buNone/>
              <a:defRPr sz="2400" baseline="0">
                <a:solidFill>
                  <a:schemeClr val="bg1"/>
                </a:solidFill>
                <a:latin typeface="+mj-lt"/>
              </a:defRPr>
            </a:lvl1pPr>
            <a:lvl2pPr marL="342900" indent="0">
              <a:buNone/>
              <a:defRPr sz="2400">
                <a:solidFill>
                  <a:schemeClr val="bg1"/>
                </a:solidFill>
                <a:latin typeface="+mj-lt"/>
              </a:defRPr>
            </a:lvl2pPr>
            <a:lvl3pPr marL="685800" indent="0">
              <a:buNone/>
              <a:defRPr sz="2400">
                <a:solidFill>
                  <a:schemeClr val="bg1"/>
                </a:solidFill>
                <a:latin typeface="+mj-lt"/>
              </a:defRPr>
            </a:lvl3pPr>
            <a:lvl4pPr marL="1028700" indent="0">
              <a:buNone/>
              <a:defRPr sz="2400">
                <a:solidFill>
                  <a:schemeClr val="bg1"/>
                </a:solidFill>
                <a:latin typeface="+mj-lt"/>
              </a:defRPr>
            </a:lvl4pPr>
            <a:lvl5pPr marL="1371600" indent="0">
              <a:buNone/>
              <a:defRPr sz="2400">
                <a:solidFill>
                  <a:schemeClr val="bg1"/>
                </a:solidFill>
                <a:latin typeface="+mj-lt"/>
              </a:defRPr>
            </a:lvl5pPr>
          </a:lstStyle>
          <a:p>
            <a:pPr lvl="0"/>
            <a:r>
              <a:rPr lang="en-US" dirty="0"/>
              <a:t>Click to edit Master text styles</a:t>
            </a:r>
          </a:p>
        </p:txBody>
      </p:sp>
      <p:sp>
        <p:nvSpPr>
          <p:cNvPr id="10" name="Text Placeholder 5"/>
          <p:cNvSpPr>
            <a:spLocks noGrp="1"/>
          </p:cNvSpPr>
          <p:nvPr>
            <p:ph type="body" sz="quarter" idx="11"/>
          </p:nvPr>
        </p:nvSpPr>
        <p:spPr>
          <a:xfrm>
            <a:off x="273688" y="1249366"/>
            <a:ext cx="3049354" cy="454121"/>
          </a:xfrm>
          <a:prstGeom prst="rect">
            <a:avLst/>
          </a:prstGeom>
        </p:spPr>
        <p:txBody>
          <a:bodyPr vert="horz"/>
          <a:lstStyle>
            <a:lvl1pPr marL="0" indent="0">
              <a:spcBef>
                <a:spcPts val="0"/>
              </a:spcBef>
              <a:spcAft>
                <a:spcPts val="450"/>
              </a:spcAft>
              <a:buNone/>
              <a:defRPr sz="1800">
                <a:solidFill>
                  <a:schemeClr val="bg1"/>
                </a:solidFill>
                <a:latin typeface="+mj-lt"/>
              </a:defRPr>
            </a:lvl1pPr>
            <a:lvl2pPr>
              <a:defRPr>
                <a:solidFill>
                  <a:srgbClr val="FFFFFF"/>
                </a:solidFill>
              </a:defRPr>
            </a:lvl2pPr>
            <a:lvl3pPr>
              <a:defRPr>
                <a:solidFill>
                  <a:srgbClr val="FFFFFF"/>
                </a:solidFill>
              </a:defRPr>
            </a:lvl3pPr>
            <a:lvl4pPr>
              <a:defRPr>
                <a:solidFill>
                  <a:srgbClr val="FFFFFF"/>
                </a:solidFill>
              </a:defRPr>
            </a:lvl4pPr>
            <a:lvl5pPr>
              <a:defRPr>
                <a:solidFill>
                  <a:srgbClr val="FFFFFF"/>
                </a:solidFill>
              </a:defRPr>
            </a:lvl5pPr>
          </a:lstStyle>
          <a:p>
            <a:pPr lvl="0"/>
            <a:r>
              <a:rPr lang="en-US" dirty="0"/>
              <a:t>Click to edit Master text styles</a:t>
            </a:r>
          </a:p>
        </p:txBody>
      </p:sp>
      <p:sp>
        <p:nvSpPr>
          <p:cNvPr id="12" name="Text Placeholder 10"/>
          <p:cNvSpPr>
            <a:spLocks noGrp="1"/>
          </p:cNvSpPr>
          <p:nvPr>
            <p:ph type="body" sz="quarter" idx="13"/>
          </p:nvPr>
        </p:nvSpPr>
        <p:spPr>
          <a:xfrm>
            <a:off x="281782" y="1957485"/>
            <a:ext cx="3041253" cy="2984404"/>
          </a:xfrm>
          <a:prstGeom prst="rect">
            <a:avLst/>
          </a:prstGeom>
        </p:spPr>
        <p:txBody>
          <a:bodyPr vert="horz"/>
          <a:lstStyle>
            <a:lvl1pPr marL="175022" indent="-175022">
              <a:lnSpc>
                <a:spcPct val="100000"/>
              </a:lnSpc>
              <a:spcBef>
                <a:spcPts val="0"/>
              </a:spcBef>
              <a:spcAft>
                <a:spcPts val="0"/>
              </a:spcAft>
              <a:buClr>
                <a:schemeClr val="accent4"/>
              </a:buClr>
              <a:buFont typeface="Wingdings" charset="2"/>
              <a:buChar char="§"/>
              <a:defRPr sz="1500">
                <a:solidFill>
                  <a:schemeClr val="bg1"/>
                </a:solidFill>
              </a:defRPr>
            </a:lvl1pPr>
            <a:lvl2pPr marL="342900" indent="0">
              <a:buNone/>
              <a:defRPr sz="1500">
                <a:solidFill>
                  <a:schemeClr val="bg1"/>
                </a:solidFill>
              </a:defRPr>
            </a:lvl2pPr>
            <a:lvl3pPr marL="685800" indent="0">
              <a:buNone/>
              <a:defRPr sz="1500">
                <a:solidFill>
                  <a:schemeClr val="bg1"/>
                </a:solidFill>
              </a:defRPr>
            </a:lvl3pPr>
            <a:lvl4pPr marL="1028700" indent="0">
              <a:buNone/>
              <a:defRPr sz="1500">
                <a:solidFill>
                  <a:schemeClr val="bg1"/>
                </a:solidFill>
              </a:defRPr>
            </a:lvl4pPr>
            <a:lvl5pPr marL="1371600" indent="0">
              <a:buNone/>
              <a:defRPr sz="1500">
                <a:solidFill>
                  <a:schemeClr val="bg1"/>
                </a:solidFill>
              </a:defRPr>
            </a:lvl5pPr>
          </a:lstStyle>
          <a:p>
            <a:pPr lvl="0"/>
            <a:r>
              <a:rPr lang="en-US"/>
              <a:t>Click to edit Master text styles</a:t>
            </a:r>
          </a:p>
        </p:txBody>
      </p:sp>
      <p:sp>
        <p:nvSpPr>
          <p:cNvPr id="13" name="Text Placeholder 5"/>
          <p:cNvSpPr>
            <a:spLocks noGrp="1"/>
          </p:cNvSpPr>
          <p:nvPr>
            <p:ph type="body" sz="quarter" idx="16"/>
          </p:nvPr>
        </p:nvSpPr>
        <p:spPr>
          <a:xfrm>
            <a:off x="3431382" y="1253672"/>
            <a:ext cx="3082624" cy="454121"/>
          </a:xfrm>
          <a:prstGeom prst="rect">
            <a:avLst/>
          </a:prstGeom>
        </p:spPr>
        <p:txBody>
          <a:bodyPr vert="horz"/>
          <a:lstStyle>
            <a:lvl1pPr marL="0" indent="0">
              <a:spcBef>
                <a:spcPts val="0"/>
              </a:spcBef>
              <a:spcAft>
                <a:spcPts val="450"/>
              </a:spcAft>
              <a:buNone/>
              <a:defRPr sz="1800">
                <a:solidFill>
                  <a:schemeClr val="bg1"/>
                </a:solidFill>
                <a:latin typeface="+mj-lt"/>
              </a:defRPr>
            </a:lvl1pPr>
            <a:lvl2pPr>
              <a:defRPr>
                <a:solidFill>
                  <a:srgbClr val="FFFFFF"/>
                </a:solidFill>
              </a:defRPr>
            </a:lvl2pPr>
            <a:lvl3pPr>
              <a:defRPr>
                <a:solidFill>
                  <a:srgbClr val="FFFFFF"/>
                </a:solidFill>
              </a:defRPr>
            </a:lvl3pPr>
            <a:lvl4pPr>
              <a:defRPr>
                <a:solidFill>
                  <a:srgbClr val="FFFFFF"/>
                </a:solidFill>
              </a:defRPr>
            </a:lvl4pPr>
            <a:lvl5pPr>
              <a:defRPr>
                <a:solidFill>
                  <a:srgbClr val="FFFFFF"/>
                </a:solidFill>
              </a:defRPr>
            </a:lvl5pPr>
          </a:lstStyle>
          <a:p>
            <a:pPr lvl="0"/>
            <a:r>
              <a:rPr lang="en-US"/>
              <a:t>Click to edit Master text styles</a:t>
            </a:r>
          </a:p>
        </p:txBody>
      </p:sp>
      <p:sp>
        <p:nvSpPr>
          <p:cNvPr id="20" name="Text Placeholder 10"/>
          <p:cNvSpPr>
            <a:spLocks noGrp="1"/>
          </p:cNvSpPr>
          <p:nvPr>
            <p:ph type="body" sz="quarter" idx="17"/>
          </p:nvPr>
        </p:nvSpPr>
        <p:spPr>
          <a:xfrm>
            <a:off x="3439475" y="1961791"/>
            <a:ext cx="3074435" cy="2984404"/>
          </a:xfrm>
          <a:prstGeom prst="rect">
            <a:avLst/>
          </a:prstGeom>
        </p:spPr>
        <p:txBody>
          <a:bodyPr vert="horz"/>
          <a:lstStyle>
            <a:lvl1pPr marL="175022" indent="-175022">
              <a:lnSpc>
                <a:spcPct val="100000"/>
              </a:lnSpc>
              <a:spcBef>
                <a:spcPts val="0"/>
              </a:spcBef>
              <a:spcAft>
                <a:spcPts val="0"/>
              </a:spcAft>
              <a:buClr>
                <a:schemeClr val="accent4"/>
              </a:buClr>
              <a:buFont typeface="Wingdings" charset="2"/>
              <a:buChar char="§"/>
              <a:defRPr sz="1500">
                <a:solidFill>
                  <a:schemeClr val="bg1"/>
                </a:solidFill>
              </a:defRPr>
            </a:lvl1pPr>
            <a:lvl2pPr marL="342900" indent="0">
              <a:buNone/>
              <a:defRPr sz="1500">
                <a:solidFill>
                  <a:schemeClr val="bg1"/>
                </a:solidFill>
              </a:defRPr>
            </a:lvl2pPr>
            <a:lvl3pPr marL="685800" indent="0">
              <a:buNone/>
              <a:defRPr sz="1500">
                <a:solidFill>
                  <a:schemeClr val="bg1"/>
                </a:solidFill>
              </a:defRPr>
            </a:lvl3pPr>
            <a:lvl4pPr marL="1028700" indent="0">
              <a:buNone/>
              <a:defRPr sz="1500">
                <a:solidFill>
                  <a:schemeClr val="bg1"/>
                </a:solidFill>
              </a:defRPr>
            </a:lvl4pPr>
            <a:lvl5pPr marL="1371600" indent="0">
              <a:buNone/>
              <a:defRPr sz="1500">
                <a:solidFill>
                  <a:schemeClr val="bg1"/>
                </a:solidFill>
              </a:defRPr>
            </a:lvl5pPr>
          </a:lstStyle>
          <a:p>
            <a:pPr lvl="0"/>
            <a:r>
              <a:rPr lang="en-US"/>
              <a:t>Click to edit Master text styles</a:t>
            </a:r>
          </a:p>
        </p:txBody>
      </p:sp>
      <p:sp>
        <p:nvSpPr>
          <p:cNvPr id="9" name="TextBox 8">
            <a:extLst>
              <a:ext uri="{FF2B5EF4-FFF2-40B4-BE49-F238E27FC236}">
                <a16:creationId xmlns:a16="http://schemas.microsoft.com/office/drawing/2014/main" id="{26F2D182-DF41-264E-8513-F3FC7DC8ED80}"/>
              </a:ext>
            </a:extLst>
          </p:cNvPr>
          <p:cNvSpPr txBox="1">
            <a:spLocks noChangeArrowheads="1"/>
          </p:cNvSpPr>
          <p:nvPr userDrawn="1"/>
        </p:nvSpPr>
        <p:spPr bwMode="auto">
          <a:xfrm>
            <a:off x="5147073" y="4792663"/>
            <a:ext cx="1569293" cy="16156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lIns="68565" tIns="34283" rIns="68565" bIns="34283">
            <a:spAutoFit/>
          </a:bodyPr>
          <a:lstStyle>
            <a:lvl1pPr defTabSz="455613">
              <a:defRPr>
                <a:solidFill>
                  <a:schemeClr val="tx1"/>
                </a:solidFill>
                <a:latin typeface="Calibri" charset="0"/>
                <a:ea typeface="ＭＳ Ｐゴシック" charset="0"/>
                <a:cs typeface="ＭＳ Ｐゴシック" charset="0"/>
              </a:defRPr>
            </a:lvl1pPr>
            <a:lvl2pPr marL="742950" indent="-285750" defTabSz="455613">
              <a:defRPr>
                <a:solidFill>
                  <a:schemeClr val="tx1"/>
                </a:solidFill>
                <a:latin typeface="Calibri" charset="0"/>
                <a:ea typeface="ＭＳ Ｐゴシック" charset="0"/>
              </a:defRPr>
            </a:lvl2pPr>
            <a:lvl3pPr marL="1143000" indent="-228600" defTabSz="455613">
              <a:defRPr>
                <a:solidFill>
                  <a:schemeClr val="tx1"/>
                </a:solidFill>
                <a:latin typeface="Calibri" charset="0"/>
                <a:ea typeface="ＭＳ Ｐゴシック" charset="0"/>
              </a:defRPr>
            </a:lvl3pPr>
            <a:lvl4pPr marL="1600200" indent="-228600" defTabSz="455613">
              <a:defRPr>
                <a:solidFill>
                  <a:schemeClr val="tx1"/>
                </a:solidFill>
                <a:latin typeface="Calibri" charset="0"/>
                <a:ea typeface="ＭＳ Ｐゴシック" charset="0"/>
              </a:defRPr>
            </a:lvl4pPr>
            <a:lvl5pPr marL="2057400" indent="-228600" defTabSz="455613">
              <a:defRPr>
                <a:solidFill>
                  <a:schemeClr val="tx1"/>
                </a:solidFill>
                <a:latin typeface="Calibri" charset="0"/>
                <a:ea typeface="ＭＳ Ｐゴシック" charset="0"/>
              </a:defRPr>
            </a:lvl5pPr>
            <a:lvl6pPr marL="2514600" indent="-228600" defTabSz="455613" fontAlgn="base">
              <a:spcBef>
                <a:spcPct val="0"/>
              </a:spcBef>
              <a:spcAft>
                <a:spcPct val="0"/>
              </a:spcAft>
              <a:defRPr>
                <a:solidFill>
                  <a:schemeClr val="tx1"/>
                </a:solidFill>
                <a:latin typeface="Calibri" charset="0"/>
                <a:ea typeface="ＭＳ Ｐゴシック" charset="0"/>
              </a:defRPr>
            </a:lvl6pPr>
            <a:lvl7pPr marL="2971800" indent="-228600" defTabSz="455613" fontAlgn="base">
              <a:spcBef>
                <a:spcPct val="0"/>
              </a:spcBef>
              <a:spcAft>
                <a:spcPct val="0"/>
              </a:spcAft>
              <a:defRPr>
                <a:solidFill>
                  <a:schemeClr val="tx1"/>
                </a:solidFill>
                <a:latin typeface="Calibri" charset="0"/>
                <a:ea typeface="ＭＳ Ｐゴシック" charset="0"/>
              </a:defRPr>
            </a:lvl7pPr>
            <a:lvl8pPr marL="3429000" indent="-228600" defTabSz="455613" fontAlgn="base">
              <a:spcBef>
                <a:spcPct val="0"/>
              </a:spcBef>
              <a:spcAft>
                <a:spcPct val="0"/>
              </a:spcAft>
              <a:defRPr>
                <a:solidFill>
                  <a:schemeClr val="tx1"/>
                </a:solidFill>
                <a:latin typeface="Calibri" charset="0"/>
                <a:ea typeface="ＭＳ Ｐゴシック" charset="0"/>
              </a:defRPr>
            </a:lvl8pPr>
            <a:lvl9pPr marL="3886200" indent="-228600" defTabSz="455613" fontAlgn="base">
              <a:spcBef>
                <a:spcPct val="0"/>
              </a:spcBef>
              <a:spcAft>
                <a:spcPct val="0"/>
              </a:spcAft>
              <a:defRPr>
                <a:solidFill>
                  <a:schemeClr val="tx1"/>
                </a:solidFill>
                <a:latin typeface="Calibri" charset="0"/>
                <a:ea typeface="ＭＳ Ｐゴシック" charset="0"/>
              </a:defRPr>
            </a:lvl9pPr>
          </a:lstStyle>
          <a:p>
            <a:pPr marL="0" marR="0" indent="0" algn="r" defTabSz="341710" rtl="0" eaLnBrk="1" fontAlgn="base" latinLnBrk="0" hangingPunct="1">
              <a:lnSpc>
                <a:spcPct val="100000"/>
              </a:lnSpc>
              <a:spcBef>
                <a:spcPct val="0"/>
              </a:spcBef>
              <a:spcAft>
                <a:spcPct val="0"/>
              </a:spcAft>
              <a:buClrTx/>
              <a:buSzTx/>
              <a:buFontTx/>
              <a:buNone/>
              <a:tabLst/>
              <a:defRPr/>
            </a:pPr>
            <a:r>
              <a:rPr lang="en-US" sz="600" dirty="0">
                <a:solidFill>
                  <a:schemeClr val="bg1"/>
                </a:solidFill>
                <a:latin typeface="Arial" charset="0"/>
                <a:cs typeface="Arial" charset="0"/>
              </a:rPr>
              <a:t>©2021 U.S.</a:t>
            </a:r>
            <a:r>
              <a:rPr lang="en-US" sz="600" baseline="0" dirty="0">
                <a:solidFill>
                  <a:schemeClr val="bg1"/>
                </a:solidFill>
                <a:latin typeface="Arial" charset="0"/>
                <a:cs typeface="Arial" charset="0"/>
              </a:rPr>
              <a:t> Women in Nuclear     </a:t>
            </a:r>
            <a:fld id="{9A6F701A-433E-4542-8096-16FD041B1432}" type="slidenum">
              <a:rPr lang="en-US" sz="600" smtClean="0">
                <a:solidFill>
                  <a:schemeClr val="bg1"/>
                </a:solidFill>
                <a:latin typeface="Arial" charset="0"/>
                <a:cs typeface="Arial" charset="0"/>
              </a:rPr>
              <a:pPr marL="0" marR="0" indent="0" algn="r" defTabSz="341710" rtl="0" eaLnBrk="1" fontAlgn="base" latinLnBrk="0" hangingPunct="1">
                <a:lnSpc>
                  <a:spcPct val="100000"/>
                </a:lnSpc>
                <a:spcBef>
                  <a:spcPct val="0"/>
                </a:spcBef>
                <a:spcAft>
                  <a:spcPct val="0"/>
                </a:spcAft>
                <a:buClrTx/>
                <a:buSzTx/>
                <a:buFontTx/>
                <a:buNone/>
                <a:tabLst/>
                <a:defRPr/>
              </a:pPr>
              <a:t>‹#›</a:t>
            </a:fld>
            <a:endParaRPr lang="en-US" sz="600" dirty="0">
              <a:solidFill>
                <a:schemeClr val="bg1"/>
              </a:solidFill>
              <a:latin typeface="Arial" charset="0"/>
              <a:cs typeface="Arial" charset="0"/>
            </a:endParaRPr>
          </a:p>
        </p:txBody>
      </p:sp>
      <p:pic>
        <p:nvPicPr>
          <p:cNvPr id="11" name="Picture 10">
            <a:extLst>
              <a:ext uri="{FF2B5EF4-FFF2-40B4-BE49-F238E27FC236}">
                <a16:creationId xmlns:a16="http://schemas.microsoft.com/office/drawing/2014/main" id="{69DE3E83-8862-824A-8CE7-2E22D73842D8}"/>
              </a:ext>
            </a:extLst>
          </p:cNvPr>
          <p:cNvPicPr>
            <a:picLocks noChangeAspect="1"/>
          </p:cNvPicPr>
          <p:nvPr userDrawn="1"/>
        </p:nvPicPr>
        <p:blipFill>
          <a:blip r:embed="rId2"/>
          <a:stretch>
            <a:fillRect/>
          </a:stretch>
        </p:blipFill>
        <p:spPr>
          <a:xfrm>
            <a:off x="5459814" y="135016"/>
            <a:ext cx="1303366" cy="1011689"/>
          </a:xfrm>
          <a:prstGeom prst="rect">
            <a:avLst/>
          </a:prstGeom>
        </p:spPr>
      </p:pic>
    </p:spTree>
    <p:extLst>
      <p:ext uri="{BB962C8B-B14F-4D97-AF65-F5344CB8AC3E}">
        <p14:creationId xmlns:p14="http://schemas.microsoft.com/office/powerpoint/2010/main" val="439965991"/>
      </p:ext>
    </p:extLst>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_Two Column Bullet Text Page">
    <p:spTree>
      <p:nvGrpSpPr>
        <p:cNvPr id="1" name=""/>
        <p:cNvGrpSpPr/>
        <p:nvPr/>
      </p:nvGrpSpPr>
      <p:grpSpPr>
        <a:xfrm>
          <a:off x="0" y="0"/>
          <a:ext cx="0" cy="0"/>
          <a:chOff x="0" y="0"/>
          <a:chExt cx="0" cy="0"/>
        </a:xfrm>
      </p:grpSpPr>
      <p:sp>
        <p:nvSpPr>
          <p:cNvPr id="14" name="Text Placeholder 12"/>
          <p:cNvSpPr>
            <a:spLocks noGrp="1"/>
          </p:cNvSpPr>
          <p:nvPr>
            <p:ph type="body" sz="quarter" idx="15"/>
          </p:nvPr>
        </p:nvSpPr>
        <p:spPr>
          <a:xfrm>
            <a:off x="268999" y="271708"/>
            <a:ext cx="5190815" cy="972893"/>
          </a:xfrm>
          <a:prstGeom prst="rect">
            <a:avLst/>
          </a:prstGeom>
        </p:spPr>
        <p:txBody>
          <a:bodyPr vert="horz"/>
          <a:lstStyle>
            <a:lvl1pPr marL="0" indent="0">
              <a:buNone/>
              <a:defRPr sz="2400" baseline="0">
                <a:solidFill>
                  <a:srgbClr val="10375C"/>
                </a:solidFill>
                <a:latin typeface="+mj-lt"/>
              </a:defRPr>
            </a:lvl1pPr>
            <a:lvl2pPr marL="342900" indent="0">
              <a:buNone/>
              <a:defRPr sz="2400">
                <a:solidFill>
                  <a:schemeClr val="bg1"/>
                </a:solidFill>
                <a:latin typeface="+mj-lt"/>
              </a:defRPr>
            </a:lvl2pPr>
            <a:lvl3pPr marL="685800" indent="0">
              <a:buNone/>
              <a:defRPr sz="2400">
                <a:solidFill>
                  <a:schemeClr val="bg1"/>
                </a:solidFill>
                <a:latin typeface="+mj-lt"/>
              </a:defRPr>
            </a:lvl3pPr>
            <a:lvl4pPr marL="1028700" indent="0">
              <a:buNone/>
              <a:defRPr sz="2400">
                <a:solidFill>
                  <a:schemeClr val="bg1"/>
                </a:solidFill>
                <a:latin typeface="+mj-lt"/>
              </a:defRPr>
            </a:lvl4pPr>
            <a:lvl5pPr marL="1371600" indent="0">
              <a:buNone/>
              <a:defRPr sz="2400">
                <a:solidFill>
                  <a:schemeClr val="bg1"/>
                </a:solidFill>
                <a:latin typeface="+mj-lt"/>
              </a:defRPr>
            </a:lvl5pPr>
          </a:lstStyle>
          <a:p>
            <a:pPr lvl="0"/>
            <a:r>
              <a:rPr lang="en-US" dirty="0"/>
              <a:t>Click to edit Master text styles</a:t>
            </a:r>
          </a:p>
        </p:txBody>
      </p:sp>
      <p:sp>
        <p:nvSpPr>
          <p:cNvPr id="12" name="Text Placeholder 10"/>
          <p:cNvSpPr>
            <a:spLocks noGrp="1"/>
          </p:cNvSpPr>
          <p:nvPr>
            <p:ph type="body" sz="quarter" idx="13"/>
          </p:nvPr>
        </p:nvSpPr>
        <p:spPr>
          <a:xfrm>
            <a:off x="281782" y="1244601"/>
            <a:ext cx="3041253" cy="3443289"/>
          </a:xfrm>
          <a:prstGeom prst="rect">
            <a:avLst/>
          </a:prstGeom>
        </p:spPr>
        <p:txBody>
          <a:bodyPr vert="horz"/>
          <a:lstStyle>
            <a:lvl1pPr marL="175022" indent="-175022">
              <a:lnSpc>
                <a:spcPct val="100000"/>
              </a:lnSpc>
              <a:spcBef>
                <a:spcPts val="0"/>
              </a:spcBef>
              <a:spcAft>
                <a:spcPts val="0"/>
              </a:spcAft>
              <a:buClr>
                <a:schemeClr val="accent4"/>
              </a:buClr>
              <a:buFont typeface="Wingdings" charset="2"/>
              <a:buChar char="§"/>
              <a:defRPr sz="1500">
                <a:solidFill>
                  <a:schemeClr val="bg1"/>
                </a:solidFill>
              </a:defRPr>
            </a:lvl1pPr>
            <a:lvl2pPr marL="342900" indent="0">
              <a:buNone/>
              <a:defRPr sz="1500">
                <a:solidFill>
                  <a:schemeClr val="bg1"/>
                </a:solidFill>
              </a:defRPr>
            </a:lvl2pPr>
            <a:lvl3pPr marL="685800" indent="0">
              <a:buNone/>
              <a:defRPr sz="1500">
                <a:solidFill>
                  <a:schemeClr val="bg1"/>
                </a:solidFill>
              </a:defRPr>
            </a:lvl3pPr>
            <a:lvl4pPr marL="1028700" indent="0">
              <a:buNone/>
              <a:defRPr sz="1500">
                <a:solidFill>
                  <a:schemeClr val="bg1"/>
                </a:solidFill>
              </a:defRPr>
            </a:lvl4pPr>
            <a:lvl5pPr marL="1371600" indent="0">
              <a:buNone/>
              <a:defRPr sz="1500">
                <a:solidFill>
                  <a:schemeClr val="bg1"/>
                </a:solidFill>
              </a:defRPr>
            </a:lvl5pPr>
          </a:lstStyle>
          <a:p>
            <a:pPr lvl="0"/>
            <a:r>
              <a:rPr lang="en-US"/>
              <a:t>Click to edit Master text styles</a:t>
            </a:r>
          </a:p>
        </p:txBody>
      </p:sp>
      <p:sp>
        <p:nvSpPr>
          <p:cNvPr id="20" name="Text Placeholder 10"/>
          <p:cNvSpPr>
            <a:spLocks noGrp="1"/>
          </p:cNvSpPr>
          <p:nvPr>
            <p:ph type="body" sz="quarter" idx="17"/>
          </p:nvPr>
        </p:nvSpPr>
        <p:spPr>
          <a:xfrm>
            <a:off x="3439475" y="1248907"/>
            <a:ext cx="3074435" cy="3443289"/>
          </a:xfrm>
          <a:prstGeom prst="rect">
            <a:avLst/>
          </a:prstGeom>
        </p:spPr>
        <p:txBody>
          <a:bodyPr vert="horz"/>
          <a:lstStyle>
            <a:lvl1pPr marL="175022" indent="-175022">
              <a:lnSpc>
                <a:spcPct val="100000"/>
              </a:lnSpc>
              <a:spcBef>
                <a:spcPts val="0"/>
              </a:spcBef>
              <a:spcAft>
                <a:spcPts val="0"/>
              </a:spcAft>
              <a:buClr>
                <a:schemeClr val="accent4"/>
              </a:buClr>
              <a:buFont typeface="Wingdings" charset="2"/>
              <a:buChar char="§"/>
              <a:defRPr sz="1500">
                <a:solidFill>
                  <a:schemeClr val="bg1"/>
                </a:solidFill>
              </a:defRPr>
            </a:lvl1pPr>
            <a:lvl2pPr marL="342900" indent="0">
              <a:buNone/>
              <a:defRPr sz="1500">
                <a:solidFill>
                  <a:schemeClr val="bg1"/>
                </a:solidFill>
              </a:defRPr>
            </a:lvl2pPr>
            <a:lvl3pPr marL="685800" indent="0">
              <a:buNone/>
              <a:defRPr sz="1500">
                <a:solidFill>
                  <a:schemeClr val="bg1"/>
                </a:solidFill>
              </a:defRPr>
            </a:lvl3pPr>
            <a:lvl4pPr marL="1028700" indent="0">
              <a:buNone/>
              <a:defRPr sz="1500">
                <a:solidFill>
                  <a:schemeClr val="bg1"/>
                </a:solidFill>
              </a:defRPr>
            </a:lvl4pPr>
            <a:lvl5pPr marL="1371600" indent="0">
              <a:buNone/>
              <a:defRPr sz="1500">
                <a:solidFill>
                  <a:schemeClr val="bg1"/>
                </a:solidFill>
              </a:defRPr>
            </a:lvl5pPr>
          </a:lstStyle>
          <a:p>
            <a:pPr lvl="0"/>
            <a:r>
              <a:rPr lang="en-US"/>
              <a:t>Click to edit Master text styles</a:t>
            </a:r>
          </a:p>
        </p:txBody>
      </p:sp>
      <p:sp>
        <p:nvSpPr>
          <p:cNvPr id="7" name="TextBox 6">
            <a:extLst>
              <a:ext uri="{FF2B5EF4-FFF2-40B4-BE49-F238E27FC236}">
                <a16:creationId xmlns:a16="http://schemas.microsoft.com/office/drawing/2014/main" id="{46E70ADB-9417-9F42-9166-DF7247DDC439}"/>
              </a:ext>
            </a:extLst>
          </p:cNvPr>
          <p:cNvSpPr txBox="1">
            <a:spLocks noChangeArrowheads="1"/>
          </p:cNvSpPr>
          <p:nvPr userDrawn="1"/>
        </p:nvSpPr>
        <p:spPr bwMode="auto">
          <a:xfrm>
            <a:off x="5147073" y="4792663"/>
            <a:ext cx="1569293" cy="16156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lIns="68565" tIns="34283" rIns="68565" bIns="34283">
            <a:spAutoFit/>
          </a:bodyPr>
          <a:lstStyle>
            <a:lvl1pPr defTabSz="455613">
              <a:defRPr>
                <a:solidFill>
                  <a:schemeClr val="tx1"/>
                </a:solidFill>
                <a:latin typeface="Calibri" charset="0"/>
                <a:ea typeface="ＭＳ Ｐゴシック" charset="0"/>
                <a:cs typeface="ＭＳ Ｐゴシック" charset="0"/>
              </a:defRPr>
            </a:lvl1pPr>
            <a:lvl2pPr marL="742950" indent="-285750" defTabSz="455613">
              <a:defRPr>
                <a:solidFill>
                  <a:schemeClr val="tx1"/>
                </a:solidFill>
                <a:latin typeface="Calibri" charset="0"/>
                <a:ea typeface="ＭＳ Ｐゴシック" charset="0"/>
              </a:defRPr>
            </a:lvl2pPr>
            <a:lvl3pPr marL="1143000" indent="-228600" defTabSz="455613">
              <a:defRPr>
                <a:solidFill>
                  <a:schemeClr val="tx1"/>
                </a:solidFill>
                <a:latin typeface="Calibri" charset="0"/>
                <a:ea typeface="ＭＳ Ｐゴシック" charset="0"/>
              </a:defRPr>
            </a:lvl3pPr>
            <a:lvl4pPr marL="1600200" indent="-228600" defTabSz="455613">
              <a:defRPr>
                <a:solidFill>
                  <a:schemeClr val="tx1"/>
                </a:solidFill>
                <a:latin typeface="Calibri" charset="0"/>
                <a:ea typeface="ＭＳ Ｐゴシック" charset="0"/>
              </a:defRPr>
            </a:lvl4pPr>
            <a:lvl5pPr marL="2057400" indent="-228600" defTabSz="455613">
              <a:defRPr>
                <a:solidFill>
                  <a:schemeClr val="tx1"/>
                </a:solidFill>
                <a:latin typeface="Calibri" charset="0"/>
                <a:ea typeface="ＭＳ Ｐゴシック" charset="0"/>
              </a:defRPr>
            </a:lvl5pPr>
            <a:lvl6pPr marL="2514600" indent="-228600" defTabSz="455613" fontAlgn="base">
              <a:spcBef>
                <a:spcPct val="0"/>
              </a:spcBef>
              <a:spcAft>
                <a:spcPct val="0"/>
              </a:spcAft>
              <a:defRPr>
                <a:solidFill>
                  <a:schemeClr val="tx1"/>
                </a:solidFill>
                <a:latin typeface="Calibri" charset="0"/>
                <a:ea typeface="ＭＳ Ｐゴシック" charset="0"/>
              </a:defRPr>
            </a:lvl6pPr>
            <a:lvl7pPr marL="2971800" indent="-228600" defTabSz="455613" fontAlgn="base">
              <a:spcBef>
                <a:spcPct val="0"/>
              </a:spcBef>
              <a:spcAft>
                <a:spcPct val="0"/>
              </a:spcAft>
              <a:defRPr>
                <a:solidFill>
                  <a:schemeClr val="tx1"/>
                </a:solidFill>
                <a:latin typeface="Calibri" charset="0"/>
                <a:ea typeface="ＭＳ Ｐゴシック" charset="0"/>
              </a:defRPr>
            </a:lvl7pPr>
            <a:lvl8pPr marL="3429000" indent="-228600" defTabSz="455613" fontAlgn="base">
              <a:spcBef>
                <a:spcPct val="0"/>
              </a:spcBef>
              <a:spcAft>
                <a:spcPct val="0"/>
              </a:spcAft>
              <a:defRPr>
                <a:solidFill>
                  <a:schemeClr val="tx1"/>
                </a:solidFill>
                <a:latin typeface="Calibri" charset="0"/>
                <a:ea typeface="ＭＳ Ｐゴシック" charset="0"/>
              </a:defRPr>
            </a:lvl8pPr>
            <a:lvl9pPr marL="3886200" indent="-228600" defTabSz="455613" fontAlgn="base">
              <a:spcBef>
                <a:spcPct val="0"/>
              </a:spcBef>
              <a:spcAft>
                <a:spcPct val="0"/>
              </a:spcAft>
              <a:defRPr>
                <a:solidFill>
                  <a:schemeClr val="tx1"/>
                </a:solidFill>
                <a:latin typeface="Calibri" charset="0"/>
                <a:ea typeface="ＭＳ Ｐゴシック" charset="0"/>
              </a:defRPr>
            </a:lvl9pPr>
          </a:lstStyle>
          <a:p>
            <a:pPr marL="0" marR="0" indent="0" algn="r" defTabSz="341710" rtl="0" eaLnBrk="1" fontAlgn="base" latinLnBrk="0" hangingPunct="1">
              <a:lnSpc>
                <a:spcPct val="100000"/>
              </a:lnSpc>
              <a:spcBef>
                <a:spcPct val="0"/>
              </a:spcBef>
              <a:spcAft>
                <a:spcPct val="0"/>
              </a:spcAft>
              <a:buClrTx/>
              <a:buSzTx/>
              <a:buFontTx/>
              <a:buNone/>
              <a:tabLst/>
              <a:defRPr/>
            </a:pPr>
            <a:r>
              <a:rPr lang="en-US" sz="600" dirty="0">
                <a:solidFill>
                  <a:schemeClr val="bg1"/>
                </a:solidFill>
                <a:latin typeface="Arial" charset="0"/>
                <a:cs typeface="Arial" charset="0"/>
              </a:rPr>
              <a:t>©</a:t>
            </a:r>
            <a:r>
              <a:rPr lang="en-US" sz="600" dirty="0" smtClean="0">
                <a:solidFill>
                  <a:schemeClr val="bg1"/>
                </a:solidFill>
                <a:latin typeface="Arial" charset="0"/>
                <a:cs typeface="Arial" charset="0"/>
              </a:rPr>
              <a:t>2021 </a:t>
            </a:r>
            <a:r>
              <a:rPr lang="en-US" sz="600" dirty="0">
                <a:solidFill>
                  <a:schemeClr val="bg1"/>
                </a:solidFill>
                <a:latin typeface="Arial" charset="0"/>
                <a:cs typeface="Arial" charset="0"/>
              </a:rPr>
              <a:t>U.S.</a:t>
            </a:r>
            <a:r>
              <a:rPr lang="en-US" sz="600" baseline="0" dirty="0">
                <a:solidFill>
                  <a:schemeClr val="bg1"/>
                </a:solidFill>
                <a:latin typeface="Arial" charset="0"/>
                <a:cs typeface="Arial" charset="0"/>
              </a:rPr>
              <a:t> Women in Nuclear     </a:t>
            </a:r>
            <a:fld id="{9A6F701A-433E-4542-8096-16FD041B1432}" type="slidenum">
              <a:rPr lang="en-US" sz="600" smtClean="0">
                <a:solidFill>
                  <a:schemeClr val="bg1"/>
                </a:solidFill>
                <a:latin typeface="Arial" charset="0"/>
                <a:cs typeface="Arial" charset="0"/>
              </a:rPr>
              <a:pPr marL="0" marR="0" indent="0" algn="r" defTabSz="341710" rtl="0" eaLnBrk="1" fontAlgn="base" latinLnBrk="0" hangingPunct="1">
                <a:lnSpc>
                  <a:spcPct val="100000"/>
                </a:lnSpc>
                <a:spcBef>
                  <a:spcPct val="0"/>
                </a:spcBef>
                <a:spcAft>
                  <a:spcPct val="0"/>
                </a:spcAft>
                <a:buClrTx/>
                <a:buSzTx/>
                <a:buFontTx/>
                <a:buNone/>
                <a:tabLst/>
                <a:defRPr/>
              </a:pPr>
              <a:t>‹#›</a:t>
            </a:fld>
            <a:endParaRPr lang="en-US" sz="600" dirty="0">
              <a:solidFill>
                <a:schemeClr val="bg1"/>
              </a:solidFill>
              <a:latin typeface="Arial" charset="0"/>
              <a:cs typeface="Arial" charset="0"/>
            </a:endParaRPr>
          </a:p>
        </p:txBody>
      </p:sp>
      <p:pic>
        <p:nvPicPr>
          <p:cNvPr id="8" name="Picture 7">
            <a:extLst>
              <a:ext uri="{FF2B5EF4-FFF2-40B4-BE49-F238E27FC236}">
                <a16:creationId xmlns:a16="http://schemas.microsoft.com/office/drawing/2014/main" id="{7165B28A-1D08-1E49-A398-1427F1E27D57}"/>
              </a:ext>
            </a:extLst>
          </p:cNvPr>
          <p:cNvPicPr>
            <a:picLocks noChangeAspect="1"/>
          </p:cNvPicPr>
          <p:nvPr userDrawn="1"/>
        </p:nvPicPr>
        <p:blipFill>
          <a:blip r:embed="rId2"/>
          <a:stretch>
            <a:fillRect/>
          </a:stretch>
        </p:blipFill>
        <p:spPr>
          <a:xfrm>
            <a:off x="5459814" y="135016"/>
            <a:ext cx="1303366" cy="1011689"/>
          </a:xfrm>
          <a:prstGeom prst="rect">
            <a:avLst/>
          </a:prstGeom>
        </p:spPr>
      </p:pic>
    </p:spTree>
    <p:extLst>
      <p:ext uri="{BB962C8B-B14F-4D97-AF65-F5344CB8AC3E}">
        <p14:creationId xmlns:p14="http://schemas.microsoft.com/office/powerpoint/2010/main" val="20990252"/>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Bullet Page, Landscape">
    <p:spTree>
      <p:nvGrpSpPr>
        <p:cNvPr id="1" name=""/>
        <p:cNvGrpSpPr/>
        <p:nvPr/>
      </p:nvGrpSpPr>
      <p:grpSpPr>
        <a:xfrm>
          <a:off x="0" y="0"/>
          <a:ext cx="0" cy="0"/>
          <a:chOff x="0" y="0"/>
          <a:chExt cx="0" cy="0"/>
        </a:xfrm>
      </p:grpSpPr>
      <p:sp>
        <p:nvSpPr>
          <p:cNvPr id="6" name="Text Placeholder 5"/>
          <p:cNvSpPr>
            <a:spLocks noGrp="1"/>
          </p:cNvSpPr>
          <p:nvPr>
            <p:ph type="body" sz="quarter" idx="11"/>
          </p:nvPr>
        </p:nvSpPr>
        <p:spPr>
          <a:xfrm>
            <a:off x="273689" y="1249366"/>
            <a:ext cx="6247364" cy="454121"/>
          </a:xfrm>
          <a:prstGeom prst="rect">
            <a:avLst/>
          </a:prstGeom>
        </p:spPr>
        <p:txBody>
          <a:bodyPr vert="horz"/>
          <a:lstStyle>
            <a:lvl1pPr marL="0" indent="0">
              <a:spcBef>
                <a:spcPts val="0"/>
              </a:spcBef>
              <a:spcAft>
                <a:spcPts val="450"/>
              </a:spcAft>
              <a:buNone/>
              <a:defRPr sz="1800">
                <a:solidFill>
                  <a:schemeClr val="accent4"/>
                </a:solidFill>
                <a:latin typeface="+mj-lt"/>
              </a:defRPr>
            </a:lvl1pPr>
            <a:lvl2pPr>
              <a:defRPr>
                <a:solidFill>
                  <a:srgbClr val="FFFFFF"/>
                </a:solidFill>
              </a:defRPr>
            </a:lvl2pPr>
            <a:lvl3pPr>
              <a:defRPr>
                <a:solidFill>
                  <a:srgbClr val="FFFFFF"/>
                </a:solidFill>
              </a:defRPr>
            </a:lvl3pPr>
            <a:lvl4pPr>
              <a:defRPr>
                <a:solidFill>
                  <a:srgbClr val="FFFFFF"/>
                </a:solidFill>
              </a:defRPr>
            </a:lvl4pPr>
            <a:lvl5pPr>
              <a:defRPr>
                <a:solidFill>
                  <a:srgbClr val="FFFFFF"/>
                </a:solidFill>
              </a:defRPr>
            </a:lvl5pPr>
          </a:lstStyle>
          <a:p>
            <a:pPr lvl="0"/>
            <a:r>
              <a:rPr lang="en-US" dirty="0"/>
              <a:t>Click to edit Master text styles</a:t>
            </a:r>
          </a:p>
        </p:txBody>
      </p:sp>
      <p:sp>
        <p:nvSpPr>
          <p:cNvPr id="11" name="Text Placeholder 10"/>
          <p:cNvSpPr>
            <a:spLocks noGrp="1"/>
          </p:cNvSpPr>
          <p:nvPr>
            <p:ph type="body" sz="quarter" idx="13"/>
          </p:nvPr>
        </p:nvSpPr>
        <p:spPr>
          <a:xfrm>
            <a:off x="270236" y="1711183"/>
            <a:ext cx="6250818" cy="1570183"/>
          </a:xfrm>
          <a:prstGeom prst="rect">
            <a:avLst/>
          </a:prstGeom>
        </p:spPr>
        <p:txBody>
          <a:bodyPr vert="horz"/>
          <a:lstStyle>
            <a:lvl1pPr marL="172641" indent="-172641">
              <a:lnSpc>
                <a:spcPct val="100000"/>
              </a:lnSpc>
              <a:spcBef>
                <a:spcPts val="0"/>
              </a:spcBef>
              <a:spcAft>
                <a:spcPts val="0"/>
              </a:spcAft>
              <a:buClr>
                <a:schemeClr val="accent4"/>
              </a:buClr>
              <a:buFont typeface="Wingdings" charset="2"/>
              <a:buChar char="§"/>
              <a:defRPr sz="1500">
                <a:solidFill>
                  <a:schemeClr val="bg1"/>
                </a:solidFill>
              </a:defRPr>
            </a:lvl1pPr>
            <a:lvl2pPr marL="342900" indent="0">
              <a:buNone/>
              <a:defRPr sz="1500">
                <a:solidFill>
                  <a:schemeClr val="bg1"/>
                </a:solidFill>
              </a:defRPr>
            </a:lvl2pPr>
            <a:lvl3pPr marL="685800" indent="0">
              <a:buNone/>
              <a:defRPr sz="1500">
                <a:solidFill>
                  <a:schemeClr val="bg1"/>
                </a:solidFill>
              </a:defRPr>
            </a:lvl3pPr>
            <a:lvl4pPr marL="1028700" indent="0">
              <a:buNone/>
              <a:defRPr sz="1500">
                <a:solidFill>
                  <a:schemeClr val="bg1"/>
                </a:solidFill>
              </a:defRPr>
            </a:lvl4pPr>
            <a:lvl5pPr marL="1371600" indent="0">
              <a:buNone/>
              <a:defRPr sz="1500">
                <a:solidFill>
                  <a:schemeClr val="bg1"/>
                </a:solidFill>
              </a:defRPr>
            </a:lvl5pPr>
          </a:lstStyle>
          <a:p>
            <a:pPr lvl="0"/>
            <a:r>
              <a:rPr lang="en-US" dirty="0"/>
              <a:t>Click to edit Master text styles</a:t>
            </a:r>
          </a:p>
        </p:txBody>
      </p:sp>
      <p:sp>
        <p:nvSpPr>
          <p:cNvPr id="12" name="Text Placeholder 10"/>
          <p:cNvSpPr>
            <a:spLocks noGrp="1"/>
          </p:cNvSpPr>
          <p:nvPr>
            <p:ph type="body" sz="quarter" idx="14"/>
          </p:nvPr>
        </p:nvSpPr>
        <p:spPr>
          <a:xfrm>
            <a:off x="273689" y="3750881"/>
            <a:ext cx="6247365" cy="933832"/>
          </a:xfrm>
          <a:prstGeom prst="rect">
            <a:avLst/>
          </a:prstGeom>
        </p:spPr>
        <p:txBody>
          <a:bodyPr vert="horz"/>
          <a:lstStyle>
            <a:lvl1pPr marL="172641" indent="-172641">
              <a:spcBef>
                <a:spcPts val="0"/>
              </a:spcBef>
              <a:spcAft>
                <a:spcPts val="0"/>
              </a:spcAft>
              <a:buClr>
                <a:schemeClr val="accent4"/>
              </a:buClr>
              <a:buFont typeface="Wingdings" charset="2"/>
              <a:buChar char="§"/>
              <a:defRPr sz="1500">
                <a:solidFill>
                  <a:schemeClr val="bg1"/>
                </a:solidFill>
              </a:defRPr>
            </a:lvl1pPr>
            <a:lvl2pPr marL="342900" indent="0">
              <a:buNone/>
              <a:defRPr sz="1500">
                <a:solidFill>
                  <a:schemeClr val="bg1"/>
                </a:solidFill>
              </a:defRPr>
            </a:lvl2pPr>
            <a:lvl3pPr marL="685800" indent="0">
              <a:buNone/>
              <a:defRPr sz="1500">
                <a:solidFill>
                  <a:schemeClr val="bg1"/>
                </a:solidFill>
              </a:defRPr>
            </a:lvl3pPr>
            <a:lvl4pPr marL="1028700" indent="0">
              <a:buNone/>
              <a:defRPr sz="1500">
                <a:solidFill>
                  <a:schemeClr val="bg1"/>
                </a:solidFill>
              </a:defRPr>
            </a:lvl4pPr>
            <a:lvl5pPr marL="1371600" indent="0">
              <a:buNone/>
              <a:defRPr sz="1500">
                <a:solidFill>
                  <a:schemeClr val="bg1"/>
                </a:solidFill>
              </a:defRPr>
            </a:lvl5pPr>
          </a:lstStyle>
          <a:p>
            <a:pPr lvl="0"/>
            <a:r>
              <a:rPr lang="en-US" dirty="0"/>
              <a:t>Click to edit Master text styles</a:t>
            </a:r>
          </a:p>
        </p:txBody>
      </p:sp>
      <p:sp>
        <p:nvSpPr>
          <p:cNvPr id="13" name="Text Placeholder 5"/>
          <p:cNvSpPr>
            <a:spLocks noGrp="1"/>
          </p:cNvSpPr>
          <p:nvPr>
            <p:ph type="body" sz="quarter" idx="15"/>
          </p:nvPr>
        </p:nvSpPr>
        <p:spPr>
          <a:xfrm>
            <a:off x="268998" y="3289063"/>
            <a:ext cx="6252056" cy="454121"/>
          </a:xfrm>
          <a:prstGeom prst="rect">
            <a:avLst/>
          </a:prstGeom>
        </p:spPr>
        <p:txBody>
          <a:bodyPr vert="horz"/>
          <a:lstStyle>
            <a:lvl1pPr marL="0" indent="0">
              <a:spcBef>
                <a:spcPts val="0"/>
              </a:spcBef>
              <a:spcAft>
                <a:spcPts val="450"/>
              </a:spcAft>
              <a:buNone/>
              <a:defRPr sz="1800">
                <a:solidFill>
                  <a:schemeClr val="accent4"/>
                </a:solidFill>
                <a:latin typeface="+mj-lt"/>
              </a:defRPr>
            </a:lvl1pPr>
            <a:lvl2pPr>
              <a:defRPr>
                <a:solidFill>
                  <a:srgbClr val="FFFFFF"/>
                </a:solidFill>
              </a:defRPr>
            </a:lvl2pPr>
            <a:lvl3pPr>
              <a:defRPr>
                <a:solidFill>
                  <a:srgbClr val="FFFFFF"/>
                </a:solidFill>
              </a:defRPr>
            </a:lvl3pPr>
            <a:lvl4pPr>
              <a:defRPr>
                <a:solidFill>
                  <a:srgbClr val="FFFFFF"/>
                </a:solidFill>
              </a:defRPr>
            </a:lvl4pPr>
            <a:lvl5pPr>
              <a:defRPr>
                <a:solidFill>
                  <a:srgbClr val="FFFFFF"/>
                </a:solidFill>
              </a:defRPr>
            </a:lvl5pPr>
          </a:lstStyle>
          <a:p>
            <a:pPr lvl="0"/>
            <a:r>
              <a:rPr lang="en-US"/>
              <a:t>Click to edit Master text styles</a:t>
            </a:r>
          </a:p>
        </p:txBody>
      </p:sp>
      <p:sp>
        <p:nvSpPr>
          <p:cNvPr id="14" name="Text Placeholder 12"/>
          <p:cNvSpPr>
            <a:spLocks noGrp="1"/>
          </p:cNvSpPr>
          <p:nvPr>
            <p:ph type="body" sz="quarter" idx="16"/>
          </p:nvPr>
        </p:nvSpPr>
        <p:spPr>
          <a:xfrm>
            <a:off x="268999" y="271708"/>
            <a:ext cx="5190815" cy="972893"/>
          </a:xfrm>
          <a:prstGeom prst="rect">
            <a:avLst/>
          </a:prstGeom>
        </p:spPr>
        <p:txBody>
          <a:bodyPr vert="horz"/>
          <a:lstStyle>
            <a:lvl1pPr marL="0" indent="0">
              <a:buNone/>
              <a:defRPr sz="2400" baseline="0">
                <a:solidFill>
                  <a:srgbClr val="10375C"/>
                </a:solidFill>
                <a:latin typeface="+mj-lt"/>
              </a:defRPr>
            </a:lvl1pPr>
            <a:lvl2pPr marL="342900" indent="0">
              <a:buNone/>
              <a:defRPr sz="2400">
                <a:solidFill>
                  <a:schemeClr val="bg1"/>
                </a:solidFill>
                <a:latin typeface="+mj-lt"/>
              </a:defRPr>
            </a:lvl2pPr>
            <a:lvl3pPr marL="685800" indent="0">
              <a:buNone/>
              <a:defRPr sz="2400">
                <a:solidFill>
                  <a:schemeClr val="bg1"/>
                </a:solidFill>
                <a:latin typeface="+mj-lt"/>
              </a:defRPr>
            </a:lvl3pPr>
            <a:lvl4pPr marL="1028700" indent="0">
              <a:buNone/>
              <a:defRPr sz="2400">
                <a:solidFill>
                  <a:schemeClr val="bg1"/>
                </a:solidFill>
                <a:latin typeface="+mj-lt"/>
              </a:defRPr>
            </a:lvl4pPr>
            <a:lvl5pPr marL="1371600" indent="0">
              <a:buNone/>
              <a:defRPr sz="2400">
                <a:solidFill>
                  <a:schemeClr val="bg1"/>
                </a:solidFill>
                <a:latin typeface="+mj-lt"/>
              </a:defRPr>
            </a:lvl5pPr>
          </a:lstStyle>
          <a:p>
            <a:pPr lvl="0"/>
            <a:r>
              <a:rPr lang="en-US" dirty="0"/>
              <a:t>Click to edit Master text styles</a:t>
            </a:r>
          </a:p>
        </p:txBody>
      </p:sp>
      <p:sp>
        <p:nvSpPr>
          <p:cNvPr id="9" name="TextBox 8">
            <a:extLst>
              <a:ext uri="{FF2B5EF4-FFF2-40B4-BE49-F238E27FC236}">
                <a16:creationId xmlns:a16="http://schemas.microsoft.com/office/drawing/2014/main" id="{8597E012-DC7E-1A49-B4EC-FA738755BBF9}"/>
              </a:ext>
            </a:extLst>
          </p:cNvPr>
          <p:cNvSpPr txBox="1">
            <a:spLocks noChangeArrowheads="1"/>
          </p:cNvSpPr>
          <p:nvPr userDrawn="1"/>
        </p:nvSpPr>
        <p:spPr bwMode="auto">
          <a:xfrm>
            <a:off x="5147073" y="4792663"/>
            <a:ext cx="1569293" cy="16156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lIns="68565" tIns="34283" rIns="68565" bIns="34283">
            <a:spAutoFit/>
          </a:bodyPr>
          <a:lstStyle>
            <a:lvl1pPr defTabSz="455613">
              <a:defRPr>
                <a:solidFill>
                  <a:schemeClr val="tx1"/>
                </a:solidFill>
                <a:latin typeface="Calibri" charset="0"/>
                <a:ea typeface="ＭＳ Ｐゴシック" charset="0"/>
                <a:cs typeface="ＭＳ Ｐゴシック" charset="0"/>
              </a:defRPr>
            </a:lvl1pPr>
            <a:lvl2pPr marL="742950" indent="-285750" defTabSz="455613">
              <a:defRPr>
                <a:solidFill>
                  <a:schemeClr val="tx1"/>
                </a:solidFill>
                <a:latin typeface="Calibri" charset="0"/>
                <a:ea typeface="ＭＳ Ｐゴシック" charset="0"/>
              </a:defRPr>
            </a:lvl2pPr>
            <a:lvl3pPr marL="1143000" indent="-228600" defTabSz="455613">
              <a:defRPr>
                <a:solidFill>
                  <a:schemeClr val="tx1"/>
                </a:solidFill>
                <a:latin typeface="Calibri" charset="0"/>
                <a:ea typeface="ＭＳ Ｐゴシック" charset="0"/>
              </a:defRPr>
            </a:lvl3pPr>
            <a:lvl4pPr marL="1600200" indent="-228600" defTabSz="455613">
              <a:defRPr>
                <a:solidFill>
                  <a:schemeClr val="tx1"/>
                </a:solidFill>
                <a:latin typeface="Calibri" charset="0"/>
                <a:ea typeface="ＭＳ Ｐゴシック" charset="0"/>
              </a:defRPr>
            </a:lvl4pPr>
            <a:lvl5pPr marL="2057400" indent="-228600" defTabSz="455613">
              <a:defRPr>
                <a:solidFill>
                  <a:schemeClr val="tx1"/>
                </a:solidFill>
                <a:latin typeface="Calibri" charset="0"/>
                <a:ea typeface="ＭＳ Ｐゴシック" charset="0"/>
              </a:defRPr>
            </a:lvl5pPr>
            <a:lvl6pPr marL="2514600" indent="-228600" defTabSz="455613" fontAlgn="base">
              <a:spcBef>
                <a:spcPct val="0"/>
              </a:spcBef>
              <a:spcAft>
                <a:spcPct val="0"/>
              </a:spcAft>
              <a:defRPr>
                <a:solidFill>
                  <a:schemeClr val="tx1"/>
                </a:solidFill>
                <a:latin typeface="Calibri" charset="0"/>
                <a:ea typeface="ＭＳ Ｐゴシック" charset="0"/>
              </a:defRPr>
            </a:lvl6pPr>
            <a:lvl7pPr marL="2971800" indent="-228600" defTabSz="455613" fontAlgn="base">
              <a:spcBef>
                <a:spcPct val="0"/>
              </a:spcBef>
              <a:spcAft>
                <a:spcPct val="0"/>
              </a:spcAft>
              <a:defRPr>
                <a:solidFill>
                  <a:schemeClr val="tx1"/>
                </a:solidFill>
                <a:latin typeface="Calibri" charset="0"/>
                <a:ea typeface="ＭＳ Ｐゴシック" charset="0"/>
              </a:defRPr>
            </a:lvl7pPr>
            <a:lvl8pPr marL="3429000" indent="-228600" defTabSz="455613" fontAlgn="base">
              <a:spcBef>
                <a:spcPct val="0"/>
              </a:spcBef>
              <a:spcAft>
                <a:spcPct val="0"/>
              </a:spcAft>
              <a:defRPr>
                <a:solidFill>
                  <a:schemeClr val="tx1"/>
                </a:solidFill>
                <a:latin typeface="Calibri" charset="0"/>
                <a:ea typeface="ＭＳ Ｐゴシック" charset="0"/>
              </a:defRPr>
            </a:lvl8pPr>
            <a:lvl9pPr marL="3886200" indent="-228600" defTabSz="455613" fontAlgn="base">
              <a:spcBef>
                <a:spcPct val="0"/>
              </a:spcBef>
              <a:spcAft>
                <a:spcPct val="0"/>
              </a:spcAft>
              <a:defRPr>
                <a:solidFill>
                  <a:schemeClr val="tx1"/>
                </a:solidFill>
                <a:latin typeface="Calibri" charset="0"/>
                <a:ea typeface="ＭＳ Ｐゴシック" charset="0"/>
              </a:defRPr>
            </a:lvl9pPr>
          </a:lstStyle>
          <a:p>
            <a:pPr marL="0" marR="0" indent="0" algn="r" defTabSz="341710" rtl="0" eaLnBrk="1" fontAlgn="base" latinLnBrk="0" hangingPunct="1">
              <a:lnSpc>
                <a:spcPct val="100000"/>
              </a:lnSpc>
              <a:spcBef>
                <a:spcPct val="0"/>
              </a:spcBef>
              <a:spcAft>
                <a:spcPct val="0"/>
              </a:spcAft>
              <a:buClrTx/>
              <a:buSzTx/>
              <a:buFontTx/>
              <a:buNone/>
              <a:tabLst/>
              <a:defRPr/>
            </a:pPr>
            <a:r>
              <a:rPr lang="en-US" sz="600" dirty="0">
                <a:solidFill>
                  <a:schemeClr val="bg1"/>
                </a:solidFill>
                <a:latin typeface="Arial" charset="0"/>
                <a:cs typeface="Arial" charset="0"/>
              </a:rPr>
              <a:t>©</a:t>
            </a:r>
            <a:r>
              <a:rPr lang="en-US" sz="600" dirty="0" smtClean="0">
                <a:solidFill>
                  <a:schemeClr val="bg1"/>
                </a:solidFill>
                <a:latin typeface="Arial" charset="0"/>
                <a:cs typeface="Arial" charset="0"/>
              </a:rPr>
              <a:t>2021 </a:t>
            </a:r>
            <a:r>
              <a:rPr lang="en-US" sz="600" dirty="0">
                <a:solidFill>
                  <a:schemeClr val="bg1"/>
                </a:solidFill>
                <a:latin typeface="Arial" charset="0"/>
                <a:cs typeface="Arial" charset="0"/>
              </a:rPr>
              <a:t>U.S.</a:t>
            </a:r>
            <a:r>
              <a:rPr lang="en-US" sz="600" baseline="0" dirty="0">
                <a:solidFill>
                  <a:schemeClr val="bg1"/>
                </a:solidFill>
                <a:latin typeface="Arial" charset="0"/>
                <a:cs typeface="Arial" charset="0"/>
              </a:rPr>
              <a:t> Women in Nuclear     </a:t>
            </a:r>
            <a:fld id="{9A6F701A-433E-4542-8096-16FD041B1432}" type="slidenum">
              <a:rPr lang="en-US" sz="600" smtClean="0">
                <a:solidFill>
                  <a:schemeClr val="bg1"/>
                </a:solidFill>
                <a:latin typeface="Arial" charset="0"/>
                <a:cs typeface="Arial" charset="0"/>
              </a:rPr>
              <a:pPr marL="0" marR="0" indent="0" algn="r" defTabSz="341710" rtl="0" eaLnBrk="1" fontAlgn="base" latinLnBrk="0" hangingPunct="1">
                <a:lnSpc>
                  <a:spcPct val="100000"/>
                </a:lnSpc>
                <a:spcBef>
                  <a:spcPct val="0"/>
                </a:spcBef>
                <a:spcAft>
                  <a:spcPct val="0"/>
                </a:spcAft>
                <a:buClrTx/>
                <a:buSzTx/>
                <a:buFontTx/>
                <a:buNone/>
                <a:tabLst/>
                <a:defRPr/>
              </a:pPr>
              <a:t>‹#›</a:t>
            </a:fld>
            <a:endParaRPr lang="en-US" sz="600" dirty="0">
              <a:solidFill>
                <a:schemeClr val="bg1"/>
              </a:solidFill>
              <a:latin typeface="Arial" charset="0"/>
              <a:cs typeface="Arial" charset="0"/>
            </a:endParaRPr>
          </a:p>
        </p:txBody>
      </p:sp>
      <p:pic>
        <p:nvPicPr>
          <p:cNvPr id="10" name="Picture 9">
            <a:extLst>
              <a:ext uri="{FF2B5EF4-FFF2-40B4-BE49-F238E27FC236}">
                <a16:creationId xmlns:a16="http://schemas.microsoft.com/office/drawing/2014/main" id="{12A1F26B-19FD-6842-A0F4-E542861F4658}"/>
              </a:ext>
            </a:extLst>
          </p:cNvPr>
          <p:cNvPicPr>
            <a:picLocks noChangeAspect="1"/>
          </p:cNvPicPr>
          <p:nvPr userDrawn="1"/>
        </p:nvPicPr>
        <p:blipFill>
          <a:blip r:embed="rId2"/>
          <a:stretch>
            <a:fillRect/>
          </a:stretch>
        </p:blipFill>
        <p:spPr>
          <a:xfrm>
            <a:off x="5459814" y="135016"/>
            <a:ext cx="1303366" cy="1011689"/>
          </a:xfrm>
          <a:prstGeom prst="rect">
            <a:avLst/>
          </a:prstGeom>
        </p:spPr>
      </p:pic>
    </p:spTree>
    <p:extLst>
      <p:ext uri="{BB962C8B-B14F-4D97-AF65-F5344CB8AC3E}">
        <p14:creationId xmlns:p14="http://schemas.microsoft.com/office/powerpoint/2010/main" val="3802538979"/>
      </p:ext>
    </p:extLst>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Bullet Page">
    <p:spTree>
      <p:nvGrpSpPr>
        <p:cNvPr id="1" name=""/>
        <p:cNvGrpSpPr/>
        <p:nvPr/>
      </p:nvGrpSpPr>
      <p:grpSpPr>
        <a:xfrm>
          <a:off x="0" y="0"/>
          <a:ext cx="0" cy="0"/>
          <a:chOff x="0" y="0"/>
          <a:chExt cx="0" cy="0"/>
        </a:xfrm>
      </p:grpSpPr>
      <p:sp>
        <p:nvSpPr>
          <p:cNvPr id="11" name="Text Placeholder 10"/>
          <p:cNvSpPr>
            <a:spLocks noGrp="1"/>
          </p:cNvSpPr>
          <p:nvPr>
            <p:ph type="body" sz="quarter" idx="13"/>
          </p:nvPr>
        </p:nvSpPr>
        <p:spPr>
          <a:xfrm>
            <a:off x="270236" y="1244601"/>
            <a:ext cx="6250818" cy="3548159"/>
          </a:xfrm>
          <a:prstGeom prst="rect">
            <a:avLst/>
          </a:prstGeom>
        </p:spPr>
        <p:txBody>
          <a:bodyPr vert="horz"/>
          <a:lstStyle>
            <a:lvl1pPr marL="172641" indent="-172641">
              <a:lnSpc>
                <a:spcPct val="100000"/>
              </a:lnSpc>
              <a:spcBef>
                <a:spcPts val="0"/>
              </a:spcBef>
              <a:spcAft>
                <a:spcPts val="0"/>
              </a:spcAft>
              <a:buClr>
                <a:schemeClr val="accent4"/>
              </a:buClr>
              <a:buFont typeface="Wingdings" charset="2"/>
              <a:buChar char="§"/>
              <a:defRPr sz="1500">
                <a:solidFill>
                  <a:schemeClr val="bg1"/>
                </a:solidFill>
              </a:defRPr>
            </a:lvl1pPr>
            <a:lvl2pPr marL="600075" indent="-257175">
              <a:buClr>
                <a:schemeClr val="accent4"/>
              </a:buClr>
              <a:buFont typeface="Wingdings" charset="2"/>
              <a:buChar char="§"/>
              <a:defRPr sz="1500">
                <a:solidFill>
                  <a:schemeClr val="bg1"/>
                </a:solidFill>
              </a:defRPr>
            </a:lvl2pPr>
            <a:lvl3pPr marL="942975" indent="-257175">
              <a:buClr>
                <a:schemeClr val="accent4"/>
              </a:buClr>
              <a:buSzPct val="50000"/>
              <a:buFont typeface="Wingdings" charset="2"/>
              <a:buChar char="§"/>
              <a:defRPr sz="1500" baseline="0">
                <a:solidFill>
                  <a:schemeClr val="bg1"/>
                </a:solidFill>
              </a:defRPr>
            </a:lvl3pPr>
            <a:lvl4pPr marL="1028700" indent="0">
              <a:buNone/>
              <a:defRPr sz="1500">
                <a:solidFill>
                  <a:schemeClr val="bg1"/>
                </a:solidFill>
              </a:defRPr>
            </a:lvl4pPr>
            <a:lvl5pPr marL="1371600" indent="0">
              <a:buNone/>
              <a:defRPr sz="1500">
                <a:solidFill>
                  <a:schemeClr val="bg1"/>
                </a:solidFill>
              </a:defRPr>
            </a:lvl5pPr>
          </a:lstStyle>
          <a:p>
            <a:pPr lvl="0"/>
            <a:r>
              <a:rPr lang="en-US" dirty="0"/>
              <a:t>Click to edit Master text styles</a:t>
            </a:r>
          </a:p>
          <a:p>
            <a:pPr lvl="1"/>
            <a:r>
              <a:rPr lang="en-US" dirty="0"/>
              <a:t>Second level</a:t>
            </a:r>
          </a:p>
          <a:p>
            <a:pPr lvl="2"/>
            <a:r>
              <a:rPr lang="en-US" dirty="0"/>
              <a:t>Third level</a:t>
            </a:r>
          </a:p>
        </p:txBody>
      </p:sp>
      <p:sp>
        <p:nvSpPr>
          <p:cNvPr id="14" name="Text Placeholder 12"/>
          <p:cNvSpPr>
            <a:spLocks noGrp="1"/>
          </p:cNvSpPr>
          <p:nvPr>
            <p:ph type="body" sz="quarter" idx="16"/>
          </p:nvPr>
        </p:nvSpPr>
        <p:spPr>
          <a:xfrm>
            <a:off x="268999" y="271708"/>
            <a:ext cx="5190815" cy="972893"/>
          </a:xfrm>
          <a:prstGeom prst="rect">
            <a:avLst/>
          </a:prstGeom>
        </p:spPr>
        <p:txBody>
          <a:bodyPr vert="horz"/>
          <a:lstStyle>
            <a:lvl1pPr marL="0" indent="0">
              <a:buNone/>
              <a:defRPr sz="2400" baseline="0">
                <a:solidFill>
                  <a:srgbClr val="10375C"/>
                </a:solidFill>
                <a:latin typeface="+mj-lt"/>
              </a:defRPr>
            </a:lvl1pPr>
            <a:lvl2pPr marL="342900" indent="0">
              <a:buNone/>
              <a:defRPr sz="2400">
                <a:solidFill>
                  <a:schemeClr val="bg1"/>
                </a:solidFill>
                <a:latin typeface="+mj-lt"/>
              </a:defRPr>
            </a:lvl2pPr>
            <a:lvl3pPr marL="685800" indent="0">
              <a:buNone/>
              <a:defRPr sz="2400">
                <a:solidFill>
                  <a:schemeClr val="bg1"/>
                </a:solidFill>
                <a:latin typeface="+mj-lt"/>
              </a:defRPr>
            </a:lvl3pPr>
            <a:lvl4pPr marL="1028700" indent="0">
              <a:buNone/>
              <a:defRPr sz="2400">
                <a:solidFill>
                  <a:schemeClr val="bg1"/>
                </a:solidFill>
                <a:latin typeface="+mj-lt"/>
              </a:defRPr>
            </a:lvl4pPr>
            <a:lvl5pPr marL="1371600" indent="0">
              <a:buNone/>
              <a:defRPr sz="2400">
                <a:solidFill>
                  <a:schemeClr val="bg1"/>
                </a:solidFill>
                <a:latin typeface="+mj-lt"/>
              </a:defRPr>
            </a:lvl5pPr>
          </a:lstStyle>
          <a:p>
            <a:pPr lvl="0"/>
            <a:r>
              <a:rPr lang="en-US" dirty="0"/>
              <a:t>Click to edit Master text styles</a:t>
            </a:r>
          </a:p>
        </p:txBody>
      </p:sp>
      <p:sp>
        <p:nvSpPr>
          <p:cNvPr id="6" name="TextBox 5">
            <a:extLst>
              <a:ext uri="{FF2B5EF4-FFF2-40B4-BE49-F238E27FC236}">
                <a16:creationId xmlns:a16="http://schemas.microsoft.com/office/drawing/2014/main" id="{27461B82-1499-F740-995F-10F4F698E7B7}"/>
              </a:ext>
            </a:extLst>
          </p:cNvPr>
          <p:cNvSpPr txBox="1">
            <a:spLocks noChangeArrowheads="1"/>
          </p:cNvSpPr>
          <p:nvPr userDrawn="1"/>
        </p:nvSpPr>
        <p:spPr bwMode="auto">
          <a:xfrm>
            <a:off x="5147073" y="4792663"/>
            <a:ext cx="1569293" cy="16156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lIns="68565" tIns="34283" rIns="68565" bIns="34283">
            <a:spAutoFit/>
          </a:bodyPr>
          <a:lstStyle>
            <a:lvl1pPr defTabSz="455613">
              <a:defRPr>
                <a:solidFill>
                  <a:schemeClr val="tx1"/>
                </a:solidFill>
                <a:latin typeface="Calibri" charset="0"/>
                <a:ea typeface="ＭＳ Ｐゴシック" charset="0"/>
                <a:cs typeface="ＭＳ Ｐゴシック" charset="0"/>
              </a:defRPr>
            </a:lvl1pPr>
            <a:lvl2pPr marL="742950" indent="-285750" defTabSz="455613">
              <a:defRPr>
                <a:solidFill>
                  <a:schemeClr val="tx1"/>
                </a:solidFill>
                <a:latin typeface="Calibri" charset="0"/>
                <a:ea typeface="ＭＳ Ｐゴシック" charset="0"/>
              </a:defRPr>
            </a:lvl2pPr>
            <a:lvl3pPr marL="1143000" indent="-228600" defTabSz="455613">
              <a:defRPr>
                <a:solidFill>
                  <a:schemeClr val="tx1"/>
                </a:solidFill>
                <a:latin typeface="Calibri" charset="0"/>
                <a:ea typeface="ＭＳ Ｐゴシック" charset="0"/>
              </a:defRPr>
            </a:lvl3pPr>
            <a:lvl4pPr marL="1600200" indent="-228600" defTabSz="455613">
              <a:defRPr>
                <a:solidFill>
                  <a:schemeClr val="tx1"/>
                </a:solidFill>
                <a:latin typeface="Calibri" charset="0"/>
                <a:ea typeface="ＭＳ Ｐゴシック" charset="0"/>
              </a:defRPr>
            </a:lvl4pPr>
            <a:lvl5pPr marL="2057400" indent="-228600" defTabSz="455613">
              <a:defRPr>
                <a:solidFill>
                  <a:schemeClr val="tx1"/>
                </a:solidFill>
                <a:latin typeface="Calibri" charset="0"/>
                <a:ea typeface="ＭＳ Ｐゴシック" charset="0"/>
              </a:defRPr>
            </a:lvl5pPr>
            <a:lvl6pPr marL="2514600" indent="-228600" defTabSz="455613" fontAlgn="base">
              <a:spcBef>
                <a:spcPct val="0"/>
              </a:spcBef>
              <a:spcAft>
                <a:spcPct val="0"/>
              </a:spcAft>
              <a:defRPr>
                <a:solidFill>
                  <a:schemeClr val="tx1"/>
                </a:solidFill>
                <a:latin typeface="Calibri" charset="0"/>
                <a:ea typeface="ＭＳ Ｐゴシック" charset="0"/>
              </a:defRPr>
            </a:lvl6pPr>
            <a:lvl7pPr marL="2971800" indent="-228600" defTabSz="455613" fontAlgn="base">
              <a:spcBef>
                <a:spcPct val="0"/>
              </a:spcBef>
              <a:spcAft>
                <a:spcPct val="0"/>
              </a:spcAft>
              <a:defRPr>
                <a:solidFill>
                  <a:schemeClr val="tx1"/>
                </a:solidFill>
                <a:latin typeface="Calibri" charset="0"/>
                <a:ea typeface="ＭＳ Ｐゴシック" charset="0"/>
              </a:defRPr>
            </a:lvl7pPr>
            <a:lvl8pPr marL="3429000" indent="-228600" defTabSz="455613" fontAlgn="base">
              <a:spcBef>
                <a:spcPct val="0"/>
              </a:spcBef>
              <a:spcAft>
                <a:spcPct val="0"/>
              </a:spcAft>
              <a:defRPr>
                <a:solidFill>
                  <a:schemeClr val="tx1"/>
                </a:solidFill>
                <a:latin typeface="Calibri" charset="0"/>
                <a:ea typeface="ＭＳ Ｐゴシック" charset="0"/>
              </a:defRPr>
            </a:lvl8pPr>
            <a:lvl9pPr marL="3886200" indent="-228600" defTabSz="455613" fontAlgn="base">
              <a:spcBef>
                <a:spcPct val="0"/>
              </a:spcBef>
              <a:spcAft>
                <a:spcPct val="0"/>
              </a:spcAft>
              <a:defRPr>
                <a:solidFill>
                  <a:schemeClr val="tx1"/>
                </a:solidFill>
                <a:latin typeface="Calibri" charset="0"/>
                <a:ea typeface="ＭＳ Ｐゴシック" charset="0"/>
              </a:defRPr>
            </a:lvl9pPr>
          </a:lstStyle>
          <a:p>
            <a:pPr marL="0" marR="0" indent="0" algn="r" defTabSz="341710" rtl="0" eaLnBrk="1" fontAlgn="base" latinLnBrk="0" hangingPunct="1">
              <a:lnSpc>
                <a:spcPct val="100000"/>
              </a:lnSpc>
              <a:spcBef>
                <a:spcPct val="0"/>
              </a:spcBef>
              <a:spcAft>
                <a:spcPct val="0"/>
              </a:spcAft>
              <a:buClrTx/>
              <a:buSzTx/>
              <a:buFontTx/>
              <a:buNone/>
              <a:tabLst/>
              <a:defRPr/>
            </a:pPr>
            <a:r>
              <a:rPr lang="en-US" sz="600" dirty="0">
                <a:solidFill>
                  <a:schemeClr val="bg1"/>
                </a:solidFill>
                <a:latin typeface="Arial" charset="0"/>
                <a:cs typeface="Arial" charset="0"/>
              </a:rPr>
              <a:t>©</a:t>
            </a:r>
            <a:r>
              <a:rPr lang="en-US" sz="600" dirty="0" smtClean="0">
                <a:solidFill>
                  <a:schemeClr val="bg1"/>
                </a:solidFill>
                <a:latin typeface="Arial" charset="0"/>
                <a:cs typeface="Arial" charset="0"/>
              </a:rPr>
              <a:t>2021 </a:t>
            </a:r>
            <a:r>
              <a:rPr lang="en-US" sz="600" dirty="0">
                <a:solidFill>
                  <a:schemeClr val="bg1"/>
                </a:solidFill>
                <a:latin typeface="Arial" charset="0"/>
                <a:cs typeface="Arial" charset="0"/>
              </a:rPr>
              <a:t>U.S.</a:t>
            </a:r>
            <a:r>
              <a:rPr lang="en-US" sz="600" baseline="0" dirty="0">
                <a:solidFill>
                  <a:schemeClr val="bg1"/>
                </a:solidFill>
                <a:latin typeface="Arial" charset="0"/>
                <a:cs typeface="Arial" charset="0"/>
              </a:rPr>
              <a:t> Women in Nuclear     </a:t>
            </a:r>
            <a:fld id="{9A6F701A-433E-4542-8096-16FD041B1432}" type="slidenum">
              <a:rPr lang="en-US" sz="600" smtClean="0">
                <a:solidFill>
                  <a:schemeClr val="bg1"/>
                </a:solidFill>
                <a:latin typeface="Arial" charset="0"/>
                <a:cs typeface="Arial" charset="0"/>
              </a:rPr>
              <a:pPr marL="0" marR="0" indent="0" algn="r" defTabSz="341710" rtl="0" eaLnBrk="1" fontAlgn="base" latinLnBrk="0" hangingPunct="1">
                <a:lnSpc>
                  <a:spcPct val="100000"/>
                </a:lnSpc>
                <a:spcBef>
                  <a:spcPct val="0"/>
                </a:spcBef>
                <a:spcAft>
                  <a:spcPct val="0"/>
                </a:spcAft>
                <a:buClrTx/>
                <a:buSzTx/>
                <a:buFontTx/>
                <a:buNone/>
                <a:tabLst/>
                <a:defRPr/>
              </a:pPr>
              <a:t>‹#›</a:t>
            </a:fld>
            <a:endParaRPr lang="en-US" sz="600" dirty="0">
              <a:solidFill>
                <a:schemeClr val="bg1"/>
              </a:solidFill>
              <a:latin typeface="Arial" charset="0"/>
              <a:cs typeface="Arial" charset="0"/>
            </a:endParaRPr>
          </a:p>
        </p:txBody>
      </p:sp>
      <p:pic>
        <p:nvPicPr>
          <p:cNvPr id="7" name="Picture 6">
            <a:extLst>
              <a:ext uri="{FF2B5EF4-FFF2-40B4-BE49-F238E27FC236}">
                <a16:creationId xmlns:a16="http://schemas.microsoft.com/office/drawing/2014/main" id="{6290443D-33C0-2849-A480-369AA8B84EEB}"/>
              </a:ext>
            </a:extLst>
          </p:cNvPr>
          <p:cNvPicPr>
            <a:picLocks noChangeAspect="1"/>
          </p:cNvPicPr>
          <p:nvPr userDrawn="1"/>
        </p:nvPicPr>
        <p:blipFill>
          <a:blip r:embed="rId2"/>
          <a:stretch>
            <a:fillRect/>
          </a:stretch>
        </p:blipFill>
        <p:spPr>
          <a:xfrm>
            <a:off x="5459814" y="135016"/>
            <a:ext cx="1303366" cy="1011689"/>
          </a:xfrm>
          <a:prstGeom prst="rect">
            <a:avLst/>
          </a:prstGeom>
        </p:spPr>
      </p:pic>
    </p:spTree>
    <p:extLst>
      <p:ext uri="{BB962C8B-B14F-4D97-AF65-F5344CB8AC3E}">
        <p14:creationId xmlns:p14="http://schemas.microsoft.com/office/powerpoint/2010/main" val="655464276"/>
      </p:ext>
    </p:extLst>
  </p:cSld>
  <p:clrMapOvr>
    <a:masterClrMapping/>
  </p:clrMapOvr>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ext with Subheads">
    <p:spTree>
      <p:nvGrpSpPr>
        <p:cNvPr id="1" name=""/>
        <p:cNvGrpSpPr/>
        <p:nvPr/>
      </p:nvGrpSpPr>
      <p:grpSpPr>
        <a:xfrm>
          <a:off x="0" y="0"/>
          <a:ext cx="0" cy="0"/>
          <a:chOff x="0" y="0"/>
          <a:chExt cx="0" cy="0"/>
        </a:xfrm>
      </p:grpSpPr>
      <p:sp>
        <p:nvSpPr>
          <p:cNvPr id="6" name="Text Placeholder 5"/>
          <p:cNvSpPr>
            <a:spLocks noGrp="1"/>
          </p:cNvSpPr>
          <p:nvPr>
            <p:ph type="body" sz="quarter" idx="11"/>
          </p:nvPr>
        </p:nvSpPr>
        <p:spPr>
          <a:xfrm>
            <a:off x="268246" y="1249366"/>
            <a:ext cx="6247364" cy="454121"/>
          </a:xfrm>
          <a:prstGeom prst="rect">
            <a:avLst/>
          </a:prstGeom>
        </p:spPr>
        <p:txBody>
          <a:bodyPr vert="horz"/>
          <a:lstStyle>
            <a:lvl1pPr marL="0" indent="0">
              <a:spcBef>
                <a:spcPts val="0"/>
              </a:spcBef>
              <a:spcAft>
                <a:spcPts val="450"/>
              </a:spcAft>
              <a:buNone/>
              <a:defRPr sz="1800">
                <a:solidFill>
                  <a:schemeClr val="accent4"/>
                </a:solidFill>
                <a:latin typeface="+mj-lt"/>
              </a:defRPr>
            </a:lvl1pPr>
            <a:lvl2pPr>
              <a:defRPr>
                <a:solidFill>
                  <a:srgbClr val="FFFFFF"/>
                </a:solidFill>
              </a:defRPr>
            </a:lvl2pPr>
            <a:lvl3pPr>
              <a:defRPr>
                <a:solidFill>
                  <a:srgbClr val="FFFFFF"/>
                </a:solidFill>
              </a:defRPr>
            </a:lvl3pPr>
            <a:lvl4pPr>
              <a:defRPr>
                <a:solidFill>
                  <a:srgbClr val="FFFFFF"/>
                </a:solidFill>
              </a:defRPr>
            </a:lvl4pPr>
            <a:lvl5pPr>
              <a:defRPr>
                <a:solidFill>
                  <a:srgbClr val="FFFFFF"/>
                </a:solidFill>
              </a:defRPr>
            </a:lvl5pPr>
          </a:lstStyle>
          <a:p>
            <a:pPr lvl="0"/>
            <a:r>
              <a:rPr lang="en-US"/>
              <a:t>Click to edit Master text styles</a:t>
            </a:r>
          </a:p>
        </p:txBody>
      </p:sp>
      <p:sp>
        <p:nvSpPr>
          <p:cNvPr id="11" name="Text Placeholder 10"/>
          <p:cNvSpPr>
            <a:spLocks noGrp="1"/>
          </p:cNvSpPr>
          <p:nvPr>
            <p:ph type="body" sz="quarter" idx="13"/>
          </p:nvPr>
        </p:nvSpPr>
        <p:spPr>
          <a:xfrm>
            <a:off x="270236" y="1711183"/>
            <a:ext cx="6250818" cy="1570183"/>
          </a:xfrm>
          <a:prstGeom prst="rect">
            <a:avLst/>
          </a:prstGeom>
        </p:spPr>
        <p:txBody>
          <a:bodyPr vert="horz"/>
          <a:lstStyle>
            <a:lvl1pPr marL="0" indent="0">
              <a:lnSpc>
                <a:spcPct val="100000"/>
              </a:lnSpc>
              <a:spcBef>
                <a:spcPts val="0"/>
              </a:spcBef>
              <a:spcAft>
                <a:spcPts val="0"/>
              </a:spcAft>
              <a:buClr>
                <a:schemeClr val="bg2"/>
              </a:buClr>
              <a:buFont typeface="Wingdings" charset="2"/>
              <a:buNone/>
              <a:defRPr sz="1500">
                <a:solidFill>
                  <a:schemeClr val="bg1"/>
                </a:solidFill>
              </a:defRPr>
            </a:lvl1pPr>
            <a:lvl2pPr marL="342900" indent="0">
              <a:buNone/>
              <a:defRPr sz="1500">
                <a:solidFill>
                  <a:schemeClr val="bg1"/>
                </a:solidFill>
              </a:defRPr>
            </a:lvl2pPr>
            <a:lvl3pPr marL="685800" indent="0">
              <a:buNone/>
              <a:defRPr sz="1500">
                <a:solidFill>
                  <a:schemeClr val="bg1"/>
                </a:solidFill>
              </a:defRPr>
            </a:lvl3pPr>
            <a:lvl4pPr marL="1028700" indent="0">
              <a:buNone/>
              <a:defRPr sz="1500">
                <a:solidFill>
                  <a:schemeClr val="bg1"/>
                </a:solidFill>
              </a:defRPr>
            </a:lvl4pPr>
            <a:lvl5pPr marL="1371600" indent="0">
              <a:buNone/>
              <a:defRPr sz="1500">
                <a:solidFill>
                  <a:schemeClr val="bg1"/>
                </a:solidFill>
              </a:defRPr>
            </a:lvl5pPr>
          </a:lstStyle>
          <a:p>
            <a:pPr lvl="0"/>
            <a:r>
              <a:rPr lang="en-US" dirty="0"/>
              <a:t>Click to edit Master text styles</a:t>
            </a:r>
          </a:p>
        </p:txBody>
      </p:sp>
      <p:sp>
        <p:nvSpPr>
          <p:cNvPr id="12" name="Text Placeholder 10"/>
          <p:cNvSpPr>
            <a:spLocks noGrp="1"/>
          </p:cNvSpPr>
          <p:nvPr>
            <p:ph type="body" sz="quarter" idx="14"/>
          </p:nvPr>
        </p:nvSpPr>
        <p:spPr>
          <a:xfrm>
            <a:off x="268246" y="3794626"/>
            <a:ext cx="6247365" cy="933832"/>
          </a:xfrm>
          <a:prstGeom prst="rect">
            <a:avLst/>
          </a:prstGeom>
        </p:spPr>
        <p:txBody>
          <a:bodyPr vert="horz"/>
          <a:lstStyle>
            <a:lvl1pPr marL="0" indent="0">
              <a:spcBef>
                <a:spcPts val="0"/>
              </a:spcBef>
              <a:spcAft>
                <a:spcPts val="0"/>
              </a:spcAft>
              <a:buClr>
                <a:schemeClr val="bg2"/>
              </a:buClr>
              <a:buFont typeface="Wingdings" charset="2"/>
              <a:buNone/>
              <a:defRPr sz="1500">
                <a:solidFill>
                  <a:schemeClr val="bg1"/>
                </a:solidFill>
              </a:defRPr>
            </a:lvl1pPr>
            <a:lvl2pPr marL="342900" indent="0">
              <a:buNone/>
              <a:defRPr sz="1500">
                <a:solidFill>
                  <a:schemeClr val="bg1"/>
                </a:solidFill>
              </a:defRPr>
            </a:lvl2pPr>
            <a:lvl3pPr marL="685800" indent="0">
              <a:buNone/>
              <a:defRPr sz="1500">
                <a:solidFill>
                  <a:schemeClr val="bg1"/>
                </a:solidFill>
              </a:defRPr>
            </a:lvl3pPr>
            <a:lvl4pPr marL="1028700" indent="0">
              <a:buNone/>
              <a:defRPr sz="1500">
                <a:solidFill>
                  <a:schemeClr val="bg1"/>
                </a:solidFill>
              </a:defRPr>
            </a:lvl4pPr>
            <a:lvl5pPr marL="1371600" indent="0">
              <a:buNone/>
              <a:defRPr sz="1500">
                <a:solidFill>
                  <a:schemeClr val="bg1"/>
                </a:solidFill>
              </a:defRPr>
            </a:lvl5pPr>
          </a:lstStyle>
          <a:p>
            <a:pPr lvl="0"/>
            <a:r>
              <a:rPr lang="en-US"/>
              <a:t>Click to edit Master text styles</a:t>
            </a:r>
          </a:p>
        </p:txBody>
      </p:sp>
      <p:sp>
        <p:nvSpPr>
          <p:cNvPr id="13" name="Text Placeholder 5"/>
          <p:cNvSpPr>
            <a:spLocks noGrp="1"/>
          </p:cNvSpPr>
          <p:nvPr>
            <p:ph type="body" sz="quarter" idx="15"/>
          </p:nvPr>
        </p:nvSpPr>
        <p:spPr>
          <a:xfrm>
            <a:off x="268998" y="3332808"/>
            <a:ext cx="6252056" cy="454121"/>
          </a:xfrm>
          <a:prstGeom prst="rect">
            <a:avLst/>
          </a:prstGeom>
        </p:spPr>
        <p:txBody>
          <a:bodyPr vert="horz"/>
          <a:lstStyle>
            <a:lvl1pPr marL="0" indent="0">
              <a:spcBef>
                <a:spcPts val="0"/>
              </a:spcBef>
              <a:spcAft>
                <a:spcPts val="450"/>
              </a:spcAft>
              <a:buNone/>
              <a:defRPr sz="1800">
                <a:solidFill>
                  <a:schemeClr val="accent4"/>
                </a:solidFill>
                <a:latin typeface="+mj-lt"/>
              </a:defRPr>
            </a:lvl1pPr>
            <a:lvl2pPr>
              <a:defRPr>
                <a:solidFill>
                  <a:srgbClr val="FFFFFF"/>
                </a:solidFill>
              </a:defRPr>
            </a:lvl2pPr>
            <a:lvl3pPr>
              <a:defRPr>
                <a:solidFill>
                  <a:srgbClr val="FFFFFF"/>
                </a:solidFill>
              </a:defRPr>
            </a:lvl3pPr>
            <a:lvl4pPr>
              <a:defRPr>
                <a:solidFill>
                  <a:srgbClr val="FFFFFF"/>
                </a:solidFill>
              </a:defRPr>
            </a:lvl4pPr>
            <a:lvl5pPr>
              <a:defRPr>
                <a:solidFill>
                  <a:srgbClr val="FFFFFF"/>
                </a:solidFill>
              </a:defRPr>
            </a:lvl5pPr>
          </a:lstStyle>
          <a:p>
            <a:pPr lvl="0"/>
            <a:r>
              <a:rPr lang="en-US" dirty="0"/>
              <a:t>Click to edit Master text styles</a:t>
            </a:r>
          </a:p>
        </p:txBody>
      </p:sp>
      <p:sp>
        <p:nvSpPr>
          <p:cNvPr id="14" name="Text Placeholder 12"/>
          <p:cNvSpPr>
            <a:spLocks noGrp="1"/>
          </p:cNvSpPr>
          <p:nvPr>
            <p:ph type="body" sz="quarter" idx="16"/>
          </p:nvPr>
        </p:nvSpPr>
        <p:spPr>
          <a:xfrm>
            <a:off x="268999" y="271708"/>
            <a:ext cx="5190815" cy="972893"/>
          </a:xfrm>
          <a:prstGeom prst="rect">
            <a:avLst/>
          </a:prstGeom>
        </p:spPr>
        <p:txBody>
          <a:bodyPr vert="horz"/>
          <a:lstStyle>
            <a:lvl1pPr marL="0" indent="0">
              <a:buNone/>
              <a:defRPr sz="2400" baseline="0">
                <a:solidFill>
                  <a:srgbClr val="10375C"/>
                </a:solidFill>
                <a:latin typeface="+mj-lt"/>
              </a:defRPr>
            </a:lvl1pPr>
            <a:lvl2pPr marL="342900" indent="0">
              <a:buNone/>
              <a:defRPr sz="2400">
                <a:solidFill>
                  <a:schemeClr val="bg1"/>
                </a:solidFill>
                <a:latin typeface="+mj-lt"/>
              </a:defRPr>
            </a:lvl2pPr>
            <a:lvl3pPr marL="685800" indent="0">
              <a:buNone/>
              <a:defRPr sz="2400">
                <a:solidFill>
                  <a:schemeClr val="bg1"/>
                </a:solidFill>
                <a:latin typeface="+mj-lt"/>
              </a:defRPr>
            </a:lvl3pPr>
            <a:lvl4pPr marL="1028700" indent="0">
              <a:buNone/>
              <a:defRPr sz="2400">
                <a:solidFill>
                  <a:schemeClr val="bg1"/>
                </a:solidFill>
                <a:latin typeface="+mj-lt"/>
              </a:defRPr>
            </a:lvl4pPr>
            <a:lvl5pPr marL="1371600" indent="0">
              <a:buNone/>
              <a:defRPr sz="2400">
                <a:solidFill>
                  <a:schemeClr val="bg1"/>
                </a:solidFill>
                <a:latin typeface="+mj-lt"/>
              </a:defRPr>
            </a:lvl5pPr>
          </a:lstStyle>
          <a:p>
            <a:pPr lvl="0"/>
            <a:r>
              <a:rPr lang="en-US" dirty="0"/>
              <a:t>Click to edit Master text styles</a:t>
            </a:r>
          </a:p>
        </p:txBody>
      </p:sp>
      <p:sp>
        <p:nvSpPr>
          <p:cNvPr id="9" name="TextBox 8">
            <a:extLst>
              <a:ext uri="{FF2B5EF4-FFF2-40B4-BE49-F238E27FC236}">
                <a16:creationId xmlns:a16="http://schemas.microsoft.com/office/drawing/2014/main" id="{37B60F79-F727-7E44-8E32-B3C0007B3F15}"/>
              </a:ext>
            </a:extLst>
          </p:cNvPr>
          <p:cNvSpPr txBox="1">
            <a:spLocks noChangeArrowheads="1"/>
          </p:cNvSpPr>
          <p:nvPr userDrawn="1"/>
        </p:nvSpPr>
        <p:spPr bwMode="auto">
          <a:xfrm>
            <a:off x="5147073" y="4792663"/>
            <a:ext cx="1569293" cy="16156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lIns="68565" tIns="34283" rIns="68565" bIns="34283">
            <a:spAutoFit/>
          </a:bodyPr>
          <a:lstStyle>
            <a:lvl1pPr defTabSz="455613">
              <a:defRPr>
                <a:solidFill>
                  <a:schemeClr val="tx1"/>
                </a:solidFill>
                <a:latin typeface="Calibri" charset="0"/>
                <a:ea typeface="ＭＳ Ｐゴシック" charset="0"/>
                <a:cs typeface="ＭＳ Ｐゴシック" charset="0"/>
              </a:defRPr>
            </a:lvl1pPr>
            <a:lvl2pPr marL="742950" indent="-285750" defTabSz="455613">
              <a:defRPr>
                <a:solidFill>
                  <a:schemeClr val="tx1"/>
                </a:solidFill>
                <a:latin typeface="Calibri" charset="0"/>
                <a:ea typeface="ＭＳ Ｐゴシック" charset="0"/>
              </a:defRPr>
            </a:lvl2pPr>
            <a:lvl3pPr marL="1143000" indent="-228600" defTabSz="455613">
              <a:defRPr>
                <a:solidFill>
                  <a:schemeClr val="tx1"/>
                </a:solidFill>
                <a:latin typeface="Calibri" charset="0"/>
                <a:ea typeface="ＭＳ Ｐゴシック" charset="0"/>
              </a:defRPr>
            </a:lvl3pPr>
            <a:lvl4pPr marL="1600200" indent="-228600" defTabSz="455613">
              <a:defRPr>
                <a:solidFill>
                  <a:schemeClr val="tx1"/>
                </a:solidFill>
                <a:latin typeface="Calibri" charset="0"/>
                <a:ea typeface="ＭＳ Ｐゴシック" charset="0"/>
              </a:defRPr>
            </a:lvl4pPr>
            <a:lvl5pPr marL="2057400" indent="-228600" defTabSz="455613">
              <a:defRPr>
                <a:solidFill>
                  <a:schemeClr val="tx1"/>
                </a:solidFill>
                <a:latin typeface="Calibri" charset="0"/>
                <a:ea typeface="ＭＳ Ｐゴシック" charset="0"/>
              </a:defRPr>
            </a:lvl5pPr>
            <a:lvl6pPr marL="2514600" indent="-228600" defTabSz="455613" fontAlgn="base">
              <a:spcBef>
                <a:spcPct val="0"/>
              </a:spcBef>
              <a:spcAft>
                <a:spcPct val="0"/>
              </a:spcAft>
              <a:defRPr>
                <a:solidFill>
                  <a:schemeClr val="tx1"/>
                </a:solidFill>
                <a:latin typeface="Calibri" charset="0"/>
                <a:ea typeface="ＭＳ Ｐゴシック" charset="0"/>
              </a:defRPr>
            </a:lvl6pPr>
            <a:lvl7pPr marL="2971800" indent="-228600" defTabSz="455613" fontAlgn="base">
              <a:spcBef>
                <a:spcPct val="0"/>
              </a:spcBef>
              <a:spcAft>
                <a:spcPct val="0"/>
              </a:spcAft>
              <a:defRPr>
                <a:solidFill>
                  <a:schemeClr val="tx1"/>
                </a:solidFill>
                <a:latin typeface="Calibri" charset="0"/>
                <a:ea typeface="ＭＳ Ｐゴシック" charset="0"/>
              </a:defRPr>
            </a:lvl7pPr>
            <a:lvl8pPr marL="3429000" indent="-228600" defTabSz="455613" fontAlgn="base">
              <a:spcBef>
                <a:spcPct val="0"/>
              </a:spcBef>
              <a:spcAft>
                <a:spcPct val="0"/>
              </a:spcAft>
              <a:defRPr>
                <a:solidFill>
                  <a:schemeClr val="tx1"/>
                </a:solidFill>
                <a:latin typeface="Calibri" charset="0"/>
                <a:ea typeface="ＭＳ Ｐゴシック" charset="0"/>
              </a:defRPr>
            </a:lvl8pPr>
            <a:lvl9pPr marL="3886200" indent="-228600" defTabSz="455613" fontAlgn="base">
              <a:spcBef>
                <a:spcPct val="0"/>
              </a:spcBef>
              <a:spcAft>
                <a:spcPct val="0"/>
              </a:spcAft>
              <a:defRPr>
                <a:solidFill>
                  <a:schemeClr val="tx1"/>
                </a:solidFill>
                <a:latin typeface="Calibri" charset="0"/>
                <a:ea typeface="ＭＳ Ｐゴシック" charset="0"/>
              </a:defRPr>
            </a:lvl9pPr>
          </a:lstStyle>
          <a:p>
            <a:pPr marL="0" marR="0" indent="0" algn="r" defTabSz="341710" rtl="0" eaLnBrk="1" fontAlgn="base" latinLnBrk="0" hangingPunct="1">
              <a:lnSpc>
                <a:spcPct val="100000"/>
              </a:lnSpc>
              <a:spcBef>
                <a:spcPct val="0"/>
              </a:spcBef>
              <a:spcAft>
                <a:spcPct val="0"/>
              </a:spcAft>
              <a:buClrTx/>
              <a:buSzTx/>
              <a:buFontTx/>
              <a:buNone/>
              <a:tabLst/>
              <a:defRPr/>
            </a:pPr>
            <a:r>
              <a:rPr lang="en-US" sz="600" dirty="0">
                <a:solidFill>
                  <a:schemeClr val="bg1"/>
                </a:solidFill>
                <a:latin typeface="Arial" charset="0"/>
                <a:cs typeface="Arial" charset="0"/>
              </a:rPr>
              <a:t>©</a:t>
            </a:r>
            <a:r>
              <a:rPr lang="en-US" sz="600" dirty="0" smtClean="0">
                <a:solidFill>
                  <a:schemeClr val="bg1"/>
                </a:solidFill>
                <a:latin typeface="Arial" charset="0"/>
                <a:cs typeface="Arial" charset="0"/>
              </a:rPr>
              <a:t>2021 </a:t>
            </a:r>
            <a:r>
              <a:rPr lang="en-US" sz="600" dirty="0">
                <a:solidFill>
                  <a:schemeClr val="bg1"/>
                </a:solidFill>
                <a:latin typeface="Arial" charset="0"/>
                <a:cs typeface="Arial" charset="0"/>
              </a:rPr>
              <a:t>U.S.</a:t>
            </a:r>
            <a:r>
              <a:rPr lang="en-US" sz="600" baseline="0" dirty="0">
                <a:solidFill>
                  <a:schemeClr val="bg1"/>
                </a:solidFill>
                <a:latin typeface="Arial" charset="0"/>
                <a:cs typeface="Arial" charset="0"/>
              </a:rPr>
              <a:t> Women in Nuclear     </a:t>
            </a:r>
            <a:fld id="{9A6F701A-433E-4542-8096-16FD041B1432}" type="slidenum">
              <a:rPr lang="en-US" sz="600" smtClean="0">
                <a:solidFill>
                  <a:schemeClr val="bg1"/>
                </a:solidFill>
                <a:latin typeface="Arial" charset="0"/>
                <a:cs typeface="Arial" charset="0"/>
              </a:rPr>
              <a:pPr marL="0" marR="0" indent="0" algn="r" defTabSz="341710" rtl="0" eaLnBrk="1" fontAlgn="base" latinLnBrk="0" hangingPunct="1">
                <a:lnSpc>
                  <a:spcPct val="100000"/>
                </a:lnSpc>
                <a:spcBef>
                  <a:spcPct val="0"/>
                </a:spcBef>
                <a:spcAft>
                  <a:spcPct val="0"/>
                </a:spcAft>
                <a:buClrTx/>
                <a:buSzTx/>
                <a:buFontTx/>
                <a:buNone/>
                <a:tabLst/>
                <a:defRPr/>
              </a:pPr>
              <a:t>‹#›</a:t>
            </a:fld>
            <a:endParaRPr lang="en-US" sz="600" dirty="0">
              <a:solidFill>
                <a:schemeClr val="bg1"/>
              </a:solidFill>
              <a:latin typeface="Arial" charset="0"/>
              <a:cs typeface="Arial" charset="0"/>
            </a:endParaRPr>
          </a:p>
        </p:txBody>
      </p:sp>
      <p:pic>
        <p:nvPicPr>
          <p:cNvPr id="10" name="Picture 9">
            <a:extLst>
              <a:ext uri="{FF2B5EF4-FFF2-40B4-BE49-F238E27FC236}">
                <a16:creationId xmlns:a16="http://schemas.microsoft.com/office/drawing/2014/main" id="{EEA21FEC-2709-B446-AE86-46DDDCD1C218}"/>
              </a:ext>
            </a:extLst>
          </p:cNvPr>
          <p:cNvPicPr>
            <a:picLocks noChangeAspect="1"/>
          </p:cNvPicPr>
          <p:nvPr userDrawn="1"/>
        </p:nvPicPr>
        <p:blipFill>
          <a:blip r:embed="rId2"/>
          <a:stretch>
            <a:fillRect/>
          </a:stretch>
        </p:blipFill>
        <p:spPr>
          <a:xfrm>
            <a:off x="5459814" y="135016"/>
            <a:ext cx="1303366" cy="1011689"/>
          </a:xfrm>
          <a:prstGeom prst="rect">
            <a:avLst/>
          </a:prstGeom>
        </p:spPr>
      </p:pic>
    </p:spTree>
    <p:extLst>
      <p:ext uri="{BB962C8B-B14F-4D97-AF65-F5344CB8AC3E}">
        <p14:creationId xmlns:p14="http://schemas.microsoft.com/office/powerpoint/2010/main" val="2848461014"/>
      </p:ext>
    </p:extLst>
  </p:cSld>
  <p:clrMapOvr>
    <a:masterClrMapping/>
  </p:clrMapOvr>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Full Text">
    <p:spTree>
      <p:nvGrpSpPr>
        <p:cNvPr id="1" name=""/>
        <p:cNvGrpSpPr/>
        <p:nvPr/>
      </p:nvGrpSpPr>
      <p:grpSpPr>
        <a:xfrm>
          <a:off x="0" y="0"/>
          <a:ext cx="0" cy="0"/>
          <a:chOff x="0" y="0"/>
          <a:chExt cx="0" cy="0"/>
        </a:xfrm>
      </p:grpSpPr>
      <p:sp>
        <p:nvSpPr>
          <p:cNvPr id="11" name="Text Placeholder 10"/>
          <p:cNvSpPr>
            <a:spLocks noGrp="1"/>
          </p:cNvSpPr>
          <p:nvPr>
            <p:ph type="body" sz="quarter" idx="13"/>
          </p:nvPr>
        </p:nvSpPr>
        <p:spPr>
          <a:xfrm>
            <a:off x="270236" y="1244601"/>
            <a:ext cx="6250818" cy="3548159"/>
          </a:xfrm>
          <a:prstGeom prst="rect">
            <a:avLst/>
          </a:prstGeom>
        </p:spPr>
        <p:txBody>
          <a:bodyPr vert="horz"/>
          <a:lstStyle>
            <a:lvl1pPr marL="0" indent="0">
              <a:lnSpc>
                <a:spcPct val="100000"/>
              </a:lnSpc>
              <a:spcBef>
                <a:spcPts val="0"/>
              </a:spcBef>
              <a:spcAft>
                <a:spcPts val="0"/>
              </a:spcAft>
              <a:buClr>
                <a:schemeClr val="bg2"/>
              </a:buClr>
              <a:buFont typeface="Wingdings" charset="2"/>
              <a:buNone/>
              <a:defRPr sz="1500">
                <a:solidFill>
                  <a:schemeClr val="bg1"/>
                </a:solidFill>
              </a:defRPr>
            </a:lvl1pPr>
            <a:lvl2pPr marL="342900" indent="0">
              <a:buClr>
                <a:schemeClr val="bg2"/>
              </a:buClr>
              <a:buFont typeface="Arial"/>
              <a:buNone/>
              <a:defRPr sz="1500">
                <a:solidFill>
                  <a:schemeClr val="bg1"/>
                </a:solidFill>
              </a:defRPr>
            </a:lvl2pPr>
            <a:lvl3pPr marL="685800" indent="0">
              <a:buClr>
                <a:schemeClr val="bg2"/>
              </a:buClr>
              <a:buSzPct val="50000"/>
              <a:buFont typeface="Wingdings" charset="2"/>
              <a:buNone/>
              <a:defRPr sz="1500" baseline="0">
                <a:solidFill>
                  <a:schemeClr val="bg1"/>
                </a:solidFill>
              </a:defRPr>
            </a:lvl3pPr>
            <a:lvl4pPr marL="1028700" indent="0">
              <a:buNone/>
              <a:defRPr sz="1500">
                <a:solidFill>
                  <a:schemeClr val="bg1"/>
                </a:solidFill>
              </a:defRPr>
            </a:lvl4pPr>
            <a:lvl5pPr marL="1371600" indent="0">
              <a:buNone/>
              <a:defRPr sz="1500">
                <a:solidFill>
                  <a:schemeClr val="bg1"/>
                </a:solidFill>
              </a:defRPr>
            </a:lvl5pPr>
          </a:lstStyle>
          <a:p>
            <a:pPr lvl="0"/>
            <a:r>
              <a:rPr lang="en-US"/>
              <a:t>Click to edit Master text styles</a:t>
            </a:r>
          </a:p>
        </p:txBody>
      </p:sp>
      <p:sp>
        <p:nvSpPr>
          <p:cNvPr id="14" name="Text Placeholder 12"/>
          <p:cNvSpPr>
            <a:spLocks noGrp="1"/>
          </p:cNvSpPr>
          <p:nvPr>
            <p:ph type="body" sz="quarter" idx="16"/>
          </p:nvPr>
        </p:nvSpPr>
        <p:spPr>
          <a:xfrm>
            <a:off x="268999" y="271708"/>
            <a:ext cx="5190815" cy="972893"/>
          </a:xfrm>
          <a:prstGeom prst="rect">
            <a:avLst/>
          </a:prstGeom>
        </p:spPr>
        <p:txBody>
          <a:bodyPr vert="horz"/>
          <a:lstStyle>
            <a:lvl1pPr marL="0" indent="0">
              <a:buNone/>
              <a:defRPr sz="2400" baseline="0">
                <a:solidFill>
                  <a:srgbClr val="10375C"/>
                </a:solidFill>
                <a:latin typeface="+mj-lt"/>
              </a:defRPr>
            </a:lvl1pPr>
            <a:lvl2pPr marL="342900" indent="0">
              <a:buNone/>
              <a:defRPr sz="2400">
                <a:solidFill>
                  <a:schemeClr val="bg1"/>
                </a:solidFill>
                <a:latin typeface="+mj-lt"/>
              </a:defRPr>
            </a:lvl2pPr>
            <a:lvl3pPr marL="685800" indent="0">
              <a:buNone/>
              <a:defRPr sz="2400">
                <a:solidFill>
                  <a:schemeClr val="bg1"/>
                </a:solidFill>
                <a:latin typeface="+mj-lt"/>
              </a:defRPr>
            </a:lvl3pPr>
            <a:lvl4pPr marL="1028700" indent="0">
              <a:buNone/>
              <a:defRPr sz="2400">
                <a:solidFill>
                  <a:schemeClr val="bg1"/>
                </a:solidFill>
                <a:latin typeface="+mj-lt"/>
              </a:defRPr>
            </a:lvl4pPr>
            <a:lvl5pPr marL="1371600" indent="0">
              <a:buNone/>
              <a:defRPr sz="2400">
                <a:solidFill>
                  <a:schemeClr val="bg1"/>
                </a:solidFill>
                <a:latin typeface="+mj-lt"/>
              </a:defRPr>
            </a:lvl5pPr>
          </a:lstStyle>
          <a:p>
            <a:pPr lvl="0"/>
            <a:r>
              <a:rPr lang="en-US" dirty="0"/>
              <a:t>Click to edit Master text styles</a:t>
            </a:r>
          </a:p>
        </p:txBody>
      </p:sp>
      <p:sp>
        <p:nvSpPr>
          <p:cNvPr id="6" name="TextBox 5">
            <a:extLst>
              <a:ext uri="{FF2B5EF4-FFF2-40B4-BE49-F238E27FC236}">
                <a16:creationId xmlns:a16="http://schemas.microsoft.com/office/drawing/2014/main" id="{0CDA99EB-5DBC-714D-BAF7-1F08C4FEA409}"/>
              </a:ext>
            </a:extLst>
          </p:cNvPr>
          <p:cNvSpPr txBox="1">
            <a:spLocks noChangeArrowheads="1"/>
          </p:cNvSpPr>
          <p:nvPr userDrawn="1"/>
        </p:nvSpPr>
        <p:spPr bwMode="auto">
          <a:xfrm>
            <a:off x="5147073" y="4792663"/>
            <a:ext cx="1569293" cy="16156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lIns="68565" tIns="34283" rIns="68565" bIns="34283">
            <a:spAutoFit/>
          </a:bodyPr>
          <a:lstStyle>
            <a:lvl1pPr defTabSz="455613">
              <a:defRPr>
                <a:solidFill>
                  <a:schemeClr val="tx1"/>
                </a:solidFill>
                <a:latin typeface="Calibri" charset="0"/>
                <a:ea typeface="ＭＳ Ｐゴシック" charset="0"/>
                <a:cs typeface="ＭＳ Ｐゴシック" charset="0"/>
              </a:defRPr>
            </a:lvl1pPr>
            <a:lvl2pPr marL="742950" indent="-285750" defTabSz="455613">
              <a:defRPr>
                <a:solidFill>
                  <a:schemeClr val="tx1"/>
                </a:solidFill>
                <a:latin typeface="Calibri" charset="0"/>
                <a:ea typeface="ＭＳ Ｐゴシック" charset="0"/>
              </a:defRPr>
            </a:lvl2pPr>
            <a:lvl3pPr marL="1143000" indent="-228600" defTabSz="455613">
              <a:defRPr>
                <a:solidFill>
                  <a:schemeClr val="tx1"/>
                </a:solidFill>
                <a:latin typeface="Calibri" charset="0"/>
                <a:ea typeface="ＭＳ Ｐゴシック" charset="0"/>
              </a:defRPr>
            </a:lvl3pPr>
            <a:lvl4pPr marL="1600200" indent="-228600" defTabSz="455613">
              <a:defRPr>
                <a:solidFill>
                  <a:schemeClr val="tx1"/>
                </a:solidFill>
                <a:latin typeface="Calibri" charset="0"/>
                <a:ea typeface="ＭＳ Ｐゴシック" charset="0"/>
              </a:defRPr>
            </a:lvl4pPr>
            <a:lvl5pPr marL="2057400" indent="-228600" defTabSz="455613">
              <a:defRPr>
                <a:solidFill>
                  <a:schemeClr val="tx1"/>
                </a:solidFill>
                <a:latin typeface="Calibri" charset="0"/>
                <a:ea typeface="ＭＳ Ｐゴシック" charset="0"/>
              </a:defRPr>
            </a:lvl5pPr>
            <a:lvl6pPr marL="2514600" indent="-228600" defTabSz="455613" fontAlgn="base">
              <a:spcBef>
                <a:spcPct val="0"/>
              </a:spcBef>
              <a:spcAft>
                <a:spcPct val="0"/>
              </a:spcAft>
              <a:defRPr>
                <a:solidFill>
                  <a:schemeClr val="tx1"/>
                </a:solidFill>
                <a:latin typeface="Calibri" charset="0"/>
                <a:ea typeface="ＭＳ Ｐゴシック" charset="0"/>
              </a:defRPr>
            </a:lvl6pPr>
            <a:lvl7pPr marL="2971800" indent="-228600" defTabSz="455613" fontAlgn="base">
              <a:spcBef>
                <a:spcPct val="0"/>
              </a:spcBef>
              <a:spcAft>
                <a:spcPct val="0"/>
              </a:spcAft>
              <a:defRPr>
                <a:solidFill>
                  <a:schemeClr val="tx1"/>
                </a:solidFill>
                <a:latin typeface="Calibri" charset="0"/>
                <a:ea typeface="ＭＳ Ｐゴシック" charset="0"/>
              </a:defRPr>
            </a:lvl7pPr>
            <a:lvl8pPr marL="3429000" indent="-228600" defTabSz="455613" fontAlgn="base">
              <a:spcBef>
                <a:spcPct val="0"/>
              </a:spcBef>
              <a:spcAft>
                <a:spcPct val="0"/>
              </a:spcAft>
              <a:defRPr>
                <a:solidFill>
                  <a:schemeClr val="tx1"/>
                </a:solidFill>
                <a:latin typeface="Calibri" charset="0"/>
                <a:ea typeface="ＭＳ Ｐゴシック" charset="0"/>
              </a:defRPr>
            </a:lvl8pPr>
            <a:lvl9pPr marL="3886200" indent="-228600" defTabSz="455613" fontAlgn="base">
              <a:spcBef>
                <a:spcPct val="0"/>
              </a:spcBef>
              <a:spcAft>
                <a:spcPct val="0"/>
              </a:spcAft>
              <a:defRPr>
                <a:solidFill>
                  <a:schemeClr val="tx1"/>
                </a:solidFill>
                <a:latin typeface="Calibri" charset="0"/>
                <a:ea typeface="ＭＳ Ｐゴシック" charset="0"/>
              </a:defRPr>
            </a:lvl9pPr>
          </a:lstStyle>
          <a:p>
            <a:pPr marL="0" marR="0" indent="0" algn="r" defTabSz="341710" rtl="0" eaLnBrk="1" fontAlgn="base" latinLnBrk="0" hangingPunct="1">
              <a:lnSpc>
                <a:spcPct val="100000"/>
              </a:lnSpc>
              <a:spcBef>
                <a:spcPct val="0"/>
              </a:spcBef>
              <a:spcAft>
                <a:spcPct val="0"/>
              </a:spcAft>
              <a:buClrTx/>
              <a:buSzTx/>
              <a:buFontTx/>
              <a:buNone/>
              <a:tabLst/>
              <a:defRPr/>
            </a:pPr>
            <a:r>
              <a:rPr lang="en-US" sz="600" dirty="0">
                <a:solidFill>
                  <a:schemeClr val="bg1"/>
                </a:solidFill>
                <a:latin typeface="Arial" charset="0"/>
                <a:cs typeface="Arial" charset="0"/>
              </a:rPr>
              <a:t>©</a:t>
            </a:r>
            <a:r>
              <a:rPr lang="en-US" sz="600" dirty="0" smtClean="0">
                <a:solidFill>
                  <a:schemeClr val="bg1"/>
                </a:solidFill>
                <a:latin typeface="Arial" charset="0"/>
                <a:cs typeface="Arial" charset="0"/>
              </a:rPr>
              <a:t>2021 </a:t>
            </a:r>
            <a:r>
              <a:rPr lang="en-US" sz="600" dirty="0">
                <a:solidFill>
                  <a:schemeClr val="bg1"/>
                </a:solidFill>
                <a:latin typeface="Arial" charset="0"/>
                <a:cs typeface="Arial" charset="0"/>
              </a:rPr>
              <a:t>U.S.</a:t>
            </a:r>
            <a:r>
              <a:rPr lang="en-US" sz="600" baseline="0" dirty="0">
                <a:solidFill>
                  <a:schemeClr val="bg1"/>
                </a:solidFill>
                <a:latin typeface="Arial" charset="0"/>
                <a:cs typeface="Arial" charset="0"/>
              </a:rPr>
              <a:t> Women in Nuclear     </a:t>
            </a:r>
            <a:fld id="{9A6F701A-433E-4542-8096-16FD041B1432}" type="slidenum">
              <a:rPr lang="en-US" sz="600" smtClean="0">
                <a:solidFill>
                  <a:schemeClr val="bg1"/>
                </a:solidFill>
                <a:latin typeface="Arial" charset="0"/>
                <a:cs typeface="Arial" charset="0"/>
              </a:rPr>
              <a:pPr marL="0" marR="0" indent="0" algn="r" defTabSz="341710" rtl="0" eaLnBrk="1" fontAlgn="base" latinLnBrk="0" hangingPunct="1">
                <a:lnSpc>
                  <a:spcPct val="100000"/>
                </a:lnSpc>
                <a:spcBef>
                  <a:spcPct val="0"/>
                </a:spcBef>
                <a:spcAft>
                  <a:spcPct val="0"/>
                </a:spcAft>
                <a:buClrTx/>
                <a:buSzTx/>
                <a:buFontTx/>
                <a:buNone/>
                <a:tabLst/>
                <a:defRPr/>
              </a:pPr>
              <a:t>‹#›</a:t>
            </a:fld>
            <a:endParaRPr lang="en-US" sz="600" dirty="0">
              <a:solidFill>
                <a:schemeClr val="bg1"/>
              </a:solidFill>
              <a:latin typeface="Arial" charset="0"/>
              <a:cs typeface="Arial" charset="0"/>
            </a:endParaRPr>
          </a:p>
        </p:txBody>
      </p:sp>
      <p:pic>
        <p:nvPicPr>
          <p:cNvPr id="7" name="Picture 6">
            <a:extLst>
              <a:ext uri="{FF2B5EF4-FFF2-40B4-BE49-F238E27FC236}">
                <a16:creationId xmlns:a16="http://schemas.microsoft.com/office/drawing/2014/main" id="{C7394FA0-6104-404E-B7EA-5A685A0D390F}"/>
              </a:ext>
            </a:extLst>
          </p:cNvPr>
          <p:cNvPicPr>
            <a:picLocks noChangeAspect="1"/>
          </p:cNvPicPr>
          <p:nvPr userDrawn="1"/>
        </p:nvPicPr>
        <p:blipFill>
          <a:blip r:embed="rId2"/>
          <a:stretch>
            <a:fillRect/>
          </a:stretch>
        </p:blipFill>
        <p:spPr>
          <a:xfrm>
            <a:off x="5459814" y="135016"/>
            <a:ext cx="1303366" cy="1011689"/>
          </a:xfrm>
          <a:prstGeom prst="rect">
            <a:avLst/>
          </a:prstGeom>
        </p:spPr>
      </p:pic>
    </p:spTree>
    <p:extLst>
      <p:ext uri="{BB962C8B-B14F-4D97-AF65-F5344CB8AC3E}">
        <p14:creationId xmlns:p14="http://schemas.microsoft.com/office/powerpoint/2010/main" val="3757269733"/>
      </p:ext>
    </p:extLst>
  </p:cSld>
  <p:clrMapOvr>
    <a:masterClrMapping/>
  </p:clrMapOvr>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Full Page Image, 1 Line Title">
    <p:spTree>
      <p:nvGrpSpPr>
        <p:cNvPr id="1" name=""/>
        <p:cNvGrpSpPr/>
        <p:nvPr/>
      </p:nvGrpSpPr>
      <p:grpSpPr>
        <a:xfrm>
          <a:off x="0" y="0"/>
          <a:ext cx="0" cy="0"/>
          <a:chOff x="0" y="0"/>
          <a:chExt cx="0" cy="0"/>
        </a:xfrm>
      </p:grpSpPr>
      <p:sp>
        <p:nvSpPr>
          <p:cNvPr id="9" name="Text Placeholder 12"/>
          <p:cNvSpPr>
            <a:spLocks noGrp="1"/>
          </p:cNvSpPr>
          <p:nvPr>
            <p:ph type="body" sz="quarter" idx="15"/>
          </p:nvPr>
        </p:nvSpPr>
        <p:spPr>
          <a:xfrm>
            <a:off x="268999" y="271708"/>
            <a:ext cx="5190815" cy="586602"/>
          </a:xfrm>
          <a:prstGeom prst="rect">
            <a:avLst/>
          </a:prstGeom>
        </p:spPr>
        <p:txBody>
          <a:bodyPr vert="horz"/>
          <a:lstStyle>
            <a:lvl1pPr marL="0" indent="0">
              <a:buNone/>
              <a:defRPr sz="2400">
                <a:solidFill>
                  <a:srgbClr val="10375C"/>
                </a:solidFill>
                <a:latin typeface="+mj-lt"/>
              </a:defRPr>
            </a:lvl1pPr>
            <a:lvl2pPr marL="342900" indent="0">
              <a:buNone/>
              <a:defRPr sz="2400">
                <a:solidFill>
                  <a:schemeClr val="bg1"/>
                </a:solidFill>
                <a:latin typeface="+mj-lt"/>
              </a:defRPr>
            </a:lvl2pPr>
            <a:lvl3pPr marL="685800" indent="0">
              <a:buNone/>
              <a:defRPr sz="2400">
                <a:solidFill>
                  <a:schemeClr val="bg1"/>
                </a:solidFill>
                <a:latin typeface="+mj-lt"/>
              </a:defRPr>
            </a:lvl3pPr>
            <a:lvl4pPr marL="1028700" indent="0">
              <a:buNone/>
              <a:defRPr sz="2400">
                <a:solidFill>
                  <a:schemeClr val="bg1"/>
                </a:solidFill>
                <a:latin typeface="+mj-lt"/>
              </a:defRPr>
            </a:lvl4pPr>
            <a:lvl5pPr marL="1371600" indent="0">
              <a:buNone/>
              <a:defRPr sz="2400">
                <a:solidFill>
                  <a:schemeClr val="bg1"/>
                </a:solidFill>
                <a:latin typeface="+mj-lt"/>
              </a:defRPr>
            </a:lvl5pPr>
          </a:lstStyle>
          <a:p>
            <a:pPr lvl="0"/>
            <a:r>
              <a:rPr lang="en-US" dirty="0"/>
              <a:t>Click to edit Master text styles</a:t>
            </a:r>
          </a:p>
        </p:txBody>
      </p:sp>
      <p:sp>
        <p:nvSpPr>
          <p:cNvPr id="12" name="Content Placeholder 2"/>
          <p:cNvSpPr>
            <a:spLocks noGrp="1"/>
          </p:cNvSpPr>
          <p:nvPr>
            <p:ph sz="quarter" idx="12"/>
          </p:nvPr>
        </p:nvSpPr>
        <p:spPr>
          <a:xfrm>
            <a:off x="278523" y="995003"/>
            <a:ext cx="6168629" cy="3702940"/>
          </a:xfrm>
          <a:prstGeom prst="rect">
            <a:avLst/>
          </a:prstGeom>
        </p:spPr>
        <p:txBody>
          <a:bodyPr vert="horz"/>
          <a:lstStyle>
            <a:lvl1pPr marL="0" indent="0">
              <a:buNone/>
              <a:defRPr>
                <a:solidFill>
                  <a:srgbClr val="FFFFFF"/>
                </a:solidFill>
              </a:defRPr>
            </a:lvl1pPr>
            <a:lvl5pPr marL="1371600" indent="0">
              <a:buNone/>
              <a:defRPr>
                <a:solidFill>
                  <a:srgbClr val="FFFFFF"/>
                </a:solidFill>
              </a:defRPr>
            </a:lvl5pPr>
          </a:lstStyle>
          <a:p>
            <a:pPr lvl="0"/>
            <a:r>
              <a:rPr lang="en-US" noProof="0"/>
              <a:t>Click to edit Master text styles</a:t>
            </a:r>
          </a:p>
        </p:txBody>
      </p:sp>
      <p:sp>
        <p:nvSpPr>
          <p:cNvPr id="6" name="TextBox 5">
            <a:extLst>
              <a:ext uri="{FF2B5EF4-FFF2-40B4-BE49-F238E27FC236}">
                <a16:creationId xmlns:a16="http://schemas.microsoft.com/office/drawing/2014/main" id="{645A6838-8BC3-0944-940C-0564EC471E67}"/>
              </a:ext>
            </a:extLst>
          </p:cNvPr>
          <p:cNvSpPr txBox="1">
            <a:spLocks noChangeArrowheads="1"/>
          </p:cNvSpPr>
          <p:nvPr userDrawn="1"/>
        </p:nvSpPr>
        <p:spPr bwMode="auto">
          <a:xfrm>
            <a:off x="5147073" y="4792663"/>
            <a:ext cx="1569293" cy="16156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lIns="68565" tIns="34283" rIns="68565" bIns="34283">
            <a:spAutoFit/>
          </a:bodyPr>
          <a:lstStyle>
            <a:lvl1pPr defTabSz="455613">
              <a:defRPr>
                <a:solidFill>
                  <a:schemeClr val="tx1"/>
                </a:solidFill>
                <a:latin typeface="Calibri" charset="0"/>
                <a:ea typeface="ＭＳ Ｐゴシック" charset="0"/>
                <a:cs typeface="ＭＳ Ｐゴシック" charset="0"/>
              </a:defRPr>
            </a:lvl1pPr>
            <a:lvl2pPr marL="742950" indent="-285750" defTabSz="455613">
              <a:defRPr>
                <a:solidFill>
                  <a:schemeClr val="tx1"/>
                </a:solidFill>
                <a:latin typeface="Calibri" charset="0"/>
                <a:ea typeface="ＭＳ Ｐゴシック" charset="0"/>
              </a:defRPr>
            </a:lvl2pPr>
            <a:lvl3pPr marL="1143000" indent="-228600" defTabSz="455613">
              <a:defRPr>
                <a:solidFill>
                  <a:schemeClr val="tx1"/>
                </a:solidFill>
                <a:latin typeface="Calibri" charset="0"/>
                <a:ea typeface="ＭＳ Ｐゴシック" charset="0"/>
              </a:defRPr>
            </a:lvl3pPr>
            <a:lvl4pPr marL="1600200" indent="-228600" defTabSz="455613">
              <a:defRPr>
                <a:solidFill>
                  <a:schemeClr val="tx1"/>
                </a:solidFill>
                <a:latin typeface="Calibri" charset="0"/>
                <a:ea typeface="ＭＳ Ｐゴシック" charset="0"/>
              </a:defRPr>
            </a:lvl4pPr>
            <a:lvl5pPr marL="2057400" indent="-228600" defTabSz="455613">
              <a:defRPr>
                <a:solidFill>
                  <a:schemeClr val="tx1"/>
                </a:solidFill>
                <a:latin typeface="Calibri" charset="0"/>
                <a:ea typeface="ＭＳ Ｐゴシック" charset="0"/>
              </a:defRPr>
            </a:lvl5pPr>
            <a:lvl6pPr marL="2514600" indent="-228600" defTabSz="455613" fontAlgn="base">
              <a:spcBef>
                <a:spcPct val="0"/>
              </a:spcBef>
              <a:spcAft>
                <a:spcPct val="0"/>
              </a:spcAft>
              <a:defRPr>
                <a:solidFill>
                  <a:schemeClr val="tx1"/>
                </a:solidFill>
                <a:latin typeface="Calibri" charset="0"/>
                <a:ea typeface="ＭＳ Ｐゴシック" charset="0"/>
              </a:defRPr>
            </a:lvl6pPr>
            <a:lvl7pPr marL="2971800" indent="-228600" defTabSz="455613" fontAlgn="base">
              <a:spcBef>
                <a:spcPct val="0"/>
              </a:spcBef>
              <a:spcAft>
                <a:spcPct val="0"/>
              </a:spcAft>
              <a:defRPr>
                <a:solidFill>
                  <a:schemeClr val="tx1"/>
                </a:solidFill>
                <a:latin typeface="Calibri" charset="0"/>
                <a:ea typeface="ＭＳ Ｐゴシック" charset="0"/>
              </a:defRPr>
            </a:lvl7pPr>
            <a:lvl8pPr marL="3429000" indent="-228600" defTabSz="455613" fontAlgn="base">
              <a:spcBef>
                <a:spcPct val="0"/>
              </a:spcBef>
              <a:spcAft>
                <a:spcPct val="0"/>
              </a:spcAft>
              <a:defRPr>
                <a:solidFill>
                  <a:schemeClr val="tx1"/>
                </a:solidFill>
                <a:latin typeface="Calibri" charset="0"/>
                <a:ea typeface="ＭＳ Ｐゴシック" charset="0"/>
              </a:defRPr>
            </a:lvl8pPr>
            <a:lvl9pPr marL="3886200" indent="-228600" defTabSz="455613" fontAlgn="base">
              <a:spcBef>
                <a:spcPct val="0"/>
              </a:spcBef>
              <a:spcAft>
                <a:spcPct val="0"/>
              </a:spcAft>
              <a:defRPr>
                <a:solidFill>
                  <a:schemeClr val="tx1"/>
                </a:solidFill>
                <a:latin typeface="Calibri" charset="0"/>
                <a:ea typeface="ＭＳ Ｐゴシック" charset="0"/>
              </a:defRPr>
            </a:lvl9pPr>
          </a:lstStyle>
          <a:p>
            <a:pPr marL="0" marR="0" indent="0" algn="r" defTabSz="341710" rtl="0" eaLnBrk="1" fontAlgn="base" latinLnBrk="0" hangingPunct="1">
              <a:lnSpc>
                <a:spcPct val="100000"/>
              </a:lnSpc>
              <a:spcBef>
                <a:spcPct val="0"/>
              </a:spcBef>
              <a:spcAft>
                <a:spcPct val="0"/>
              </a:spcAft>
              <a:buClrTx/>
              <a:buSzTx/>
              <a:buFontTx/>
              <a:buNone/>
              <a:tabLst/>
              <a:defRPr/>
            </a:pPr>
            <a:r>
              <a:rPr lang="en-US" sz="600" dirty="0">
                <a:solidFill>
                  <a:schemeClr val="bg1"/>
                </a:solidFill>
                <a:latin typeface="Arial" charset="0"/>
                <a:cs typeface="Arial" charset="0"/>
              </a:rPr>
              <a:t>©</a:t>
            </a:r>
            <a:r>
              <a:rPr lang="en-US" sz="600" dirty="0" smtClean="0">
                <a:solidFill>
                  <a:schemeClr val="bg1"/>
                </a:solidFill>
                <a:latin typeface="Arial" charset="0"/>
                <a:cs typeface="Arial" charset="0"/>
              </a:rPr>
              <a:t>2021 </a:t>
            </a:r>
            <a:r>
              <a:rPr lang="en-US" sz="600" dirty="0">
                <a:solidFill>
                  <a:schemeClr val="bg1"/>
                </a:solidFill>
                <a:latin typeface="Arial" charset="0"/>
                <a:cs typeface="Arial" charset="0"/>
              </a:rPr>
              <a:t>U.S.</a:t>
            </a:r>
            <a:r>
              <a:rPr lang="en-US" sz="600" baseline="0" dirty="0">
                <a:solidFill>
                  <a:schemeClr val="bg1"/>
                </a:solidFill>
                <a:latin typeface="Arial" charset="0"/>
                <a:cs typeface="Arial" charset="0"/>
              </a:rPr>
              <a:t> Women in Nuclear     </a:t>
            </a:r>
            <a:fld id="{9A6F701A-433E-4542-8096-16FD041B1432}" type="slidenum">
              <a:rPr lang="en-US" sz="600" smtClean="0">
                <a:solidFill>
                  <a:schemeClr val="bg1"/>
                </a:solidFill>
                <a:latin typeface="Arial" charset="0"/>
                <a:cs typeface="Arial" charset="0"/>
              </a:rPr>
              <a:pPr marL="0" marR="0" indent="0" algn="r" defTabSz="341710" rtl="0" eaLnBrk="1" fontAlgn="base" latinLnBrk="0" hangingPunct="1">
                <a:lnSpc>
                  <a:spcPct val="100000"/>
                </a:lnSpc>
                <a:spcBef>
                  <a:spcPct val="0"/>
                </a:spcBef>
                <a:spcAft>
                  <a:spcPct val="0"/>
                </a:spcAft>
                <a:buClrTx/>
                <a:buSzTx/>
                <a:buFontTx/>
                <a:buNone/>
                <a:tabLst/>
                <a:defRPr/>
              </a:pPr>
              <a:t>‹#›</a:t>
            </a:fld>
            <a:endParaRPr lang="en-US" sz="600" dirty="0">
              <a:solidFill>
                <a:schemeClr val="bg1"/>
              </a:solidFill>
              <a:latin typeface="Arial" charset="0"/>
              <a:cs typeface="Arial" charset="0"/>
            </a:endParaRPr>
          </a:p>
        </p:txBody>
      </p:sp>
      <p:pic>
        <p:nvPicPr>
          <p:cNvPr id="7" name="Picture 6">
            <a:extLst>
              <a:ext uri="{FF2B5EF4-FFF2-40B4-BE49-F238E27FC236}">
                <a16:creationId xmlns:a16="http://schemas.microsoft.com/office/drawing/2014/main" id="{70AF8D16-0CD9-1F48-B14F-207AA43F67C1}"/>
              </a:ext>
            </a:extLst>
          </p:cNvPr>
          <p:cNvPicPr>
            <a:picLocks noChangeAspect="1"/>
          </p:cNvPicPr>
          <p:nvPr userDrawn="1"/>
        </p:nvPicPr>
        <p:blipFill>
          <a:blip r:embed="rId2"/>
          <a:stretch>
            <a:fillRect/>
          </a:stretch>
        </p:blipFill>
        <p:spPr>
          <a:xfrm>
            <a:off x="5459814" y="135016"/>
            <a:ext cx="1303366" cy="1011689"/>
          </a:xfrm>
          <a:prstGeom prst="rect">
            <a:avLst/>
          </a:prstGeom>
        </p:spPr>
      </p:pic>
    </p:spTree>
    <p:extLst>
      <p:ext uri="{BB962C8B-B14F-4D97-AF65-F5344CB8AC3E}">
        <p14:creationId xmlns:p14="http://schemas.microsoft.com/office/powerpoint/2010/main" val="3078419999"/>
      </p:ext>
    </p:extLst>
  </p:cSld>
  <p:clrMapOvr>
    <a:masterClrMapping/>
  </p:clrMapOvr>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ext to Left, Image to Right">
    <p:spTree>
      <p:nvGrpSpPr>
        <p:cNvPr id="1" name=""/>
        <p:cNvGrpSpPr/>
        <p:nvPr/>
      </p:nvGrpSpPr>
      <p:grpSpPr>
        <a:xfrm>
          <a:off x="0" y="0"/>
          <a:ext cx="0" cy="0"/>
          <a:chOff x="0" y="0"/>
          <a:chExt cx="0" cy="0"/>
        </a:xfrm>
      </p:grpSpPr>
      <p:sp>
        <p:nvSpPr>
          <p:cNvPr id="8" name="Text Placeholder 10"/>
          <p:cNvSpPr>
            <a:spLocks noGrp="1"/>
          </p:cNvSpPr>
          <p:nvPr>
            <p:ph type="body" sz="quarter" idx="14"/>
          </p:nvPr>
        </p:nvSpPr>
        <p:spPr>
          <a:xfrm>
            <a:off x="264103" y="983452"/>
            <a:ext cx="3058932" cy="3733464"/>
          </a:xfrm>
          <a:prstGeom prst="rect">
            <a:avLst/>
          </a:prstGeom>
        </p:spPr>
        <p:txBody>
          <a:bodyPr vert="horz"/>
          <a:lstStyle>
            <a:lvl1pPr marL="0" indent="0">
              <a:spcBef>
                <a:spcPts val="0"/>
              </a:spcBef>
              <a:spcAft>
                <a:spcPts val="0"/>
              </a:spcAft>
              <a:buNone/>
              <a:defRPr sz="1500">
                <a:solidFill>
                  <a:schemeClr val="bg1"/>
                </a:solidFill>
              </a:defRPr>
            </a:lvl1pPr>
            <a:lvl2pPr marL="342900" indent="0">
              <a:buNone/>
              <a:defRPr sz="1500">
                <a:solidFill>
                  <a:schemeClr val="bg1"/>
                </a:solidFill>
              </a:defRPr>
            </a:lvl2pPr>
            <a:lvl3pPr marL="685800" indent="0">
              <a:buNone/>
              <a:defRPr sz="1500">
                <a:solidFill>
                  <a:schemeClr val="bg1"/>
                </a:solidFill>
              </a:defRPr>
            </a:lvl3pPr>
            <a:lvl4pPr marL="1028700" indent="0">
              <a:buNone/>
              <a:defRPr sz="1500">
                <a:solidFill>
                  <a:schemeClr val="bg1"/>
                </a:solidFill>
              </a:defRPr>
            </a:lvl4pPr>
            <a:lvl5pPr marL="1371600" indent="0">
              <a:buNone/>
              <a:defRPr sz="1500">
                <a:solidFill>
                  <a:schemeClr val="bg1"/>
                </a:solidFill>
              </a:defRPr>
            </a:lvl5pPr>
          </a:lstStyle>
          <a:p>
            <a:pPr lvl="0"/>
            <a:r>
              <a:rPr lang="en-US"/>
              <a:t>Click to edit Master text styles</a:t>
            </a:r>
          </a:p>
        </p:txBody>
      </p:sp>
      <p:sp>
        <p:nvSpPr>
          <p:cNvPr id="9" name="Text Placeholder 12"/>
          <p:cNvSpPr>
            <a:spLocks noGrp="1"/>
          </p:cNvSpPr>
          <p:nvPr>
            <p:ph type="body" sz="quarter" idx="15"/>
          </p:nvPr>
        </p:nvSpPr>
        <p:spPr>
          <a:xfrm>
            <a:off x="268999" y="271708"/>
            <a:ext cx="5190815" cy="586602"/>
          </a:xfrm>
          <a:prstGeom prst="rect">
            <a:avLst/>
          </a:prstGeom>
        </p:spPr>
        <p:txBody>
          <a:bodyPr vert="horz"/>
          <a:lstStyle>
            <a:lvl1pPr marL="0" indent="0">
              <a:buNone/>
              <a:defRPr sz="2400">
                <a:solidFill>
                  <a:srgbClr val="10375C"/>
                </a:solidFill>
                <a:latin typeface="+mj-lt"/>
              </a:defRPr>
            </a:lvl1pPr>
            <a:lvl2pPr marL="342900" indent="0">
              <a:buNone/>
              <a:defRPr sz="2400">
                <a:solidFill>
                  <a:schemeClr val="bg1"/>
                </a:solidFill>
                <a:latin typeface="+mj-lt"/>
              </a:defRPr>
            </a:lvl2pPr>
            <a:lvl3pPr marL="685800" indent="0">
              <a:buNone/>
              <a:defRPr sz="2400">
                <a:solidFill>
                  <a:schemeClr val="bg1"/>
                </a:solidFill>
                <a:latin typeface="+mj-lt"/>
              </a:defRPr>
            </a:lvl3pPr>
            <a:lvl4pPr marL="1028700" indent="0">
              <a:buNone/>
              <a:defRPr sz="2400">
                <a:solidFill>
                  <a:schemeClr val="bg1"/>
                </a:solidFill>
                <a:latin typeface="+mj-lt"/>
              </a:defRPr>
            </a:lvl4pPr>
            <a:lvl5pPr marL="1371600" indent="0">
              <a:buNone/>
              <a:defRPr sz="2400">
                <a:solidFill>
                  <a:schemeClr val="bg1"/>
                </a:solidFill>
                <a:latin typeface="+mj-lt"/>
              </a:defRPr>
            </a:lvl5pPr>
          </a:lstStyle>
          <a:p>
            <a:pPr lvl="0"/>
            <a:r>
              <a:rPr lang="en-US" dirty="0"/>
              <a:t>Click to edit Master text styles</a:t>
            </a:r>
          </a:p>
        </p:txBody>
      </p:sp>
      <p:sp>
        <p:nvSpPr>
          <p:cNvPr id="12" name="Content Placeholder 2"/>
          <p:cNvSpPr>
            <a:spLocks noGrp="1"/>
          </p:cNvSpPr>
          <p:nvPr>
            <p:ph sz="quarter" idx="12"/>
          </p:nvPr>
        </p:nvSpPr>
        <p:spPr>
          <a:xfrm>
            <a:off x="3423228" y="983452"/>
            <a:ext cx="3097826" cy="3733464"/>
          </a:xfrm>
          <a:prstGeom prst="rect">
            <a:avLst/>
          </a:prstGeom>
        </p:spPr>
        <p:txBody>
          <a:bodyPr vert="horz"/>
          <a:lstStyle>
            <a:lvl1pPr marL="0" indent="0">
              <a:buNone/>
              <a:defRPr>
                <a:solidFill>
                  <a:srgbClr val="FFFFFF"/>
                </a:solidFill>
              </a:defRPr>
            </a:lvl1pPr>
            <a:lvl5pPr marL="1371600" indent="0">
              <a:buNone/>
              <a:defRPr>
                <a:solidFill>
                  <a:srgbClr val="FFFFFF"/>
                </a:solidFill>
              </a:defRPr>
            </a:lvl5pPr>
          </a:lstStyle>
          <a:p>
            <a:pPr lvl="0"/>
            <a:r>
              <a:rPr lang="en-US" noProof="0"/>
              <a:t>Click to edit Master text styles</a:t>
            </a:r>
          </a:p>
        </p:txBody>
      </p:sp>
      <p:sp>
        <p:nvSpPr>
          <p:cNvPr id="7" name="TextBox 6">
            <a:extLst>
              <a:ext uri="{FF2B5EF4-FFF2-40B4-BE49-F238E27FC236}">
                <a16:creationId xmlns:a16="http://schemas.microsoft.com/office/drawing/2014/main" id="{C5C8EF23-D1B9-1543-ACEE-FD4CF03D58BE}"/>
              </a:ext>
            </a:extLst>
          </p:cNvPr>
          <p:cNvSpPr txBox="1">
            <a:spLocks noChangeArrowheads="1"/>
          </p:cNvSpPr>
          <p:nvPr userDrawn="1"/>
        </p:nvSpPr>
        <p:spPr bwMode="auto">
          <a:xfrm>
            <a:off x="5147073" y="4792663"/>
            <a:ext cx="1569293" cy="16156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lIns="68565" tIns="34283" rIns="68565" bIns="34283">
            <a:spAutoFit/>
          </a:bodyPr>
          <a:lstStyle>
            <a:lvl1pPr defTabSz="455613">
              <a:defRPr>
                <a:solidFill>
                  <a:schemeClr val="tx1"/>
                </a:solidFill>
                <a:latin typeface="Calibri" charset="0"/>
                <a:ea typeface="ＭＳ Ｐゴシック" charset="0"/>
                <a:cs typeface="ＭＳ Ｐゴシック" charset="0"/>
              </a:defRPr>
            </a:lvl1pPr>
            <a:lvl2pPr marL="742950" indent="-285750" defTabSz="455613">
              <a:defRPr>
                <a:solidFill>
                  <a:schemeClr val="tx1"/>
                </a:solidFill>
                <a:latin typeface="Calibri" charset="0"/>
                <a:ea typeface="ＭＳ Ｐゴシック" charset="0"/>
              </a:defRPr>
            </a:lvl2pPr>
            <a:lvl3pPr marL="1143000" indent="-228600" defTabSz="455613">
              <a:defRPr>
                <a:solidFill>
                  <a:schemeClr val="tx1"/>
                </a:solidFill>
                <a:latin typeface="Calibri" charset="0"/>
                <a:ea typeface="ＭＳ Ｐゴシック" charset="0"/>
              </a:defRPr>
            </a:lvl3pPr>
            <a:lvl4pPr marL="1600200" indent="-228600" defTabSz="455613">
              <a:defRPr>
                <a:solidFill>
                  <a:schemeClr val="tx1"/>
                </a:solidFill>
                <a:latin typeface="Calibri" charset="0"/>
                <a:ea typeface="ＭＳ Ｐゴシック" charset="0"/>
              </a:defRPr>
            </a:lvl4pPr>
            <a:lvl5pPr marL="2057400" indent="-228600" defTabSz="455613">
              <a:defRPr>
                <a:solidFill>
                  <a:schemeClr val="tx1"/>
                </a:solidFill>
                <a:latin typeface="Calibri" charset="0"/>
                <a:ea typeface="ＭＳ Ｐゴシック" charset="0"/>
              </a:defRPr>
            </a:lvl5pPr>
            <a:lvl6pPr marL="2514600" indent="-228600" defTabSz="455613" fontAlgn="base">
              <a:spcBef>
                <a:spcPct val="0"/>
              </a:spcBef>
              <a:spcAft>
                <a:spcPct val="0"/>
              </a:spcAft>
              <a:defRPr>
                <a:solidFill>
                  <a:schemeClr val="tx1"/>
                </a:solidFill>
                <a:latin typeface="Calibri" charset="0"/>
                <a:ea typeface="ＭＳ Ｐゴシック" charset="0"/>
              </a:defRPr>
            </a:lvl6pPr>
            <a:lvl7pPr marL="2971800" indent="-228600" defTabSz="455613" fontAlgn="base">
              <a:spcBef>
                <a:spcPct val="0"/>
              </a:spcBef>
              <a:spcAft>
                <a:spcPct val="0"/>
              </a:spcAft>
              <a:defRPr>
                <a:solidFill>
                  <a:schemeClr val="tx1"/>
                </a:solidFill>
                <a:latin typeface="Calibri" charset="0"/>
                <a:ea typeface="ＭＳ Ｐゴシック" charset="0"/>
              </a:defRPr>
            </a:lvl7pPr>
            <a:lvl8pPr marL="3429000" indent="-228600" defTabSz="455613" fontAlgn="base">
              <a:spcBef>
                <a:spcPct val="0"/>
              </a:spcBef>
              <a:spcAft>
                <a:spcPct val="0"/>
              </a:spcAft>
              <a:defRPr>
                <a:solidFill>
                  <a:schemeClr val="tx1"/>
                </a:solidFill>
                <a:latin typeface="Calibri" charset="0"/>
                <a:ea typeface="ＭＳ Ｐゴシック" charset="0"/>
              </a:defRPr>
            </a:lvl8pPr>
            <a:lvl9pPr marL="3886200" indent="-228600" defTabSz="455613" fontAlgn="base">
              <a:spcBef>
                <a:spcPct val="0"/>
              </a:spcBef>
              <a:spcAft>
                <a:spcPct val="0"/>
              </a:spcAft>
              <a:defRPr>
                <a:solidFill>
                  <a:schemeClr val="tx1"/>
                </a:solidFill>
                <a:latin typeface="Calibri" charset="0"/>
                <a:ea typeface="ＭＳ Ｐゴシック" charset="0"/>
              </a:defRPr>
            </a:lvl9pPr>
          </a:lstStyle>
          <a:p>
            <a:pPr marL="0" marR="0" indent="0" algn="r" defTabSz="341710" rtl="0" eaLnBrk="1" fontAlgn="base" latinLnBrk="0" hangingPunct="1">
              <a:lnSpc>
                <a:spcPct val="100000"/>
              </a:lnSpc>
              <a:spcBef>
                <a:spcPct val="0"/>
              </a:spcBef>
              <a:spcAft>
                <a:spcPct val="0"/>
              </a:spcAft>
              <a:buClrTx/>
              <a:buSzTx/>
              <a:buFontTx/>
              <a:buNone/>
              <a:tabLst/>
              <a:defRPr/>
            </a:pPr>
            <a:r>
              <a:rPr lang="en-US" sz="600" dirty="0">
                <a:solidFill>
                  <a:schemeClr val="bg1"/>
                </a:solidFill>
                <a:latin typeface="Arial" charset="0"/>
                <a:cs typeface="Arial" charset="0"/>
              </a:rPr>
              <a:t>©</a:t>
            </a:r>
            <a:r>
              <a:rPr lang="en-US" sz="600" dirty="0" smtClean="0">
                <a:solidFill>
                  <a:schemeClr val="bg1"/>
                </a:solidFill>
                <a:latin typeface="Arial" charset="0"/>
                <a:cs typeface="Arial" charset="0"/>
              </a:rPr>
              <a:t>2021 </a:t>
            </a:r>
            <a:r>
              <a:rPr lang="en-US" sz="600" dirty="0">
                <a:solidFill>
                  <a:schemeClr val="bg1"/>
                </a:solidFill>
                <a:latin typeface="Arial" charset="0"/>
                <a:cs typeface="Arial" charset="0"/>
              </a:rPr>
              <a:t>U.S.</a:t>
            </a:r>
            <a:r>
              <a:rPr lang="en-US" sz="600" baseline="0" dirty="0">
                <a:solidFill>
                  <a:schemeClr val="bg1"/>
                </a:solidFill>
                <a:latin typeface="Arial" charset="0"/>
                <a:cs typeface="Arial" charset="0"/>
              </a:rPr>
              <a:t> Women in Nuclear     </a:t>
            </a:r>
            <a:fld id="{9A6F701A-433E-4542-8096-16FD041B1432}" type="slidenum">
              <a:rPr lang="en-US" sz="600" smtClean="0">
                <a:solidFill>
                  <a:schemeClr val="bg1"/>
                </a:solidFill>
                <a:latin typeface="Arial" charset="0"/>
                <a:cs typeface="Arial" charset="0"/>
              </a:rPr>
              <a:pPr marL="0" marR="0" indent="0" algn="r" defTabSz="341710" rtl="0" eaLnBrk="1" fontAlgn="base" latinLnBrk="0" hangingPunct="1">
                <a:lnSpc>
                  <a:spcPct val="100000"/>
                </a:lnSpc>
                <a:spcBef>
                  <a:spcPct val="0"/>
                </a:spcBef>
                <a:spcAft>
                  <a:spcPct val="0"/>
                </a:spcAft>
                <a:buClrTx/>
                <a:buSzTx/>
                <a:buFontTx/>
                <a:buNone/>
                <a:tabLst/>
                <a:defRPr/>
              </a:pPr>
              <a:t>‹#›</a:t>
            </a:fld>
            <a:endParaRPr lang="en-US" sz="600" dirty="0">
              <a:solidFill>
                <a:schemeClr val="bg1"/>
              </a:solidFill>
              <a:latin typeface="Arial" charset="0"/>
              <a:cs typeface="Arial" charset="0"/>
            </a:endParaRPr>
          </a:p>
        </p:txBody>
      </p:sp>
      <p:pic>
        <p:nvPicPr>
          <p:cNvPr id="10" name="Picture 9">
            <a:extLst>
              <a:ext uri="{FF2B5EF4-FFF2-40B4-BE49-F238E27FC236}">
                <a16:creationId xmlns:a16="http://schemas.microsoft.com/office/drawing/2014/main" id="{9936AC4B-F86F-0E4F-B1FA-3996219215BC}"/>
              </a:ext>
            </a:extLst>
          </p:cNvPr>
          <p:cNvPicPr>
            <a:picLocks noChangeAspect="1"/>
          </p:cNvPicPr>
          <p:nvPr userDrawn="1"/>
        </p:nvPicPr>
        <p:blipFill>
          <a:blip r:embed="rId2"/>
          <a:stretch>
            <a:fillRect/>
          </a:stretch>
        </p:blipFill>
        <p:spPr>
          <a:xfrm>
            <a:off x="5459814" y="135016"/>
            <a:ext cx="1303366" cy="1011689"/>
          </a:xfrm>
          <a:prstGeom prst="rect">
            <a:avLst/>
          </a:prstGeom>
        </p:spPr>
      </p:pic>
    </p:spTree>
    <p:extLst>
      <p:ext uri="{BB962C8B-B14F-4D97-AF65-F5344CB8AC3E}">
        <p14:creationId xmlns:p14="http://schemas.microsoft.com/office/powerpoint/2010/main" val="3539941109"/>
      </p:ext>
    </p:extLst>
  </p:cSld>
  <p:clrMapOvr>
    <a:masterClrMapping/>
  </p:clrMapOvr>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Bullets to Left, Image to Right">
    <p:spTree>
      <p:nvGrpSpPr>
        <p:cNvPr id="1" name=""/>
        <p:cNvGrpSpPr/>
        <p:nvPr/>
      </p:nvGrpSpPr>
      <p:grpSpPr>
        <a:xfrm>
          <a:off x="0" y="0"/>
          <a:ext cx="0" cy="0"/>
          <a:chOff x="0" y="0"/>
          <a:chExt cx="0" cy="0"/>
        </a:xfrm>
      </p:grpSpPr>
      <p:sp>
        <p:nvSpPr>
          <p:cNvPr id="9" name="Text Placeholder 10"/>
          <p:cNvSpPr>
            <a:spLocks noGrp="1"/>
          </p:cNvSpPr>
          <p:nvPr>
            <p:ph type="body" sz="quarter" idx="14"/>
          </p:nvPr>
        </p:nvSpPr>
        <p:spPr>
          <a:xfrm>
            <a:off x="264102" y="976195"/>
            <a:ext cx="3058933" cy="3733465"/>
          </a:xfrm>
          <a:prstGeom prst="rect">
            <a:avLst/>
          </a:prstGeom>
        </p:spPr>
        <p:txBody>
          <a:bodyPr vert="horz"/>
          <a:lstStyle>
            <a:lvl1pPr marL="172641" indent="-172641">
              <a:spcBef>
                <a:spcPts val="0"/>
              </a:spcBef>
              <a:spcAft>
                <a:spcPts val="0"/>
              </a:spcAft>
              <a:buClr>
                <a:schemeClr val="tx2">
                  <a:lumMod val="50000"/>
                </a:schemeClr>
              </a:buClr>
              <a:buFont typeface="Wingdings" charset="2"/>
              <a:buChar char="§"/>
              <a:defRPr sz="1500">
                <a:solidFill>
                  <a:schemeClr val="bg1"/>
                </a:solidFill>
              </a:defRPr>
            </a:lvl1pPr>
            <a:lvl2pPr marL="342900" indent="0">
              <a:buNone/>
              <a:defRPr sz="1500">
                <a:solidFill>
                  <a:schemeClr val="bg1"/>
                </a:solidFill>
              </a:defRPr>
            </a:lvl2pPr>
            <a:lvl3pPr marL="685800" indent="0">
              <a:buNone/>
              <a:defRPr sz="1500">
                <a:solidFill>
                  <a:schemeClr val="bg1"/>
                </a:solidFill>
              </a:defRPr>
            </a:lvl3pPr>
            <a:lvl4pPr marL="1028700" indent="0">
              <a:buNone/>
              <a:defRPr sz="1500">
                <a:solidFill>
                  <a:schemeClr val="bg1"/>
                </a:solidFill>
              </a:defRPr>
            </a:lvl4pPr>
            <a:lvl5pPr marL="1371600" indent="0">
              <a:buNone/>
              <a:defRPr sz="1500">
                <a:solidFill>
                  <a:schemeClr val="bg1"/>
                </a:solidFill>
              </a:defRPr>
            </a:lvl5pPr>
          </a:lstStyle>
          <a:p>
            <a:pPr lvl="0"/>
            <a:r>
              <a:rPr lang="en-US" dirty="0"/>
              <a:t>Click to edit Master text styles</a:t>
            </a:r>
          </a:p>
        </p:txBody>
      </p:sp>
      <p:sp>
        <p:nvSpPr>
          <p:cNvPr id="8" name="Text Placeholder 12"/>
          <p:cNvSpPr>
            <a:spLocks noGrp="1"/>
          </p:cNvSpPr>
          <p:nvPr>
            <p:ph type="body" sz="quarter" idx="10"/>
          </p:nvPr>
        </p:nvSpPr>
        <p:spPr>
          <a:xfrm>
            <a:off x="268998" y="271708"/>
            <a:ext cx="5141202" cy="586602"/>
          </a:xfrm>
          <a:prstGeom prst="rect">
            <a:avLst/>
          </a:prstGeom>
        </p:spPr>
        <p:txBody>
          <a:bodyPr vert="horz"/>
          <a:lstStyle>
            <a:lvl1pPr marL="0" indent="0">
              <a:buNone/>
              <a:defRPr sz="2400">
                <a:solidFill>
                  <a:schemeClr val="bg1"/>
                </a:solidFill>
                <a:latin typeface="+mj-lt"/>
              </a:defRPr>
            </a:lvl1pPr>
            <a:lvl2pPr marL="342900" indent="0">
              <a:buNone/>
              <a:defRPr sz="2400">
                <a:solidFill>
                  <a:schemeClr val="bg1"/>
                </a:solidFill>
                <a:latin typeface="+mj-lt"/>
              </a:defRPr>
            </a:lvl2pPr>
            <a:lvl3pPr marL="685800" indent="0">
              <a:buNone/>
              <a:defRPr sz="2400">
                <a:solidFill>
                  <a:schemeClr val="bg1"/>
                </a:solidFill>
                <a:latin typeface="+mj-lt"/>
              </a:defRPr>
            </a:lvl3pPr>
            <a:lvl4pPr marL="1028700" indent="0">
              <a:buNone/>
              <a:defRPr sz="2400">
                <a:solidFill>
                  <a:schemeClr val="bg1"/>
                </a:solidFill>
                <a:latin typeface="+mj-lt"/>
              </a:defRPr>
            </a:lvl4pPr>
            <a:lvl5pPr marL="1371600" indent="0">
              <a:buNone/>
              <a:defRPr sz="2400">
                <a:solidFill>
                  <a:schemeClr val="bg1"/>
                </a:solidFill>
                <a:latin typeface="+mj-lt"/>
              </a:defRPr>
            </a:lvl5pPr>
          </a:lstStyle>
          <a:p>
            <a:pPr lvl="0"/>
            <a:r>
              <a:rPr lang="en-US" dirty="0"/>
              <a:t>Click to edit Master text styles</a:t>
            </a:r>
          </a:p>
        </p:txBody>
      </p:sp>
      <p:sp>
        <p:nvSpPr>
          <p:cNvPr id="13" name="Content Placeholder 2"/>
          <p:cNvSpPr>
            <a:spLocks noGrp="1"/>
          </p:cNvSpPr>
          <p:nvPr>
            <p:ph sz="quarter" idx="12"/>
          </p:nvPr>
        </p:nvSpPr>
        <p:spPr>
          <a:xfrm>
            <a:off x="3423228" y="976195"/>
            <a:ext cx="3097826" cy="3733464"/>
          </a:xfrm>
          <a:prstGeom prst="rect">
            <a:avLst/>
          </a:prstGeom>
        </p:spPr>
        <p:txBody>
          <a:bodyPr vert="horz"/>
          <a:lstStyle>
            <a:lvl1pPr marL="0" indent="0">
              <a:buNone/>
              <a:defRPr>
                <a:solidFill>
                  <a:srgbClr val="FFFFFF"/>
                </a:solidFill>
              </a:defRPr>
            </a:lvl1pPr>
            <a:lvl5pPr marL="1371600" indent="0">
              <a:buNone/>
              <a:defRPr>
                <a:solidFill>
                  <a:srgbClr val="FFFFFF"/>
                </a:solidFill>
              </a:defRPr>
            </a:lvl5pPr>
          </a:lstStyle>
          <a:p>
            <a:pPr lvl="0"/>
            <a:r>
              <a:rPr lang="en-US" noProof="0"/>
              <a:t>Click to edit Master text styles</a:t>
            </a:r>
          </a:p>
        </p:txBody>
      </p:sp>
      <p:sp>
        <p:nvSpPr>
          <p:cNvPr id="7" name="TextBox 6">
            <a:extLst>
              <a:ext uri="{FF2B5EF4-FFF2-40B4-BE49-F238E27FC236}">
                <a16:creationId xmlns:a16="http://schemas.microsoft.com/office/drawing/2014/main" id="{436F13EF-0266-C14D-8DF9-153188654BD6}"/>
              </a:ext>
            </a:extLst>
          </p:cNvPr>
          <p:cNvSpPr txBox="1">
            <a:spLocks noChangeArrowheads="1"/>
          </p:cNvSpPr>
          <p:nvPr userDrawn="1"/>
        </p:nvSpPr>
        <p:spPr bwMode="auto">
          <a:xfrm>
            <a:off x="5147073" y="4792663"/>
            <a:ext cx="1569293" cy="16156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lIns="68565" tIns="34283" rIns="68565" bIns="34283">
            <a:spAutoFit/>
          </a:bodyPr>
          <a:lstStyle>
            <a:lvl1pPr defTabSz="455613">
              <a:defRPr>
                <a:solidFill>
                  <a:schemeClr val="tx1"/>
                </a:solidFill>
                <a:latin typeface="Calibri" charset="0"/>
                <a:ea typeface="ＭＳ Ｐゴシック" charset="0"/>
                <a:cs typeface="ＭＳ Ｐゴシック" charset="0"/>
              </a:defRPr>
            </a:lvl1pPr>
            <a:lvl2pPr marL="742950" indent="-285750" defTabSz="455613">
              <a:defRPr>
                <a:solidFill>
                  <a:schemeClr val="tx1"/>
                </a:solidFill>
                <a:latin typeface="Calibri" charset="0"/>
                <a:ea typeface="ＭＳ Ｐゴシック" charset="0"/>
              </a:defRPr>
            </a:lvl2pPr>
            <a:lvl3pPr marL="1143000" indent="-228600" defTabSz="455613">
              <a:defRPr>
                <a:solidFill>
                  <a:schemeClr val="tx1"/>
                </a:solidFill>
                <a:latin typeface="Calibri" charset="0"/>
                <a:ea typeface="ＭＳ Ｐゴシック" charset="0"/>
              </a:defRPr>
            </a:lvl3pPr>
            <a:lvl4pPr marL="1600200" indent="-228600" defTabSz="455613">
              <a:defRPr>
                <a:solidFill>
                  <a:schemeClr val="tx1"/>
                </a:solidFill>
                <a:latin typeface="Calibri" charset="0"/>
                <a:ea typeface="ＭＳ Ｐゴシック" charset="0"/>
              </a:defRPr>
            </a:lvl4pPr>
            <a:lvl5pPr marL="2057400" indent="-228600" defTabSz="455613">
              <a:defRPr>
                <a:solidFill>
                  <a:schemeClr val="tx1"/>
                </a:solidFill>
                <a:latin typeface="Calibri" charset="0"/>
                <a:ea typeface="ＭＳ Ｐゴシック" charset="0"/>
              </a:defRPr>
            </a:lvl5pPr>
            <a:lvl6pPr marL="2514600" indent="-228600" defTabSz="455613" fontAlgn="base">
              <a:spcBef>
                <a:spcPct val="0"/>
              </a:spcBef>
              <a:spcAft>
                <a:spcPct val="0"/>
              </a:spcAft>
              <a:defRPr>
                <a:solidFill>
                  <a:schemeClr val="tx1"/>
                </a:solidFill>
                <a:latin typeface="Calibri" charset="0"/>
                <a:ea typeface="ＭＳ Ｐゴシック" charset="0"/>
              </a:defRPr>
            </a:lvl6pPr>
            <a:lvl7pPr marL="2971800" indent="-228600" defTabSz="455613" fontAlgn="base">
              <a:spcBef>
                <a:spcPct val="0"/>
              </a:spcBef>
              <a:spcAft>
                <a:spcPct val="0"/>
              </a:spcAft>
              <a:defRPr>
                <a:solidFill>
                  <a:schemeClr val="tx1"/>
                </a:solidFill>
                <a:latin typeface="Calibri" charset="0"/>
                <a:ea typeface="ＭＳ Ｐゴシック" charset="0"/>
              </a:defRPr>
            </a:lvl7pPr>
            <a:lvl8pPr marL="3429000" indent="-228600" defTabSz="455613" fontAlgn="base">
              <a:spcBef>
                <a:spcPct val="0"/>
              </a:spcBef>
              <a:spcAft>
                <a:spcPct val="0"/>
              </a:spcAft>
              <a:defRPr>
                <a:solidFill>
                  <a:schemeClr val="tx1"/>
                </a:solidFill>
                <a:latin typeface="Calibri" charset="0"/>
                <a:ea typeface="ＭＳ Ｐゴシック" charset="0"/>
              </a:defRPr>
            </a:lvl8pPr>
            <a:lvl9pPr marL="3886200" indent="-228600" defTabSz="455613" fontAlgn="base">
              <a:spcBef>
                <a:spcPct val="0"/>
              </a:spcBef>
              <a:spcAft>
                <a:spcPct val="0"/>
              </a:spcAft>
              <a:defRPr>
                <a:solidFill>
                  <a:schemeClr val="tx1"/>
                </a:solidFill>
                <a:latin typeface="Calibri" charset="0"/>
                <a:ea typeface="ＭＳ Ｐゴシック" charset="0"/>
              </a:defRPr>
            </a:lvl9pPr>
          </a:lstStyle>
          <a:p>
            <a:pPr marL="0" marR="0" indent="0" algn="r" defTabSz="341710" rtl="0" eaLnBrk="1" fontAlgn="base" latinLnBrk="0" hangingPunct="1">
              <a:lnSpc>
                <a:spcPct val="100000"/>
              </a:lnSpc>
              <a:spcBef>
                <a:spcPct val="0"/>
              </a:spcBef>
              <a:spcAft>
                <a:spcPct val="0"/>
              </a:spcAft>
              <a:buClrTx/>
              <a:buSzTx/>
              <a:buFontTx/>
              <a:buNone/>
              <a:tabLst/>
              <a:defRPr/>
            </a:pPr>
            <a:r>
              <a:rPr lang="en-US" sz="600" dirty="0">
                <a:solidFill>
                  <a:schemeClr val="bg1"/>
                </a:solidFill>
                <a:latin typeface="Arial" charset="0"/>
                <a:cs typeface="Arial" charset="0"/>
              </a:rPr>
              <a:t>©</a:t>
            </a:r>
            <a:r>
              <a:rPr lang="en-US" sz="600" dirty="0" smtClean="0">
                <a:solidFill>
                  <a:schemeClr val="bg1"/>
                </a:solidFill>
                <a:latin typeface="Arial" charset="0"/>
                <a:cs typeface="Arial" charset="0"/>
              </a:rPr>
              <a:t>2021 </a:t>
            </a:r>
            <a:r>
              <a:rPr lang="en-US" sz="600" dirty="0">
                <a:solidFill>
                  <a:schemeClr val="bg1"/>
                </a:solidFill>
                <a:latin typeface="Arial" charset="0"/>
                <a:cs typeface="Arial" charset="0"/>
              </a:rPr>
              <a:t>U.S.</a:t>
            </a:r>
            <a:r>
              <a:rPr lang="en-US" sz="600" baseline="0" dirty="0">
                <a:solidFill>
                  <a:schemeClr val="bg1"/>
                </a:solidFill>
                <a:latin typeface="Arial" charset="0"/>
                <a:cs typeface="Arial" charset="0"/>
              </a:rPr>
              <a:t> Women in Nuclear     </a:t>
            </a:r>
            <a:fld id="{9A6F701A-433E-4542-8096-16FD041B1432}" type="slidenum">
              <a:rPr lang="en-US" sz="600" smtClean="0">
                <a:solidFill>
                  <a:schemeClr val="bg1"/>
                </a:solidFill>
                <a:latin typeface="Arial" charset="0"/>
                <a:cs typeface="Arial" charset="0"/>
              </a:rPr>
              <a:pPr marL="0" marR="0" indent="0" algn="r" defTabSz="341710" rtl="0" eaLnBrk="1" fontAlgn="base" latinLnBrk="0" hangingPunct="1">
                <a:lnSpc>
                  <a:spcPct val="100000"/>
                </a:lnSpc>
                <a:spcBef>
                  <a:spcPct val="0"/>
                </a:spcBef>
                <a:spcAft>
                  <a:spcPct val="0"/>
                </a:spcAft>
                <a:buClrTx/>
                <a:buSzTx/>
                <a:buFontTx/>
                <a:buNone/>
                <a:tabLst/>
                <a:defRPr/>
              </a:pPr>
              <a:t>‹#›</a:t>
            </a:fld>
            <a:endParaRPr lang="en-US" sz="600" dirty="0">
              <a:solidFill>
                <a:schemeClr val="bg1"/>
              </a:solidFill>
              <a:latin typeface="Arial" charset="0"/>
              <a:cs typeface="Arial" charset="0"/>
            </a:endParaRPr>
          </a:p>
        </p:txBody>
      </p:sp>
      <p:pic>
        <p:nvPicPr>
          <p:cNvPr id="10" name="Picture 9">
            <a:extLst>
              <a:ext uri="{FF2B5EF4-FFF2-40B4-BE49-F238E27FC236}">
                <a16:creationId xmlns:a16="http://schemas.microsoft.com/office/drawing/2014/main" id="{BDBE8612-02A4-B448-B3FC-BABD786CEB4D}"/>
              </a:ext>
            </a:extLst>
          </p:cNvPr>
          <p:cNvPicPr>
            <a:picLocks noChangeAspect="1"/>
          </p:cNvPicPr>
          <p:nvPr userDrawn="1"/>
        </p:nvPicPr>
        <p:blipFill>
          <a:blip r:embed="rId2"/>
          <a:stretch>
            <a:fillRect/>
          </a:stretch>
        </p:blipFill>
        <p:spPr>
          <a:xfrm>
            <a:off x="5459814" y="135016"/>
            <a:ext cx="1303366" cy="1011689"/>
          </a:xfrm>
          <a:prstGeom prst="rect">
            <a:avLst/>
          </a:prstGeom>
        </p:spPr>
      </p:pic>
    </p:spTree>
    <p:extLst>
      <p:ext uri="{BB962C8B-B14F-4D97-AF65-F5344CB8AC3E}">
        <p14:creationId xmlns:p14="http://schemas.microsoft.com/office/powerpoint/2010/main" val="1049472904"/>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Presentation Title with Subhead">
    <p:spTree>
      <p:nvGrpSpPr>
        <p:cNvPr id="1" name=""/>
        <p:cNvGrpSpPr/>
        <p:nvPr/>
      </p:nvGrpSpPr>
      <p:grpSpPr>
        <a:xfrm>
          <a:off x="0" y="0"/>
          <a:ext cx="0" cy="0"/>
          <a:chOff x="0" y="0"/>
          <a:chExt cx="0" cy="0"/>
        </a:xfrm>
      </p:grpSpPr>
      <p:sp>
        <p:nvSpPr>
          <p:cNvPr id="5" name="Text Placeholder 4"/>
          <p:cNvSpPr>
            <a:spLocks noGrp="1"/>
          </p:cNvSpPr>
          <p:nvPr>
            <p:ph type="body" sz="quarter" idx="10"/>
          </p:nvPr>
        </p:nvSpPr>
        <p:spPr>
          <a:xfrm>
            <a:off x="680470" y="2184701"/>
            <a:ext cx="5774183" cy="940798"/>
          </a:xfrm>
          <a:prstGeom prst="rect">
            <a:avLst/>
          </a:prstGeom>
        </p:spPr>
        <p:txBody>
          <a:bodyPr vert="horz"/>
          <a:lstStyle>
            <a:lvl1pPr marL="0" indent="0">
              <a:buNone/>
              <a:defRPr sz="3300" baseline="0">
                <a:solidFill>
                  <a:schemeClr val="tx2">
                    <a:lumMod val="50000"/>
                  </a:schemeClr>
                </a:solidFill>
                <a:latin typeface="+mj-lt"/>
              </a:defRPr>
            </a:lvl1pPr>
          </a:lstStyle>
          <a:p>
            <a:pPr lvl="0"/>
            <a:r>
              <a:rPr lang="en-US" dirty="0"/>
              <a:t>Click to edit Master text styles</a:t>
            </a:r>
          </a:p>
        </p:txBody>
      </p:sp>
      <p:sp>
        <p:nvSpPr>
          <p:cNvPr id="6" name="Text Placeholder 5"/>
          <p:cNvSpPr>
            <a:spLocks noGrp="1"/>
          </p:cNvSpPr>
          <p:nvPr>
            <p:ph type="body" sz="quarter" idx="11"/>
          </p:nvPr>
        </p:nvSpPr>
        <p:spPr>
          <a:xfrm>
            <a:off x="679957" y="3125499"/>
            <a:ext cx="5774183" cy="914400"/>
          </a:xfrm>
          <a:prstGeom prst="rect">
            <a:avLst/>
          </a:prstGeom>
        </p:spPr>
        <p:txBody>
          <a:bodyPr vert="horz"/>
          <a:lstStyle>
            <a:lvl1pPr marL="0" indent="0">
              <a:buNone/>
              <a:defRPr sz="1800" cap="all" spc="188" baseline="0">
                <a:solidFill>
                  <a:schemeClr val="bg1"/>
                </a:solidFill>
              </a:defRPr>
            </a:lvl1pPr>
            <a:lvl2pPr marL="342900" indent="0">
              <a:buNone/>
              <a:defRPr sz="1800">
                <a:solidFill>
                  <a:srgbClr val="FFFFFF"/>
                </a:solidFill>
              </a:defRPr>
            </a:lvl2pPr>
            <a:lvl3pPr marL="685800" indent="0">
              <a:buNone/>
              <a:defRPr sz="1800">
                <a:solidFill>
                  <a:srgbClr val="FFFFFF"/>
                </a:solidFill>
              </a:defRPr>
            </a:lvl3pPr>
            <a:lvl4pPr marL="1028700" indent="0">
              <a:buNone/>
              <a:defRPr sz="1800">
                <a:solidFill>
                  <a:srgbClr val="FFFFFF"/>
                </a:solidFill>
              </a:defRPr>
            </a:lvl4pPr>
            <a:lvl5pPr marL="1371600" indent="0">
              <a:buNone/>
              <a:defRPr sz="1800">
                <a:solidFill>
                  <a:srgbClr val="FFFFFF"/>
                </a:solidFill>
              </a:defRPr>
            </a:lvl5pPr>
          </a:lstStyle>
          <a:p>
            <a:pPr lvl="0"/>
            <a:r>
              <a:rPr lang="en-US" dirty="0"/>
              <a:t>Click to edit Master text styles</a:t>
            </a:r>
          </a:p>
        </p:txBody>
      </p:sp>
      <p:pic>
        <p:nvPicPr>
          <p:cNvPr id="7" name="Picture 6">
            <a:extLst>
              <a:ext uri="{FF2B5EF4-FFF2-40B4-BE49-F238E27FC236}">
                <a16:creationId xmlns:a16="http://schemas.microsoft.com/office/drawing/2014/main" id="{8BD8CC8E-4EE2-4647-8553-AEA17FB7F930}"/>
              </a:ext>
            </a:extLst>
          </p:cNvPr>
          <p:cNvPicPr>
            <a:picLocks noChangeAspect="1"/>
          </p:cNvPicPr>
          <p:nvPr userDrawn="1"/>
        </p:nvPicPr>
        <p:blipFill>
          <a:blip r:embed="rId2"/>
          <a:stretch>
            <a:fillRect/>
          </a:stretch>
        </p:blipFill>
        <p:spPr>
          <a:xfrm>
            <a:off x="680470" y="439117"/>
            <a:ext cx="4057650" cy="1574800"/>
          </a:xfrm>
          <a:prstGeom prst="rect">
            <a:avLst/>
          </a:prstGeom>
        </p:spPr>
      </p:pic>
      <p:sp>
        <p:nvSpPr>
          <p:cNvPr id="8" name="TextBox 7">
            <a:extLst>
              <a:ext uri="{FF2B5EF4-FFF2-40B4-BE49-F238E27FC236}">
                <a16:creationId xmlns:a16="http://schemas.microsoft.com/office/drawing/2014/main" id="{42C84921-335A-1D4F-869B-42F197AEA895}"/>
              </a:ext>
            </a:extLst>
          </p:cNvPr>
          <p:cNvSpPr txBox="1">
            <a:spLocks noChangeArrowheads="1"/>
          </p:cNvSpPr>
          <p:nvPr userDrawn="1"/>
        </p:nvSpPr>
        <p:spPr bwMode="auto">
          <a:xfrm>
            <a:off x="5147073" y="4792663"/>
            <a:ext cx="1569293" cy="16156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lIns="68565" tIns="34283" rIns="68565" bIns="34283">
            <a:spAutoFit/>
          </a:bodyPr>
          <a:lstStyle>
            <a:lvl1pPr defTabSz="455613">
              <a:defRPr>
                <a:solidFill>
                  <a:schemeClr val="tx1"/>
                </a:solidFill>
                <a:latin typeface="Calibri" charset="0"/>
                <a:ea typeface="ＭＳ Ｐゴシック" charset="0"/>
                <a:cs typeface="ＭＳ Ｐゴシック" charset="0"/>
              </a:defRPr>
            </a:lvl1pPr>
            <a:lvl2pPr marL="742950" indent="-285750" defTabSz="455613">
              <a:defRPr>
                <a:solidFill>
                  <a:schemeClr val="tx1"/>
                </a:solidFill>
                <a:latin typeface="Calibri" charset="0"/>
                <a:ea typeface="ＭＳ Ｐゴシック" charset="0"/>
              </a:defRPr>
            </a:lvl2pPr>
            <a:lvl3pPr marL="1143000" indent="-228600" defTabSz="455613">
              <a:defRPr>
                <a:solidFill>
                  <a:schemeClr val="tx1"/>
                </a:solidFill>
                <a:latin typeface="Calibri" charset="0"/>
                <a:ea typeface="ＭＳ Ｐゴシック" charset="0"/>
              </a:defRPr>
            </a:lvl3pPr>
            <a:lvl4pPr marL="1600200" indent="-228600" defTabSz="455613">
              <a:defRPr>
                <a:solidFill>
                  <a:schemeClr val="tx1"/>
                </a:solidFill>
                <a:latin typeface="Calibri" charset="0"/>
                <a:ea typeface="ＭＳ Ｐゴシック" charset="0"/>
              </a:defRPr>
            </a:lvl4pPr>
            <a:lvl5pPr marL="2057400" indent="-228600" defTabSz="455613">
              <a:defRPr>
                <a:solidFill>
                  <a:schemeClr val="tx1"/>
                </a:solidFill>
                <a:latin typeface="Calibri" charset="0"/>
                <a:ea typeface="ＭＳ Ｐゴシック" charset="0"/>
              </a:defRPr>
            </a:lvl5pPr>
            <a:lvl6pPr marL="2514600" indent="-228600" defTabSz="455613" fontAlgn="base">
              <a:spcBef>
                <a:spcPct val="0"/>
              </a:spcBef>
              <a:spcAft>
                <a:spcPct val="0"/>
              </a:spcAft>
              <a:defRPr>
                <a:solidFill>
                  <a:schemeClr val="tx1"/>
                </a:solidFill>
                <a:latin typeface="Calibri" charset="0"/>
                <a:ea typeface="ＭＳ Ｐゴシック" charset="0"/>
              </a:defRPr>
            </a:lvl6pPr>
            <a:lvl7pPr marL="2971800" indent="-228600" defTabSz="455613" fontAlgn="base">
              <a:spcBef>
                <a:spcPct val="0"/>
              </a:spcBef>
              <a:spcAft>
                <a:spcPct val="0"/>
              </a:spcAft>
              <a:defRPr>
                <a:solidFill>
                  <a:schemeClr val="tx1"/>
                </a:solidFill>
                <a:latin typeface="Calibri" charset="0"/>
                <a:ea typeface="ＭＳ Ｐゴシック" charset="0"/>
              </a:defRPr>
            </a:lvl7pPr>
            <a:lvl8pPr marL="3429000" indent="-228600" defTabSz="455613" fontAlgn="base">
              <a:spcBef>
                <a:spcPct val="0"/>
              </a:spcBef>
              <a:spcAft>
                <a:spcPct val="0"/>
              </a:spcAft>
              <a:defRPr>
                <a:solidFill>
                  <a:schemeClr val="tx1"/>
                </a:solidFill>
                <a:latin typeface="Calibri" charset="0"/>
                <a:ea typeface="ＭＳ Ｐゴシック" charset="0"/>
              </a:defRPr>
            </a:lvl8pPr>
            <a:lvl9pPr marL="3886200" indent="-228600" defTabSz="455613" fontAlgn="base">
              <a:spcBef>
                <a:spcPct val="0"/>
              </a:spcBef>
              <a:spcAft>
                <a:spcPct val="0"/>
              </a:spcAft>
              <a:defRPr>
                <a:solidFill>
                  <a:schemeClr val="tx1"/>
                </a:solidFill>
                <a:latin typeface="Calibri" charset="0"/>
                <a:ea typeface="ＭＳ Ｐゴシック" charset="0"/>
              </a:defRPr>
            </a:lvl9pPr>
          </a:lstStyle>
          <a:p>
            <a:pPr marL="0" marR="0" indent="0" algn="r" defTabSz="341710" rtl="0" eaLnBrk="1" fontAlgn="base" latinLnBrk="0" hangingPunct="1">
              <a:lnSpc>
                <a:spcPct val="100000"/>
              </a:lnSpc>
              <a:spcBef>
                <a:spcPct val="0"/>
              </a:spcBef>
              <a:spcAft>
                <a:spcPct val="0"/>
              </a:spcAft>
              <a:buClrTx/>
              <a:buSzTx/>
              <a:buFontTx/>
              <a:buNone/>
              <a:tabLst/>
              <a:defRPr/>
            </a:pPr>
            <a:r>
              <a:rPr lang="en-US" sz="600" dirty="0">
                <a:solidFill>
                  <a:schemeClr val="bg1"/>
                </a:solidFill>
                <a:latin typeface="Arial" charset="0"/>
                <a:cs typeface="Arial" charset="0"/>
              </a:rPr>
              <a:t>©</a:t>
            </a:r>
            <a:r>
              <a:rPr lang="en-US" sz="600" dirty="0" smtClean="0">
                <a:solidFill>
                  <a:schemeClr val="bg1"/>
                </a:solidFill>
                <a:latin typeface="Arial" charset="0"/>
                <a:cs typeface="Arial" charset="0"/>
              </a:rPr>
              <a:t>2021 </a:t>
            </a:r>
            <a:r>
              <a:rPr lang="en-US" sz="600" dirty="0">
                <a:solidFill>
                  <a:schemeClr val="bg1"/>
                </a:solidFill>
                <a:latin typeface="Arial" charset="0"/>
                <a:cs typeface="Arial" charset="0"/>
              </a:rPr>
              <a:t>U.S.</a:t>
            </a:r>
            <a:r>
              <a:rPr lang="en-US" sz="600" baseline="0" dirty="0">
                <a:solidFill>
                  <a:schemeClr val="bg1"/>
                </a:solidFill>
                <a:latin typeface="Arial" charset="0"/>
                <a:cs typeface="Arial" charset="0"/>
              </a:rPr>
              <a:t> Women in Nuclear     </a:t>
            </a:r>
            <a:fld id="{9A6F701A-433E-4542-8096-16FD041B1432}" type="slidenum">
              <a:rPr lang="en-US" sz="600" smtClean="0">
                <a:solidFill>
                  <a:schemeClr val="bg1"/>
                </a:solidFill>
                <a:latin typeface="Arial" charset="0"/>
                <a:cs typeface="Arial" charset="0"/>
              </a:rPr>
              <a:pPr marL="0" marR="0" indent="0" algn="r" defTabSz="341710" rtl="0" eaLnBrk="1" fontAlgn="base" latinLnBrk="0" hangingPunct="1">
                <a:lnSpc>
                  <a:spcPct val="100000"/>
                </a:lnSpc>
                <a:spcBef>
                  <a:spcPct val="0"/>
                </a:spcBef>
                <a:spcAft>
                  <a:spcPct val="0"/>
                </a:spcAft>
                <a:buClrTx/>
                <a:buSzTx/>
                <a:buFontTx/>
                <a:buNone/>
                <a:tabLst/>
                <a:defRPr/>
              </a:pPr>
              <a:t>‹#›</a:t>
            </a:fld>
            <a:endParaRPr lang="en-US" sz="600" dirty="0">
              <a:solidFill>
                <a:schemeClr val="bg1"/>
              </a:solidFill>
              <a:latin typeface="Arial" charset="0"/>
              <a:cs typeface="Arial" charset="0"/>
            </a:endParaRPr>
          </a:p>
        </p:txBody>
      </p:sp>
    </p:spTree>
    <p:extLst>
      <p:ext uri="{BB962C8B-B14F-4D97-AF65-F5344CB8AC3E}">
        <p14:creationId xmlns:p14="http://schemas.microsoft.com/office/powerpoint/2010/main" val="1879590220"/>
      </p:ext>
    </p:extLst>
  </p:cSld>
  <p:clrMapOvr>
    <a:masterClrMapping/>
  </p:clrMapOvr>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Break Page">
    <p:spTree>
      <p:nvGrpSpPr>
        <p:cNvPr id="1" name=""/>
        <p:cNvGrpSpPr/>
        <p:nvPr/>
      </p:nvGrpSpPr>
      <p:grpSpPr>
        <a:xfrm>
          <a:off x="0" y="0"/>
          <a:ext cx="0" cy="0"/>
          <a:chOff x="0" y="0"/>
          <a:chExt cx="0" cy="0"/>
        </a:xfrm>
      </p:grpSpPr>
      <p:sp>
        <p:nvSpPr>
          <p:cNvPr id="9" name="Text Placeholder 6"/>
          <p:cNvSpPr>
            <a:spLocks noGrp="1"/>
          </p:cNvSpPr>
          <p:nvPr>
            <p:ph type="body" sz="quarter" idx="10" hasCustomPrompt="1"/>
          </p:nvPr>
        </p:nvSpPr>
        <p:spPr>
          <a:xfrm>
            <a:off x="685799" y="2557383"/>
            <a:ext cx="5487591" cy="497443"/>
          </a:xfrm>
          <a:prstGeom prst="rect">
            <a:avLst/>
          </a:prstGeom>
        </p:spPr>
        <p:txBody>
          <a:bodyPr vert="horz"/>
          <a:lstStyle>
            <a:lvl1pPr marL="0" indent="0" algn="ctr">
              <a:buNone/>
              <a:defRPr baseline="0">
                <a:solidFill>
                  <a:srgbClr val="FFFFFF"/>
                </a:solidFill>
              </a:defRPr>
            </a:lvl1pPr>
          </a:lstStyle>
          <a:p>
            <a:pPr lvl="0"/>
            <a:r>
              <a:rPr lang="en-US" dirty="0"/>
              <a:t>Click here to edit Master text</a:t>
            </a:r>
          </a:p>
        </p:txBody>
      </p:sp>
      <p:pic>
        <p:nvPicPr>
          <p:cNvPr id="7" name="Picture 6">
            <a:extLst>
              <a:ext uri="{FF2B5EF4-FFF2-40B4-BE49-F238E27FC236}">
                <a16:creationId xmlns:a16="http://schemas.microsoft.com/office/drawing/2014/main" id="{DD24E1D6-2FCF-6844-A145-6078DB87BE83}"/>
              </a:ext>
            </a:extLst>
          </p:cNvPr>
          <p:cNvPicPr>
            <a:picLocks noChangeAspect="1"/>
          </p:cNvPicPr>
          <p:nvPr userDrawn="1"/>
        </p:nvPicPr>
        <p:blipFill>
          <a:blip r:embed="rId2"/>
          <a:stretch>
            <a:fillRect/>
          </a:stretch>
        </p:blipFill>
        <p:spPr>
          <a:xfrm>
            <a:off x="5459814" y="135016"/>
            <a:ext cx="1303366" cy="1011689"/>
          </a:xfrm>
          <a:prstGeom prst="rect">
            <a:avLst/>
          </a:prstGeom>
        </p:spPr>
      </p:pic>
      <p:pic>
        <p:nvPicPr>
          <p:cNvPr id="11" name="Picture 10">
            <a:extLst>
              <a:ext uri="{FF2B5EF4-FFF2-40B4-BE49-F238E27FC236}">
                <a16:creationId xmlns:a16="http://schemas.microsoft.com/office/drawing/2014/main" id="{31381D52-69B5-BC4B-8B7E-F8A4975CE81F}"/>
              </a:ext>
            </a:extLst>
          </p:cNvPr>
          <p:cNvPicPr>
            <a:picLocks noChangeAspect="1"/>
          </p:cNvPicPr>
          <p:nvPr userDrawn="1"/>
        </p:nvPicPr>
        <p:blipFill>
          <a:blip r:embed="rId3"/>
          <a:stretch>
            <a:fillRect/>
          </a:stretch>
        </p:blipFill>
        <p:spPr>
          <a:xfrm>
            <a:off x="3207900" y="1591349"/>
            <a:ext cx="466440" cy="621920"/>
          </a:xfrm>
          <a:prstGeom prst="rect">
            <a:avLst/>
          </a:prstGeom>
        </p:spPr>
      </p:pic>
      <p:cxnSp>
        <p:nvCxnSpPr>
          <p:cNvPr id="12" name="Straight Connector 11">
            <a:extLst>
              <a:ext uri="{FF2B5EF4-FFF2-40B4-BE49-F238E27FC236}">
                <a16:creationId xmlns:a16="http://schemas.microsoft.com/office/drawing/2014/main" id="{199FA0EA-895A-FD43-B9B2-99BF232DBE4B}"/>
              </a:ext>
            </a:extLst>
          </p:cNvPr>
          <p:cNvCxnSpPr/>
          <p:nvPr userDrawn="1"/>
        </p:nvCxnSpPr>
        <p:spPr>
          <a:xfrm>
            <a:off x="3098006" y="2390184"/>
            <a:ext cx="682229" cy="0"/>
          </a:xfrm>
          <a:prstGeom prst="line">
            <a:avLst/>
          </a:prstGeom>
          <a:ln>
            <a:solidFill>
              <a:srgbClr val="10375C"/>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821107349"/>
      </p:ext>
    </p:extLst>
  </p:cSld>
  <p:clrMapOvr>
    <a:masterClrMapping/>
  </p:clrMapOvr>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Coffee Break">
    <p:spTree>
      <p:nvGrpSpPr>
        <p:cNvPr id="1" name=""/>
        <p:cNvGrpSpPr/>
        <p:nvPr/>
      </p:nvGrpSpPr>
      <p:grpSpPr>
        <a:xfrm>
          <a:off x="0" y="0"/>
          <a:ext cx="0" cy="0"/>
          <a:chOff x="0" y="0"/>
          <a:chExt cx="0" cy="0"/>
        </a:xfrm>
      </p:grpSpPr>
      <p:pic>
        <p:nvPicPr>
          <p:cNvPr id="11" name="Picture 10"/>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246034" y="1511642"/>
            <a:ext cx="483100" cy="680802"/>
          </a:xfrm>
          <a:prstGeom prst="rect">
            <a:avLst/>
          </a:prstGeom>
        </p:spPr>
      </p:pic>
      <p:pic>
        <p:nvPicPr>
          <p:cNvPr id="6" name="Picture 5">
            <a:extLst>
              <a:ext uri="{FF2B5EF4-FFF2-40B4-BE49-F238E27FC236}">
                <a16:creationId xmlns:a16="http://schemas.microsoft.com/office/drawing/2014/main" id="{46E9F8FD-C904-1948-9F27-AFFDF0D10EB0}"/>
              </a:ext>
            </a:extLst>
          </p:cNvPr>
          <p:cNvPicPr>
            <a:picLocks noChangeAspect="1"/>
          </p:cNvPicPr>
          <p:nvPr userDrawn="1"/>
        </p:nvPicPr>
        <p:blipFill>
          <a:blip r:embed="rId3"/>
          <a:stretch>
            <a:fillRect/>
          </a:stretch>
        </p:blipFill>
        <p:spPr>
          <a:xfrm>
            <a:off x="5459814" y="135016"/>
            <a:ext cx="1303366" cy="1011689"/>
          </a:xfrm>
          <a:prstGeom prst="rect">
            <a:avLst/>
          </a:prstGeom>
        </p:spPr>
      </p:pic>
      <p:sp>
        <p:nvSpPr>
          <p:cNvPr id="9" name="Text Placeholder 6">
            <a:extLst>
              <a:ext uri="{FF2B5EF4-FFF2-40B4-BE49-F238E27FC236}">
                <a16:creationId xmlns:a16="http://schemas.microsoft.com/office/drawing/2014/main" id="{1861ACCA-1871-494B-A369-57FB96FF85C6}"/>
              </a:ext>
            </a:extLst>
          </p:cNvPr>
          <p:cNvSpPr>
            <a:spLocks noGrp="1"/>
          </p:cNvSpPr>
          <p:nvPr>
            <p:ph type="body" sz="quarter" idx="10" hasCustomPrompt="1"/>
          </p:nvPr>
        </p:nvSpPr>
        <p:spPr>
          <a:xfrm>
            <a:off x="685799" y="2557383"/>
            <a:ext cx="5487591" cy="497443"/>
          </a:xfrm>
          <a:prstGeom prst="rect">
            <a:avLst/>
          </a:prstGeom>
        </p:spPr>
        <p:txBody>
          <a:bodyPr vert="horz"/>
          <a:lstStyle>
            <a:lvl1pPr marL="0" indent="0" algn="ctr">
              <a:buNone/>
              <a:defRPr baseline="0">
                <a:solidFill>
                  <a:srgbClr val="FFFFFF"/>
                </a:solidFill>
              </a:defRPr>
            </a:lvl1pPr>
          </a:lstStyle>
          <a:p>
            <a:pPr lvl="0"/>
            <a:r>
              <a:rPr lang="en-US" dirty="0"/>
              <a:t>Coffee Break</a:t>
            </a:r>
          </a:p>
        </p:txBody>
      </p:sp>
      <p:cxnSp>
        <p:nvCxnSpPr>
          <p:cNvPr id="12" name="Straight Connector 11">
            <a:extLst>
              <a:ext uri="{FF2B5EF4-FFF2-40B4-BE49-F238E27FC236}">
                <a16:creationId xmlns:a16="http://schemas.microsoft.com/office/drawing/2014/main" id="{AAF54AB9-7F73-4242-B0F2-D925D55C65FB}"/>
              </a:ext>
            </a:extLst>
          </p:cNvPr>
          <p:cNvCxnSpPr/>
          <p:nvPr userDrawn="1"/>
        </p:nvCxnSpPr>
        <p:spPr>
          <a:xfrm>
            <a:off x="3098006" y="2390184"/>
            <a:ext cx="682229" cy="0"/>
          </a:xfrm>
          <a:prstGeom prst="line">
            <a:avLst/>
          </a:prstGeom>
          <a:ln>
            <a:solidFill>
              <a:srgbClr val="10375C"/>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489841216"/>
      </p:ext>
    </p:extLst>
  </p:cSld>
  <p:clrMapOvr>
    <a:masterClrMapping/>
  </p:clrMapOvr>
  <p:timing>
    <p:tnLst>
      <p:par>
        <p:cT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Lunch Break">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5D785353-C71B-754B-878A-221583BD526D}"/>
              </a:ext>
            </a:extLst>
          </p:cNvPr>
          <p:cNvPicPr>
            <a:picLocks noChangeAspect="1"/>
          </p:cNvPicPr>
          <p:nvPr userDrawn="1"/>
        </p:nvPicPr>
        <p:blipFill>
          <a:blip r:embed="rId2"/>
          <a:stretch>
            <a:fillRect/>
          </a:stretch>
        </p:blipFill>
        <p:spPr>
          <a:xfrm>
            <a:off x="5459814" y="135016"/>
            <a:ext cx="1303366" cy="1011689"/>
          </a:xfrm>
          <a:prstGeom prst="rect">
            <a:avLst/>
          </a:prstGeom>
        </p:spPr>
      </p:pic>
      <p:sp>
        <p:nvSpPr>
          <p:cNvPr id="10" name="Text Placeholder 6">
            <a:extLst>
              <a:ext uri="{FF2B5EF4-FFF2-40B4-BE49-F238E27FC236}">
                <a16:creationId xmlns:a16="http://schemas.microsoft.com/office/drawing/2014/main" id="{CD99B3D3-5279-D842-91F5-76EBAB7D1342}"/>
              </a:ext>
            </a:extLst>
          </p:cNvPr>
          <p:cNvSpPr>
            <a:spLocks noGrp="1"/>
          </p:cNvSpPr>
          <p:nvPr>
            <p:ph type="body" sz="quarter" idx="10" hasCustomPrompt="1"/>
          </p:nvPr>
        </p:nvSpPr>
        <p:spPr>
          <a:xfrm>
            <a:off x="685799" y="2557383"/>
            <a:ext cx="5487591" cy="497443"/>
          </a:xfrm>
          <a:prstGeom prst="rect">
            <a:avLst/>
          </a:prstGeom>
        </p:spPr>
        <p:txBody>
          <a:bodyPr vert="horz"/>
          <a:lstStyle>
            <a:lvl1pPr marL="0" indent="0" algn="ctr">
              <a:buNone/>
              <a:defRPr baseline="0">
                <a:solidFill>
                  <a:srgbClr val="FFFFFF"/>
                </a:solidFill>
              </a:defRPr>
            </a:lvl1pPr>
          </a:lstStyle>
          <a:p>
            <a:pPr lvl="0"/>
            <a:r>
              <a:rPr lang="en-US" dirty="0"/>
              <a:t>Lunch Break</a:t>
            </a:r>
          </a:p>
        </p:txBody>
      </p:sp>
      <p:cxnSp>
        <p:nvCxnSpPr>
          <p:cNvPr id="13" name="Straight Connector 12">
            <a:extLst>
              <a:ext uri="{FF2B5EF4-FFF2-40B4-BE49-F238E27FC236}">
                <a16:creationId xmlns:a16="http://schemas.microsoft.com/office/drawing/2014/main" id="{32CA4C5A-F303-5040-898D-6A3C1C2E7DEA}"/>
              </a:ext>
            </a:extLst>
          </p:cNvPr>
          <p:cNvCxnSpPr/>
          <p:nvPr userDrawn="1"/>
        </p:nvCxnSpPr>
        <p:spPr>
          <a:xfrm>
            <a:off x="3098006" y="2390184"/>
            <a:ext cx="682229" cy="0"/>
          </a:xfrm>
          <a:prstGeom prst="line">
            <a:avLst/>
          </a:prstGeom>
          <a:ln>
            <a:solidFill>
              <a:srgbClr val="10375C"/>
            </a:solidFill>
          </a:ln>
          <a:effectLst/>
        </p:spPr>
        <p:style>
          <a:lnRef idx="2">
            <a:schemeClr val="accent1"/>
          </a:lnRef>
          <a:fillRef idx="0">
            <a:schemeClr val="accent1"/>
          </a:fillRef>
          <a:effectRef idx="1">
            <a:schemeClr val="accent1"/>
          </a:effectRef>
          <a:fontRef idx="minor">
            <a:schemeClr val="tx1"/>
          </a:fontRef>
        </p:style>
      </p:cxnSp>
      <p:pic>
        <p:nvPicPr>
          <p:cNvPr id="14" name="Picture 13">
            <a:extLst>
              <a:ext uri="{FF2B5EF4-FFF2-40B4-BE49-F238E27FC236}">
                <a16:creationId xmlns:a16="http://schemas.microsoft.com/office/drawing/2014/main" id="{3FA175FA-63BC-1D4B-9BEA-D7390563FB82}"/>
              </a:ext>
            </a:extLst>
          </p:cNvPr>
          <p:cNvPicPr>
            <a:picLocks noChangeAspect="1"/>
          </p:cNvPicPr>
          <p:nvPr userDrawn="1"/>
        </p:nvPicPr>
        <p:blipFill>
          <a:blip r:embed="rId3"/>
          <a:stretch>
            <a:fillRect/>
          </a:stretch>
        </p:blipFill>
        <p:spPr>
          <a:xfrm>
            <a:off x="3213605" y="1475753"/>
            <a:ext cx="430790" cy="749201"/>
          </a:xfrm>
          <a:prstGeom prst="rect">
            <a:avLst/>
          </a:prstGeom>
        </p:spPr>
      </p:pic>
    </p:spTree>
    <p:extLst>
      <p:ext uri="{BB962C8B-B14F-4D97-AF65-F5344CB8AC3E}">
        <p14:creationId xmlns:p14="http://schemas.microsoft.com/office/powerpoint/2010/main" val="1272552644"/>
      </p:ext>
    </p:extLst>
  </p:cSld>
  <p:clrMapOvr>
    <a:masterClrMapping/>
  </p:clrMapOvr>
  <p:timing>
    <p:tnLst>
      <p:par>
        <p:cTn id="1" dur="indefinite" restart="never" nodeType="tmRoot"/>
      </p:par>
    </p:tn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Title, Open Area">
    <p:bg>
      <p:bgRef idx="1001">
        <a:schemeClr val="bg1"/>
      </p:bgRef>
    </p:bg>
    <p:spTree>
      <p:nvGrpSpPr>
        <p:cNvPr id="1" name=""/>
        <p:cNvGrpSpPr/>
        <p:nvPr/>
      </p:nvGrpSpPr>
      <p:grpSpPr>
        <a:xfrm>
          <a:off x="0" y="0"/>
          <a:ext cx="0" cy="0"/>
          <a:chOff x="0" y="0"/>
          <a:chExt cx="0" cy="0"/>
        </a:xfrm>
      </p:grpSpPr>
      <p:sp>
        <p:nvSpPr>
          <p:cNvPr id="9" name="Text Placeholder 12"/>
          <p:cNvSpPr>
            <a:spLocks noGrp="1"/>
          </p:cNvSpPr>
          <p:nvPr>
            <p:ph type="body" sz="quarter" idx="10"/>
          </p:nvPr>
        </p:nvSpPr>
        <p:spPr>
          <a:xfrm>
            <a:off x="268998" y="271708"/>
            <a:ext cx="5184746" cy="586602"/>
          </a:xfrm>
          <a:prstGeom prst="rect">
            <a:avLst/>
          </a:prstGeom>
        </p:spPr>
        <p:txBody>
          <a:bodyPr vert="horz"/>
          <a:lstStyle>
            <a:lvl1pPr marL="0" indent="0">
              <a:buNone/>
              <a:defRPr sz="2400">
                <a:solidFill>
                  <a:srgbClr val="008DCE"/>
                </a:solidFill>
                <a:latin typeface="+mj-lt"/>
              </a:defRPr>
            </a:lvl1pPr>
            <a:lvl2pPr marL="342900" indent="0">
              <a:buNone/>
              <a:defRPr sz="2400">
                <a:solidFill>
                  <a:schemeClr val="bg1"/>
                </a:solidFill>
                <a:latin typeface="+mj-lt"/>
              </a:defRPr>
            </a:lvl2pPr>
            <a:lvl3pPr marL="685800" indent="0">
              <a:buNone/>
              <a:defRPr sz="2400">
                <a:solidFill>
                  <a:schemeClr val="bg1"/>
                </a:solidFill>
                <a:latin typeface="+mj-lt"/>
              </a:defRPr>
            </a:lvl3pPr>
            <a:lvl4pPr marL="1028700" indent="0">
              <a:buNone/>
              <a:defRPr sz="2400">
                <a:solidFill>
                  <a:schemeClr val="bg1"/>
                </a:solidFill>
                <a:latin typeface="+mj-lt"/>
              </a:defRPr>
            </a:lvl4pPr>
            <a:lvl5pPr marL="1371600" indent="0">
              <a:buNone/>
              <a:defRPr sz="2400">
                <a:solidFill>
                  <a:schemeClr val="bg1"/>
                </a:solidFill>
                <a:latin typeface="+mj-lt"/>
              </a:defRPr>
            </a:lvl5pPr>
          </a:lstStyle>
          <a:p>
            <a:pPr lvl="0"/>
            <a:r>
              <a:rPr lang="en-US" dirty="0"/>
              <a:t>Click to edit Master text styles</a:t>
            </a:r>
          </a:p>
        </p:txBody>
      </p:sp>
      <p:sp>
        <p:nvSpPr>
          <p:cNvPr id="4" name="TextBox 3">
            <a:extLst>
              <a:ext uri="{FF2B5EF4-FFF2-40B4-BE49-F238E27FC236}">
                <a16:creationId xmlns:a16="http://schemas.microsoft.com/office/drawing/2014/main" id="{94E453D7-FB10-AD49-A834-8492390C83FA}"/>
              </a:ext>
            </a:extLst>
          </p:cNvPr>
          <p:cNvSpPr txBox="1">
            <a:spLocks noChangeArrowheads="1"/>
          </p:cNvSpPr>
          <p:nvPr userDrawn="1"/>
        </p:nvSpPr>
        <p:spPr bwMode="auto">
          <a:xfrm>
            <a:off x="5147073" y="4792663"/>
            <a:ext cx="1569293" cy="16156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lIns="68565" tIns="34283" rIns="68565" bIns="34283">
            <a:spAutoFit/>
          </a:bodyPr>
          <a:lstStyle>
            <a:lvl1pPr defTabSz="455613">
              <a:defRPr>
                <a:solidFill>
                  <a:schemeClr val="tx1"/>
                </a:solidFill>
                <a:latin typeface="Calibri" charset="0"/>
                <a:ea typeface="ＭＳ Ｐゴシック" charset="0"/>
                <a:cs typeface="ＭＳ Ｐゴシック" charset="0"/>
              </a:defRPr>
            </a:lvl1pPr>
            <a:lvl2pPr marL="742950" indent="-285750" defTabSz="455613">
              <a:defRPr>
                <a:solidFill>
                  <a:schemeClr val="tx1"/>
                </a:solidFill>
                <a:latin typeface="Calibri" charset="0"/>
                <a:ea typeface="ＭＳ Ｐゴシック" charset="0"/>
              </a:defRPr>
            </a:lvl2pPr>
            <a:lvl3pPr marL="1143000" indent="-228600" defTabSz="455613">
              <a:defRPr>
                <a:solidFill>
                  <a:schemeClr val="tx1"/>
                </a:solidFill>
                <a:latin typeface="Calibri" charset="0"/>
                <a:ea typeface="ＭＳ Ｐゴシック" charset="0"/>
              </a:defRPr>
            </a:lvl3pPr>
            <a:lvl4pPr marL="1600200" indent="-228600" defTabSz="455613">
              <a:defRPr>
                <a:solidFill>
                  <a:schemeClr val="tx1"/>
                </a:solidFill>
                <a:latin typeface="Calibri" charset="0"/>
                <a:ea typeface="ＭＳ Ｐゴシック" charset="0"/>
              </a:defRPr>
            </a:lvl4pPr>
            <a:lvl5pPr marL="2057400" indent="-228600" defTabSz="455613">
              <a:defRPr>
                <a:solidFill>
                  <a:schemeClr val="tx1"/>
                </a:solidFill>
                <a:latin typeface="Calibri" charset="0"/>
                <a:ea typeface="ＭＳ Ｐゴシック" charset="0"/>
              </a:defRPr>
            </a:lvl5pPr>
            <a:lvl6pPr marL="2514600" indent="-228600" defTabSz="455613" fontAlgn="base">
              <a:spcBef>
                <a:spcPct val="0"/>
              </a:spcBef>
              <a:spcAft>
                <a:spcPct val="0"/>
              </a:spcAft>
              <a:defRPr>
                <a:solidFill>
                  <a:schemeClr val="tx1"/>
                </a:solidFill>
                <a:latin typeface="Calibri" charset="0"/>
                <a:ea typeface="ＭＳ Ｐゴシック" charset="0"/>
              </a:defRPr>
            </a:lvl6pPr>
            <a:lvl7pPr marL="2971800" indent="-228600" defTabSz="455613" fontAlgn="base">
              <a:spcBef>
                <a:spcPct val="0"/>
              </a:spcBef>
              <a:spcAft>
                <a:spcPct val="0"/>
              </a:spcAft>
              <a:defRPr>
                <a:solidFill>
                  <a:schemeClr val="tx1"/>
                </a:solidFill>
                <a:latin typeface="Calibri" charset="0"/>
                <a:ea typeface="ＭＳ Ｐゴシック" charset="0"/>
              </a:defRPr>
            </a:lvl7pPr>
            <a:lvl8pPr marL="3429000" indent="-228600" defTabSz="455613" fontAlgn="base">
              <a:spcBef>
                <a:spcPct val="0"/>
              </a:spcBef>
              <a:spcAft>
                <a:spcPct val="0"/>
              </a:spcAft>
              <a:defRPr>
                <a:solidFill>
                  <a:schemeClr val="tx1"/>
                </a:solidFill>
                <a:latin typeface="Calibri" charset="0"/>
                <a:ea typeface="ＭＳ Ｐゴシック" charset="0"/>
              </a:defRPr>
            </a:lvl8pPr>
            <a:lvl9pPr marL="3886200" indent="-228600" defTabSz="455613" fontAlgn="base">
              <a:spcBef>
                <a:spcPct val="0"/>
              </a:spcBef>
              <a:spcAft>
                <a:spcPct val="0"/>
              </a:spcAft>
              <a:defRPr>
                <a:solidFill>
                  <a:schemeClr val="tx1"/>
                </a:solidFill>
                <a:latin typeface="Calibri" charset="0"/>
                <a:ea typeface="ＭＳ Ｐゴシック" charset="0"/>
              </a:defRPr>
            </a:lvl9pPr>
          </a:lstStyle>
          <a:p>
            <a:pPr marL="0" marR="0" indent="0" algn="r" defTabSz="341710" rtl="0" eaLnBrk="1" fontAlgn="base" latinLnBrk="0" hangingPunct="1">
              <a:lnSpc>
                <a:spcPct val="100000"/>
              </a:lnSpc>
              <a:spcBef>
                <a:spcPct val="0"/>
              </a:spcBef>
              <a:spcAft>
                <a:spcPct val="0"/>
              </a:spcAft>
              <a:buClrTx/>
              <a:buSzTx/>
              <a:buFontTx/>
              <a:buNone/>
              <a:tabLst/>
              <a:defRPr/>
            </a:pPr>
            <a:r>
              <a:rPr lang="en-US" sz="600" dirty="0">
                <a:solidFill>
                  <a:srgbClr val="0070C0"/>
                </a:solidFill>
                <a:latin typeface="Arial" charset="0"/>
                <a:cs typeface="Arial" charset="0"/>
              </a:rPr>
              <a:t>©</a:t>
            </a:r>
            <a:r>
              <a:rPr lang="en-US" sz="600" dirty="0" smtClean="0">
                <a:solidFill>
                  <a:srgbClr val="0070C0"/>
                </a:solidFill>
                <a:latin typeface="Arial" charset="0"/>
                <a:cs typeface="Arial" charset="0"/>
              </a:rPr>
              <a:t>2021 </a:t>
            </a:r>
            <a:r>
              <a:rPr lang="en-US" sz="600" dirty="0">
                <a:solidFill>
                  <a:srgbClr val="0070C0"/>
                </a:solidFill>
                <a:latin typeface="Arial" charset="0"/>
                <a:cs typeface="Arial" charset="0"/>
              </a:rPr>
              <a:t>U.S.</a:t>
            </a:r>
            <a:r>
              <a:rPr lang="en-US" sz="600" baseline="0" dirty="0">
                <a:solidFill>
                  <a:srgbClr val="0070C0"/>
                </a:solidFill>
                <a:latin typeface="Arial" charset="0"/>
                <a:cs typeface="Arial" charset="0"/>
              </a:rPr>
              <a:t> Women in Nuclear     </a:t>
            </a:r>
            <a:fld id="{9A6F701A-433E-4542-8096-16FD041B1432}" type="slidenum">
              <a:rPr lang="en-US" sz="600" smtClean="0">
                <a:solidFill>
                  <a:srgbClr val="0070C0"/>
                </a:solidFill>
                <a:latin typeface="Arial" charset="0"/>
                <a:cs typeface="Arial" charset="0"/>
              </a:rPr>
              <a:pPr marL="0" marR="0" indent="0" algn="r" defTabSz="341710" rtl="0" eaLnBrk="1" fontAlgn="base" latinLnBrk="0" hangingPunct="1">
                <a:lnSpc>
                  <a:spcPct val="100000"/>
                </a:lnSpc>
                <a:spcBef>
                  <a:spcPct val="0"/>
                </a:spcBef>
                <a:spcAft>
                  <a:spcPct val="0"/>
                </a:spcAft>
                <a:buClrTx/>
                <a:buSzTx/>
                <a:buFontTx/>
                <a:buNone/>
                <a:tabLst/>
                <a:defRPr/>
              </a:pPr>
              <a:t>‹#›</a:t>
            </a:fld>
            <a:endParaRPr lang="en-US" sz="600" dirty="0">
              <a:solidFill>
                <a:srgbClr val="0070C0"/>
              </a:solidFill>
              <a:latin typeface="Arial" charset="0"/>
              <a:cs typeface="Arial" charset="0"/>
            </a:endParaRPr>
          </a:p>
        </p:txBody>
      </p:sp>
      <p:pic>
        <p:nvPicPr>
          <p:cNvPr id="2" name="Picture 1">
            <a:extLst>
              <a:ext uri="{FF2B5EF4-FFF2-40B4-BE49-F238E27FC236}">
                <a16:creationId xmlns:a16="http://schemas.microsoft.com/office/drawing/2014/main" id="{1EA40A92-9166-C143-B810-BADBBC48E500}"/>
              </a:ext>
            </a:extLst>
          </p:cNvPr>
          <p:cNvPicPr>
            <a:picLocks noChangeAspect="1"/>
          </p:cNvPicPr>
          <p:nvPr userDrawn="1"/>
        </p:nvPicPr>
        <p:blipFill>
          <a:blip r:embed="rId2"/>
          <a:stretch>
            <a:fillRect/>
          </a:stretch>
        </p:blipFill>
        <p:spPr>
          <a:xfrm>
            <a:off x="5453744" y="127759"/>
            <a:ext cx="1327946" cy="1030769"/>
          </a:xfrm>
          <a:prstGeom prst="rect">
            <a:avLst/>
          </a:prstGeom>
        </p:spPr>
      </p:pic>
    </p:spTree>
    <p:extLst>
      <p:ext uri="{BB962C8B-B14F-4D97-AF65-F5344CB8AC3E}">
        <p14:creationId xmlns:p14="http://schemas.microsoft.com/office/powerpoint/2010/main" val="3684379891"/>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peaker Intro/Splash Page">
    <p:spTree>
      <p:nvGrpSpPr>
        <p:cNvPr id="1" name=""/>
        <p:cNvGrpSpPr/>
        <p:nvPr/>
      </p:nvGrpSpPr>
      <p:grpSpPr>
        <a:xfrm>
          <a:off x="0" y="0"/>
          <a:ext cx="0" cy="0"/>
          <a:chOff x="0" y="0"/>
          <a:chExt cx="0" cy="0"/>
        </a:xfrm>
      </p:grpSpPr>
      <p:sp>
        <p:nvSpPr>
          <p:cNvPr id="7" name="TextBox 6"/>
          <p:cNvSpPr txBox="1">
            <a:spLocks noChangeArrowheads="1"/>
          </p:cNvSpPr>
          <p:nvPr userDrawn="1"/>
        </p:nvSpPr>
        <p:spPr bwMode="auto">
          <a:xfrm>
            <a:off x="292894" y="4724400"/>
            <a:ext cx="1514475" cy="16156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68565" tIns="34283" rIns="68565" bIns="34283">
            <a:spAutoFit/>
          </a:bodyPr>
          <a:lstStyle>
            <a:lvl1pPr defTabSz="455613">
              <a:defRPr>
                <a:solidFill>
                  <a:schemeClr val="tx1"/>
                </a:solidFill>
                <a:latin typeface="Calibri" charset="0"/>
                <a:ea typeface="ＭＳ Ｐゴシック" charset="0"/>
                <a:cs typeface="ＭＳ Ｐゴシック" charset="0"/>
              </a:defRPr>
            </a:lvl1pPr>
            <a:lvl2pPr marL="742950" indent="-285750" defTabSz="455613">
              <a:defRPr>
                <a:solidFill>
                  <a:schemeClr val="tx1"/>
                </a:solidFill>
                <a:latin typeface="Calibri" charset="0"/>
                <a:ea typeface="ＭＳ Ｐゴシック" charset="0"/>
              </a:defRPr>
            </a:lvl2pPr>
            <a:lvl3pPr marL="1143000" indent="-228600" defTabSz="455613">
              <a:defRPr>
                <a:solidFill>
                  <a:schemeClr val="tx1"/>
                </a:solidFill>
                <a:latin typeface="Calibri" charset="0"/>
                <a:ea typeface="ＭＳ Ｐゴシック" charset="0"/>
              </a:defRPr>
            </a:lvl3pPr>
            <a:lvl4pPr marL="1600200" indent="-228600" defTabSz="455613">
              <a:defRPr>
                <a:solidFill>
                  <a:schemeClr val="tx1"/>
                </a:solidFill>
                <a:latin typeface="Calibri" charset="0"/>
                <a:ea typeface="ＭＳ Ｐゴシック" charset="0"/>
              </a:defRPr>
            </a:lvl4pPr>
            <a:lvl5pPr marL="2057400" indent="-228600" defTabSz="455613">
              <a:defRPr>
                <a:solidFill>
                  <a:schemeClr val="tx1"/>
                </a:solidFill>
                <a:latin typeface="Calibri" charset="0"/>
                <a:ea typeface="ＭＳ Ｐゴシック" charset="0"/>
              </a:defRPr>
            </a:lvl5pPr>
            <a:lvl6pPr marL="2514600" indent="-228600" defTabSz="455613" fontAlgn="base">
              <a:spcBef>
                <a:spcPct val="0"/>
              </a:spcBef>
              <a:spcAft>
                <a:spcPct val="0"/>
              </a:spcAft>
              <a:defRPr>
                <a:solidFill>
                  <a:schemeClr val="tx1"/>
                </a:solidFill>
                <a:latin typeface="Calibri" charset="0"/>
                <a:ea typeface="ＭＳ Ｐゴシック" charset="0"/>
              </a:defRPr>
            </a:lvl6pPr>
            <a:lvl7pPr marL="2971800" indent="-228600" defTabSz="455613" fontAlgn="base">
              <a:spcBef>
                <a:spcPct val="0"/>
              </a:spcBef>
              <a:spcAft>
                <a:spcPct val="0"/>
              </a:spcAft>
              <a:defRPr>
                <a:solidFill>
                  <a:schemeClr val="tx1"/>
                </a:solidFill>
                <a:latin typeface="Calibri" charset="0"/>
                <a:ea typeface="ＭＳ Ｐゴシック" charset="0"/>
              </a:defRPr>
            </a:lvl7pPr>
            <a:lvl8pPr marL="3429000" indent="-228600" defTabSz="455613" fontAlgn="base">
              <a:spcBef>
                <a:spcPct val="0"/>
              </a:spcBef>
              <a:spcAft>
                <a:spcPct val="0"/>
              </a:spcAft>
              <a:defRPr>
                <a:solidFill>
                  <a:schemeClr val="tx1"/>
                </a:solidFill>
                <a:latin typeface="Calibri" charset="0"/>
                <a:ea typeface="ＭＳ Ｐゴシック" charset="0"/>
              </a:defRPr>
            </a:lvl8pPr>
            <a:lvl9pPr marL="3886200" indent="-228600" defTabSz="455613" fontAlgn="base">
              <a:spcBef>
                <a:spcPct val="0"/>
              </a:spcBef>
              <a:spcAft>
                <a:spcPct val="0"/>
              </a:spcAft>
              <a:defRPr>
                <a:solidFill>
                  <a:schemeClr val="tx1"/>
                </a:solidFill>
                <a:latin typeface="Calibri" charset="0"/>
                <a:ea typeface="ＭＳ Ｐゴシック" charset="0"/>
              </a:defRPr>
            </a:lvl9pPr>
          </a:lstStyle>
          <a:p>
            <a:pPr>
              <a:defRPr/>
            </a:pPr>
            <a:r>
              <a:rPr lang="en-US" sz="600" dirty="0">
                <a:solidFill>
                  <a:schemeClr val="bg1"/>
                </a:solidFill>
                <a:latin typeface="Arial" charset="0"/>
                <a:cs typeface="Arial" charset="0"/>
              </a:rPr>
              <a:t>©</a:t>
            </a:r>
            <a:r>
              <a:rPr lang="en-US" sz="600" dirty="0" smtClean="0">
                <a:solidFill>
                  <a:schemeClr val="bg1"/>
                </a:solidFill>
                <a:latin typeface="Arial" charset="0"/>
                <a:cs typeface="Arial" charset="0"/>
              </a:rPr>
              <a:t>2021 </a:t>
            </a:r>
            <a:r>
              <a:rPr lang="en-US" sz="600" dirty="0">
                <a:solidFill>
                  <a:schemeClr val="bg1"/>
                </a:solidFill>
                <a:latin typeface="Arial" charset="0"/>
                <a:cs typeface="Arial" charset="0"/>
              </a:rPr>
              <a:t>U.S.</a:t>
            </a:r>
            <a:r>
              <a:rPr lang="en-US" sz="600" baseline="0" dirty="0">
                <a:solidFill>
                  <a:schemeClr val="bg1"/>
                </a:solidFill>
                <a:latin typeface="Arial" charset="0"/>
                <a:cs typeface="Arial" charset="0"/>
              </a:rPr>
              <a:t> Women in Nuclear</a:t>
            </a:r>
            <a:endParaRPr lang="en-US" sz="600" dirty="0">
              <a:solidFill>
                <a:schemeClr val="bg1"/>
              </a:solidFill>
              <a:latin typeface="Arial" charset="0"/>
              <a:cs typeface="Arial" charset="0"/>
            </a:endParaRPr>
          </a:p>
        </p:txBody>
      </p:sp>
      <p:sp>
        <p:nvSpPr>
          <p:cNvPr id="11" name="Text Placeholder 5"/>
          <p:cNvSpPr>
            <a:spLocks noGrp="1"/>
          </p:cNvSpPr>
          <p:nvPr>
            <p:ph type="body" sz="quarter" idx="11"/>
          </p:nvPr>
        </p:nvSpPr>
        <p:spPr>
          <a:xfrm>
            <a:off x="269126" y="1860994"/>
            <a:ext cx="2349938" cy="998095"/>
          </a:xfrm>
          <a:prstGeom prst="rect">
            <a:avLst/>
          </a:prstGeom>
        </p:spPr>
        <p:txBody>
          <a:bodyPr vert="horz"/>
          <a:lstStyle>
            <a:lvl1pPr marL="0" indent="0">
              <a:spcBef>
                <a:spcPts val="0"/>
              </a:spcBef>
              <a:spcAft>
                <a:spcPts val="0"/>
              </a:spcAft>
              <a:buNone/>
              <a:defRPr sz="1350">
                <a:solidFill>
                  <a:srgbClr val="FFFFFF"/>
                </a:solidFill>
              </a:defRPr>
            </a:lvl1pPr>
            <a:lvl2pPr marL="342900" indent="0">
              <a:buNone/>
              <a:defRPr sz="1350">
                <a:solidFill>
                  <a:srgbClr val="FFFFFF"/>
                </a:solidFill>
              </a:defRPr>
            </a:lvl2pPr>
            <a:lvl3pPr marL="685800" indent="0">
              <a:buNone/>
              <a:defRPr sz="1350">
                <a:solidFill>
                  <a:srgbClr val="FFFFFF"/>
                </a:solidFill>
              </a:defRPr>
            </a:lvl3pPr>
            <a:lvl4pPr marL="1028700" indent="0">
              <a:buNone/>
              <a:defRPr sz="1350">
                <a:solidFill>
                  <a:srgbClr val="FFFFFF"/>
                </a:solidFill>
              </a:defRPr>
            </a:lvl4pPr>
            <a:lvl5pPr marL="1371600" indent="0">
              <a:buNone/>
              <a:defRPr sz="1350">
                <a:solidFill>
                  <a:srgbClr val="FFFFFF"/>
                </a:solidFill>
              </a:defRPr>
            </a:lvl5pPr>
          </a:lstStyle>
          <a:p>
            <a:pPr lvl="0"/>
            <a:r>
              <a:rPr lang="en-US" dirty="0"/>
              <a:t>Click to edit Master text styles</a:t>
            </a:r>
          </a:p>
        </p:txBody>
      </p:sp>
      <p:sp>
        <p:nvSpPr>
          <p:cNvPr id="12" name="Text Placeholder 2"/>
          <p:cNvSpPr>
            <a:spLocks noGrp="1"/>
          </p:cNvSpPr>
          <p:nvPr>
            <p:ph type="body" sz="quarter" idx="10"/>
          </p:nvPr>
        </p:nvSpPr>
        <p:spPr>
          <a:xfrm>
            <a:off x="269126" y="585788"/>
            <a:ext cx="2349938" cy="1236787"/>
          </a:xfrm>
          <a:prstGeom prst="rect">
            <a:avLst/>
          </a:prstGeom>
        </p:spPr>
        <p:txBody>
          <a:bodyPr vert="horz"/>
          <a:lstStyle>
            <a:lvl1pPr marL="0" indent="0">
              <a:buNone/>
              <a:defRPr sz="2100" baseline="0">
                <a:solidFill>
                  <a:srgbClr val="FFFFFF"/>
                </a:solidFill>
              </a:defRPr>
            </a:lvl1pPr>
            <a:lvl2pPr marL="342900" indent="0">
              <a:buNone/>
              <a:defRPr sz="2475">
                <a:solidFill>
                  <a:srgbClr val="FFFFFF"/>
                </a:solidFill>
              </a:defRPr>
            </a:lvl2pPr>
            <a:lvl3pPr marL="685800" indent="0">
              <a:buNone/>
              <a:defRPr sz="2475">
                <a:solidFill>
                  <a:srgbClr val="FFFFFF"/>
                </a:solidFill>
              </a:defRPr>
            </a:lvl3pPr>
            <a:lvl4pPr marL="1028700" indent="0">
              <a:buNone/>
              <a:defRPr sz="2475">
                <a:solidFill>
                  <a:srgbClr val="FFFFFF"/>
                </a:solidFill>
              </a:defRPr>
            </a:lvl4pPr>
            <a:lvl5pPr marL="1371600" indent="0">
              <a:buNone/>
              <a:defRPr sz="2475">
                <a:solidFill>
                  <a:srgbClr val="FFFFFF"/>
                </a:solidFill>
              </a:defRPr>
            </a:lvl5pPr>
          </a:lstStyle>
          <a:p>
            <a:pPr lvl="0"/>
            <a:r>
              <a:rPr lang="en-US" dirty="0"/>
              <a:t>Click to edit Master text styles</a:t>
            </a:r>
          </a:p>
        </p:txBody>
      </p:sp>
      <p:sp>
        <p:nvSpPr>
          <p:cNvPr id="9" name="Text Placeholder 9"/>
          <p:cNvSpPr>
            <a:spLocks noGrp="1"/>
          </p:cNvSpPr>
          <p:nvPr>
            <p:ph type="body" sz="quarter" idx="12" hasCustomPrompt="1"/>
          </p:nvPr>
        </p:nvSpPr>
        <p:spPr>
          <a:xfrm>
            <a:off x="269126" y="2881739"/>
            <a:ext cx="1961705" cy="315595"/>
          </a:xfrm>
          <a:prstGeom prst="rect">
            <a:avLst/>
          </a:prstGeom>
        </p:spPr>
        <p:txBody>
          <a:bodyPr vert="horz"/>
          <a:lstStyle>
            <a:lvl1pPr marL="0" indent="0">
              <a:buNone/>
              <a:defRPr sz="1050">
                <a:solidFill>
                  <a:schemeClr val="bg1"/>
                </a:solidFill>
              </a:defRPr>
            </a:lvl1pPr>
          </a:lstStyle>
          <a:p>
            <a:pPr lvl="0"/>
            <a:r>
              <a:rPr lang="en-US" dirty="0"/>
              <a:t>Month XX, 2020</a:t>
            </a:r>
          </a:p>
        </p:txBody>
      </p:sp>
      <p:sp>
        <p:nvSpPr>
          <p:cNvPr id="6" name="Rectangle 5"/>
          <p:cNvSpPr/>
          <p:nvPr userDrawn="1"/>
        </p:nvSpPr>
        <p:spPr>
          <a:xfrm>
            <a:off x="-7144" y="3248025"/>
            <a:ext cx="6865144" cy="1087438"/>
          </a:xfrm>
          <a:prstGeom prst="rect">
            <a:avLst/>
          </a:prstGeom>
          <a:solidFill>
            <a:schemeClr val="bg1">
              <a:alpha val="94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350"/>
          </a:p>
        </p:txBody>
      </p:sp>
      <p:pic>
        <p:nvPicPr>
          <p:cNvPr id="3" name="Picture 2">
            <a:extLst>
              <a:ext uri="{FF2B5EF4-FFF2-40B4-BE49-F238E27FC236}">
                <a16:creationId xmlns:a16="http://schemas.microsoft.com/office/drawing/2014/main" id="{6B40D343-F8A1-F145-B77C-B1A348164953}"/>
              </a:ext>
            </a:extLst>
          </p:cNvPr>
          <p:cNvPicPr>
            <a:picLocks noChangeAspect="1"/>
          </p:cNvPicPr>
          <p:nvPr userDrawn="1"/>
        </p:nvPicPr>
        <p:blipFill>
          <a:blip r:embed="rId2"/>
          <a:stretch>
            <a:fillRect/>
          </a:stretch>
        </p:blipFill>
        <p:spPr>
          <a:xfrm>
            <a:off x="292894" y="3308317"/>
            <a:ext cx="2480869" cy="962841"/>
          </a:xfrm>
          <a:prstGeom prst="rect">
            <a:avLst/>
          </a:prstGeom>
        </p:spPr>
      </p:pic>
    </p:spTree>
    <p:extLst>
      <p:ext uri="{BB962C8B-B14F-4D97-AF65-F5344CB8AC3E}">
        <p14:creationId xmlns:p14="http://schemas.microsoft.com/office/powerpoint/2010/main" val="2290641911"/>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Presentation + Speaker Intro">
    <p:spTree>
      <p:nvGrpSpPr>
        <p:cNvPr id="1" name=""/>
        <p:cNvGrpSpPr/>
        <p:nvPr/>
      </p:nvGrpSpPr>
      <p:grpSpPr>
        <a:xfrm>
          <a:off x="0" y="0"/>
          <a:ext cx="0" cy="0"/>
          <a:chOff x="0" y="0"/>
          <a:chExt cx="0" cy="0"/>
        </a:xfrm>
      </p:grpSpPr>
      <p:sp>
        <p:nvSpPr>
          <p:cNvPr id="10" name="Text Placeholder 4"/>
          <p:cNvSpPr>
            <a:spLocks noGrp="1"/>
          </p:cNvSpPr>
          <p:nvPr>
            <p:ph type="body" sz="quarter" idx="10"/>
          </p:nvPr>
        </p:nvSpPr>
        <p:spPr>
          <a:xfrm>
            <a:off x="676547" y="1116843"/>
            <a:ext cx="5361184" cy="1865306"/>
          </a:xfrm>
          <a:prstGeom prst="rect">
            <a:avLst/>
          </a:prstGeom>
        </p:spPr>
        <p:txBody>
          <a:bodyPr vert="horz"/>
          <a:lstStyle>
            <a:lvl1pPr marL="0" indent="0">
              <a:buNone/>
              <a:defRPr sz="3300" baseline="0">
                <a:solidFill>
                  <a:srgbClr val="10375C"/>
                </a:solidFill>
                <a:latin typeface="+mj-lt"/>
              </a:defRPr>
            </a:lvl1pPr>
          </a:lstStyle>
          <a:p>
            <a:pPr lvl="0"/>
            <a:r>
              <a:rPr lang="en-US" dirty="0"/>
              <a:t>Click to edit Master text styles</a:t>
            </a:r>
          </a:p>
        </p:txBody>
      </p:sp>
      <p:sp>
        <p:nvSpPr>
          <p:cNvPr id="11" name="Text Placeholder 9"/>
          <p:cNvSpPr>
            <a:spLocks noGrp="1"/>
          </p:cNvSpPr>
          <p:nvPr>
            <p:ph type="body" sz="quarter" idx="12"/>
          </p:nvPr>
        </p:nvSpPr>
        <p:spPr>
          <a:xfrm>
            <a:off x="679848" y="4531796"/>
            <a:ext cx="5365503" cy="315595"/>
          </a:xfrm>
          <a:prstGeom prst="rect">
            <a:avLst/>
          </a:prstGeom>
        </p:spPr>
        <p:txBody>
          <a:bodyPr vert="horz"/>
          <a:lstStyle>
            <a:lvl1pPr marL="0" indent="0">
              <a:buNone/>
              <a:defRPr sz="1050">
                <a:solidFill>
                  <a:schemeClr val="bg1"/>
                </a:solidFill>
              </a:defRPr>
            </a:lvl1pPr>
          </a:lstStyle>
          <a:p>
            <a:pPr lvl="0"/>
            <a:r>
              <a:rPr lang="en-US" dirty="0"/>
              <a:t>Click to edit Master text styles</a:t>
            </a:r>
          </a:p>
        </p:txBody>
      </p:sp>
      <p:sp>
        <p:nvSpPr>
          <p:cNvPr id="12" name="Text Placeholder 5"/>
          <p:cNvSpPr>
            <a:spLocks noGrp="1"/>
          </p:cNvSpPr>
          <p:nvPr>
            <p:ph type="body" sz="quarter" idx="11"/>
          </p:nvPr>
        </p:nvSpPr>
        <p:spPr>
          <a:xfrm>
            <a:off x="676546" y="2995318"/>
            <a:ext cx="5368805" cy="505384"/>
          </a:xfrm>
          <a:prstGeom prst="rect">
            <a:avLst/>
          </a:prstGeom>
        </p:spPr>
        <p:txBody>
          <a:bodyPr vert="horz"/>
          <a:lstStyle>
            <a:lvl1pPr marL="0" indent="0">
              <a:spcBef>
                <a:spcPts val="0"/>
              </a:spcBef>
              <a:spcAft>
                <a:spcPts val="0"/>
              </a:spcAft>
              <a:buNone/>
              <a:defRPr sz="1800">
                <a:solidFill>
                  <a:schemeClr val="bg1"/>
                </a:solidFill>
              </a:defRPr>
            </a:lvl1pPr>
            <a:lvl2pPr marL="342900" indent="0">
              <a:buNone/>
              <a:defRPr sz="1350">
                <a:solidFill>
                  <a:srgbClr val="FFFFFF"/>
                </a:solidFill>
              </a:defRPr>
            </a:lvl2pPr>
            <a:lvl3pPr marL="685800" indent="0">
              <a:buNone/>
              <a:defRPr sz="1350">
                <a:solidFill>
                  <a:srgbClr val="FFFFFF"/>
                </a:solidFill>
              </a:defRPr>
            </a:lvl3pPr>
            <a:lvl4pPr marL="1028700" indent="0">
              <a:buNone/>
              <a:defRPr sz="1350">
                <a:solidFill>
                  <a:srgbClr val="FFFFFF"/>
                </a:solidFill>
              </a:defRPr>
            </a:lvl4pPr>
            <a:lvl5pPr marL="1371600" indent="0">
              <a:buNone/>
              <a:defRPr sz="1350">
                <a:solidFill>
                  <a:srgbClr val="FFFFFF"/>
                </a:solidFill>
              </a:defRPr>
            </a:lvl5pPr>
          </a:lstStyle>
          <a:p>
            <a:pPr lvl="0"/>
            <a:r>
              <a:rPr lang="en-US" dirty="0"/>
              <a:t>Click to edit Master text styles</a:t>
            </a:r>
          </a:p>
        </p:txBody>
      </p:sp>
      <p:sp>
        <p:nvSpPr>
          <p:cNvPr id="13" name="Text Placeholder 5"/>
          <p:cNvSpPr>
            <a:spLocks noGrp="1"/>
          </p:cNvSpPr>
          <p:nvPr>
            <p:ph type="body" sz="quarter" idx="13"/>
          </p:nvPr>
        </p:nvSpPr>
        <p:spPr>
          <a:xfrm>
            <a:off x="679848" y="3513032"/>
            <a:ext cx="5365502" cy="1009357"/>
          </a:xfrm>
          <a:prstGeom prst="rect">
            <a:avLst/>
          </a:prstGeom>
        </p:spPr>
        <p:txBody>
          <a:bodyPr vert="horz"/>
          <a:lstStyle>
            <a:lvl1pPr marL="0" indent="0">
              <a:spcBef>
                <a:spcPts val="0"/>
              </a:spcBef>
              <a:spcAft>
                <a:spcPts val="0"/>
              </a:spcAft>
              <a:buNone/>
              <a:defRPr sz="1350" baseline="0">
                <a:solidFill>
                  <a:srgbClr val="FFFFFF"/>
                </a:solidFill>
              </a:defRPr>
            </a:lvl1pPr>
            <a:lvl2pPr marL="557213" indent="-214313">
              <a:buClr>
                <a:schemeClr val="tx2">
                  <a:lumMod val="50000"/>
                </a:schemeClr>
              </a:buClr>
              <a:buFont typeface="Wingdings" charset="2"/>
              <a:buChar char="§"/>
              <a:defRPr sz="1350">
                <a:solidFill>
                  <a:srgbClr val="FFFFFF"/>
                </a:solidFill>
              </a:defRPr>
            </a:lvl2pPr>
            <a:lvl3pPr marL="900113" indent="-214313">
              <a:buClr>
                <a:schemeClr val="tx2">
                  <a:lumMod val="50000"/>
                </a:schemeClr>
              </a:buClr>
              <a:buFont typeface="Wingdings" charset="2"/>
              <a:buChar char="§"/>
              <a:defRPr sz="1350">
                <a:solidFill>
                  <a:srgbClr val="FFFFFF"/>
                </a:solidFill>
              </a:defRPr>
            </a:lvl3pPr>
            <a:lvl4pPr marL="1028700" indent="0">
              <a:buNone/>
              <a:defRPr sz="1350">
                <a:solidFill>
                  <a:srgbClr val="FFFFFF"/>
                </a:solidFill>
              </a:defRPr>
            </a:lvl4pPr>
            <a:lvl5pPr marL="1371600" indent="0">
              <a:buNone/>
              <a:defRPr sz="1350">
                <a:solidFill>
                  <a:srgbClr val="FFFFFF"/>
                </a:solidFill>
              </a:defRPr>
            </a:lvl5pPr>
          </a:lstStyle>
          <a:p>
            <a:pPr lvl="0"/>
            <a:r>
              <a:rPr lang="en-US" dirty="0"/>
              <a:t>Click to edit Master text styles</a:t>
            </a:r>
          </a:p>
          <a:p>
            <a:pPr lvl="1"/>
            <a:r>
              <a:rPr lang="en-US" dirty="0"/>
              <a:t>Second level</a:t>
            </a:r>
          </a:p>
          <a:p>
            <a:pPr lvl="2"/>
            <a:r>
              <a:rPr lang="en-US" dirty="0"/>
              <a:t>Third level</a:t>
            </a:r>
          </a:p>
        </p:txBody>
      </p:sp>
      <p:pic>
        <p:nvPicPr>
          <p:cNvPr id="9" name="Picture 8">
            <a:extLst>
              <a:ext uri="{FF2B5EF4-FFF2-40B4-BE49-F238E27FC236}">
                <a16:creationId xmlns:a16="http://schemas.microsoft.com/office/drawing/2014/main" id="{8FEBDA9D-A486-B643-B468-4611EEEFF011}"/>
              </a:ext>
            </a:extLst>
          </p:cNvPr>
          <p:cNvPicPr>
            <a:picLocks noChangeAspect="1"/>
          </p:cNvPicPr>
          <p:nvPr userDrawn="1"/>
        </p:nvPicPr>
        <p:blipFill>
          <a:blip r:embed="rId2"/>
          <a:stretch>
            <a:fillRect/>
          </a:stretch>
        </p:blipFill>
        <p:spPr>
          <a:xfrm>
            <a:off x="5459814" y="135016"/>
            <a:ext cx="1303366" cy="1011689"/>
          </a:xfrm>
          <a:prstGeom prst="rect">
            <a:avLst/>
          </a:prstGeom>
        </p:spPr>
      </p:pic>
      <p:sp>
        <p:nvSpPr>
          <p:cNvPr id="14" name="TextBox 13">
            <a:extLst>
              <a:ext uri="{FF2B5EF4-FFF2-40B4-BE49-F238E27FC236}">
                <a16:creationId xmlns:a16="http://schemas.microsoft.com/office/drawing/2014/main" id="{41ACD160-B6FD-2F4D-B156-03D642EB625B}"/>
              </a:ext>
            </a:extLst>
          </p:cNvPr>
          <p:cNvSpPr txBox="1">
            <a:spLocks noChangeArrowheads="1"/>
          </p:cNvSpPr>
          <p:nvPr userDrawn="1"/>
        </p:nvSpPr>
        <p:spPr bwMode="auto">
          <a:xfrm>
            <a:off x="5147073" y="4792663"/>
            <a:ext cx="1569293" cy="16156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lIns="68565" tIns="34283" rIns="68565" bIns="34283">
            <a:spAutoFit/>
          </a:bodyPr>
          <a:lstStyle>
            <a:lvl1pPr defTabSz="455613">
              <a:defRPr>
                <a:solidFill>
                  <a:schemeClr val="tx1"/>
                </a:solidFill>
                <a:latin typeface="Calibri" charset="0"/>
                <a:ea typeface="ＭＳ Ｐゴシック" charset="0"/>
                <a:cs typeface="ＭＳ Ｐゴシック" charset="0"/>
              </a:defRPr>
            </a:lvl1pPr>
            <a:lvl2pPr marL="742950" indent="-285750" defTabSz="455613">
              <a:defRPr>
                <a:solidFill>
                  <a:schemeClr val="tx1"/>
                </a:solidFill>
                <a:latin typeface="Calibri" charset="0"/>
                <a:ea typeface="ＭＳ Ｐゴシック" charset="0"/>
              </a:defRPr>
            </a:lvl2pPr>
            <a:lvl3pPr marL="1143000" indent="-228600" defTabSz="455613">
              <a:defRPr>
                <a:solidFill>
                  <a:schemeClr val="tx1"/>
                </a:solidFill>
                <a:latin typeface="Calibri" charset="0"/>
                <a:ea typeface="ＭＳ Ｐゴシック" charset="0"/>
              </a:defRPr>
            </a:lvl3pPr>
            <a:lvl4pPr marL="1600200" indent="-228600" defTabSz="455613">
              <a:defRPr>
                <a:solidFill>
                  <a:schemeClr val="tx1"/>
                </a:solidFill>
                <a:latin typeface="Calibri" charset="0"/>
                <a:ea typeface="ＭＳ Ｐゴシック" charset="0"/>
              </a:defRPr>
            </a:lvl4pPr>
            <a:lvl5pPr marL="2057400" indent="-228600" defTabSz="455613">
              <a:defRPr>
                <a:solidFill>
                  <a:schemeClr val="tx1"/>
                </a:solidFill>
                <a:latin typeface="Calibri" charset="0"/>
                <a:ea typeface="ＭＳ Ｐゴシック" charset="0"/>
              </a:defRPr>
            </a:lvl5pPr>
            <a:lvl6pPr marL="2514600" indent="-228600" defTabSz="455613" fontAlgn="base">
              <a:spcBef>
                <a:spcPct val="0"/>
              </a:spcBef>
              <a:spcAft>
                <a:spcPct val="0"/>
              </a:spcAft>
              <a:defRPr>
                <a:solidFill>
                  <a:schemeClr val="tx1"/>
                </a:solidFill>
                <a:latin typeface="Calibri" charset="0"/>
                <a:ea typeface="ＭＳ Ｐゴシック" charset="0"/>
              </a:defRPr>
            </a:lvl6pPr>
            <a:lvl7pPr marL="2971800" indent="-228600" defTabSz="455613" fontAlgn="base">
              <a:spcBef>
                <a:spcPct val="0"/>
              </a:spcBef>
              <a:spcAft>
                <a:spcPct val="0"/>
              </a:spcAft>
              <a:defRPr>
                <a:solidFill>
                  <a:schemeClr val="tx1"/>
                </a:solidFill>
                <a:latin typeface="Calibri" charset="0"/>
                <a:ea typeface="ＭＳ Ｐゴシック" charset="0"/>
              </a:defRPr>
            </a:lvl7pPr>
            <a:lvl8pPr marL="3429000" indent="-228600" defTabSz="455613" fontAlgn="base">
              <a:spcBef>
                <a:spcPct val="0"/>
              </a:spcBef>
              <a:spcAft>
                <a:spcPct val="0"/>
              </a:spcAft>
              <a:defRPr>
                <a:solidFill>
                  <a:schemeClr val="tx1"/>
                </a:solidFill>
                <a:latin typeface="Calibri" charset="0"/>
                <a:ea typeface="ＭＳ Ｐゴシック" charset="0"/>
              </a:defRPr>
            </a:lvl8pPr>
            <a:lvl9pPr marL="3886200" indent="-228600" defTabSz="455613" fontAlgn="base">
              <a:spcBef>
                <a:spcPct val="0"/>
              </a:spcBef>
              <a:spcAft>
                <a:spcPct val="0"/>
              </a:spcAft>
              <a:defRPr>
                <a:solidFill>
                  <a:schemeClr val="tx1"/>
                </a:solidFill>
                <a:latin typeface="Calibri" charset="0"/>
                <a:ea typeface="ＭＳ Ｐゴシック" charset="0"/>
              </a:defRPr>
            </a:lvl9pPr>
          </a:lstStyle>
          <a:p>
            <a:pPr marL="0" marR="0" indent="0" algn="r" defTabSz="341710" rtl="0" eaLnBrk="1" fontAlgn="base" latinLnBrk="0" hangingPunct="1">
              <a:lnSpc>
                <a:spcPct val="100000"/>
              </a:lnSpc>
              <a:spcBef>
                <a:spcPct val="0"/>
              </a:spcBef>
              <a:spcAft>
                <a:spcPct val="0"/>
              </a:spcAft>
              <a:buClrTx/>
              <a:buSzTx/>
              <a:buFontTx/>
              <a:buNone/>
              <a:tabLst/>
              <a:defRPr/>
            </a:pPr>
            <a:r>
              <a:rPr lang="en-US" sz="600" dirty="0">
                <a:solidFill>
                  <a:schemeClr val="bg1"/>
                </a:solidFill>
                <a:latin typeface="Arial" charset="0"/>
                <a:cs typeface="Arial" charset="0"/>
              </a:rPr>
              <a:t>©</a:t>
            </a:r>
            <a:r>
              <a:rPr lang="en-US" sz="600" dirty="0" smtClean="0">
                <a:solidFill>
                  <a:schemeClr val="bg1"/>
                </a:solidFill>
                <a:latin typeface="Arial" charset="0"/>
                <a:cs typeface="Arial" charset="0"/>
              </a:rPr>
              <a:t>2021 </a:t>
            </a:r>
            <a:r>
              <a:rPr lang="en-US" sz="600" dirty="0">
                <a:solidFill>
                  <a:schemeClr val="bg1"/>
                </a:solidFill>
                <a:latin typeface="Arial" charset="0"/>
                <a:cs typeface="Arial" charset="0"/>
              </a:rPr>
              <a:t>U.S.</a:t>
            </a:r>
            <a:r>
              <a:rPr lang="en-US" sz="600" baseline="0" dirty="0">
                <a:solidFill>
                  <a:schemeClr val="bg1"/>
                </a:solidFill>
                <a:latin typeface="Arial" charset="0"/>
                <a:cs typeface="Arial" charset="0"/>
              </a:rPr>
              <a:t> Women in Nuclear     </a:t>
            </a:r>
            <a:fld id="{9A6F701A-433E-4542-8096-16FD041B1432}" type="slidenum">
              <a:rPr lang="en-US" sz="600" smtClean="0">
                <a:solidFill>
                  <a:schemeClr val="bg1"/>
                </a:solidFill>
                <a:latin typeface="Arial" charset="0"/>
                <a:cs typeface="Arial" charset="0"/>
              </a:rPr>
              <a:pPr marL="0" marR="0" indent="0" algn="r" defTabSz="341710" rtl="0" eaLnBrk="1" fontAlgn="base" latinLnBrk="0" hangingPunct="1">
                <a:lnSpc>
                  <a:spcPct val="100000"/>
                </a:lnSpc>
                <a:spcBef>
                  <a:spcPct val="0"/>
                </a:spcBef>
                <a:spcAft>
                  <a:spcPct val="0"/>
                </a:spcAft>
                <a:buClrTx/>
                <a:buSzTx/>
                <a:buFontTx/>
                <a:buNone/>
                <a:tabLst/>
                <a:defRPr/>
              </a:pPr>
              <a:t>‹#›</a:t>
            </a:fld>
            <a:endParaRPr lang="en-US" sz="600" dirty="0">
              <a:solidFill>
                <a:schemeClr val="bg1"/>
              </a:solidFill>
              <a:latin typeface="Arial" charset="0"/>
              <a:cs typeface="Arial" charset="0"/>
            </a:endParaRPr>
          </a:p>
        </p:txBody>
      </p:sp>
    </p:spTree>
    <p:extLst>
      <p:ext uri="{BB962C8B-B14F-4D97-AF65-F5344CB8AC3E}">
        <p14:creationId xmlns:p14="http://schemas.microsoft.com/office/powerpoint/2010/main" val="709563827"/>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Section Title Page">
    <p:spTree>
      <p:nvGrpSpPr>
        <p:cNvPr id="1" name=""/>
        <p:cNvGrpSpPr/>
        <p:nvPr/>
      </p:nvGrpSpPr>
      <p:grpSpPr>
        <a:xfrm>
          <a:off x="0" y="0"/>
          <a:ext cx="0" cy="0"/>
          <a:chOff x="0" y="0"/>
          <a:chExt cx="0" cy="0"/>
        </a:xfrm>
      </p:grpSpPr>
      <p:cxnSp>
        <p:nvCxnSpPr>
          <p:cNvPr id="3" name="Straight Connector 2"/>
          <p:cNvCxnSpPr/>
          <p:nvPr userDrawn="1"/>
        </p:nvCxnSpPr>
        <p:spPr>
          <a:xfrm>
            <a:off x="3098006" y="3176588"/>
            <a:ext cx="682229" cy="0"/>
          </a:xfrm>
          <a:prstGeom prst="line">
            <a:avLst/>
          </a:prstGeom>
          <a:ln>
            <a:solidFill>
              <a:schemeClr val="tx2">
                <a:lumMod val="50000"/>
              </a:schemeClr>
            </a:solidFill>
          </a:ln>
          <a:effectLst/>
        </p:spPr>
        <p:style>
          <a:lnRef idx="2">
            <a:schemeClr val="accent1"/>
          </a:lnRef>
          <a:fillRef idx="0">
            <a:schemeClr val="accent1"/>
          </a:fillRef>
          <a:effectRef idx="1">
            <a:schemeClr val="accent1"/>
          </a:effectRef>
          <a:fontRef idx="minor">
            <a:schemeClr val="tx1"/>
          </a:fontRef>
        </p:style>
      </p:cxnSp>
      <p:sp>
        <p:nvSpPr>
          <p:cNvPr id="7" name="Text Placeholder 6"/>
          <p:cNvSpPr>
            <a:spLocks noGrp="1"/>
          </p:cNvSpPr>
          <p:nvPr>
            <p:ph type="body" sz="quarter" idx="10"/>
          </p:nvPr>
        </p:nvSpPr>
        <p:spPr>
          <a:xfrm>
            <a:off x="685799" y="2417330"/>
            <a:ext cx="5487591" cy="497443"/>
          </a:xfrm>
          <a:prstGeom prst="rect">
            <a:avLst/>
          </a:prstGeom>
        </p:spPr>
        <p:txBody>
          <a:bodyPr vert="horz"/>
          <a:lstStyle>
            <a:lvl1pPr marL="0" indent="0" algn="ctr">
              <a:buNone/>
              <a:defRPr baseline="0">
                <a:solidFill>
                  <a:srgbClr val="FFFFFF"/>
                </a:solidFill>
              </a:defRPr>
            </a:lvl1pPr>
          </a:lstStyle>
          <a:p>
            <a:pPr lvl="0"/>
            <a:r>
              <a:rPr lang="en-US"/>
              <a:t>Click to edit Master text styles</a:t>
            </a:r>
          </a:p>
        </p:txBody>
      </p:sp>
      <p:pic>
        <p:nvPicPr>
          <p:cNvPr id="5" name="Picture 4">
            <a:extLst>
              <a:ext uri="{FF2B5EF4-FFF2-40B4-BE49-F238E27FC236}">
                <a16:creationId xmlns:a16="http://schemas.microsoft.com/office/drawing/2014/main" id="{C36891E6-F0C8-7440-8494-2451C0CC3DEC}"/>
              </a:ext>
            </a:extLst>
          </p:cNvPr>
          <p:cNvPicPr>
            <a:picLocks noChangeAspect="1"/>
          </p:cNvPicPr>
          <p:nvPr userDrawn="1"/>
        </p:nvPicPr>
        <p:blipFill>
          <a:blip r:embed="rId2"/>
          <a:stretch>
            <a:fillRect/>
          </a:stretch>
        </p:blipFill>
        <p:spPr>
          <a:xfrm>
            <a:off x="5459814" y="135016"/>
            <a:ext cx="1303366" cy="1011689"/>
          </a:xfrm>
          <a:prstGeom prst="rect">
            <a:avLst/>
          </a:prstGeom>
        </p:spPr>
      </p:pic>
      <p:sp>
        <p:nvSpPr>
          <p:cNvPr id="6" name="TextBox 5">
            <a:extLst>
              <a:ext uri="{FF2B5EF4-FFF2-40B4-BE49-F238E27FC236}">
                <a16:creationId xmlns:a16="http://schemas.microsoft.com/office/drawing/2014/main" id="{79E75185-1648-1841-B4E8-9D6ED7A80A70}"/>
              </a:ext>
            </a:extLst>
          </p:cNvPr>
          <p:cNvSpPr txBox="1">
            <a:spLocks noChangeArrowheads="1"/>
          </p:cNvSpPr>
          <p:nvPr userDrawn="1"/>
        </p:nvSpPr>
        <p:spPr bwMode="auto">
          <a:xfrm>
            <a:off x="5147073" y="4792663"/>
            <a:ext cx="1569293" cy="16156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lIns="68565" tIns="34283" rIns="68565" bIns="34283">
            <a:spAutoFit/>
          </a:bodyPr>
          <a:lstStyle>
            <a:lvl1pPr defTabSz="455613">
              <a:defRPr>
                <a:solidFill>
                  <a:schemeClr val="tx1"/>
                </a:solidFill>
                <a:latin typeface="Calibri" charset="0"/>
                <a:ea typeface="ＭＳ Ｐゴシック" charset="0"/>
                <a:cs typeface="ＭＳ Ｐゴシック" charset="0"/>
              </a:defRPr>
            </a:lvl1pPr>
            <a:lvl2pPr marL="742950" indent="-285750" defTabSz="455613">
              <a:defRPr>
                <a:solidFill>
                  <a:schemeClr val="tx1"/>
                </a:solidFill>
                <a:latin typeface="Calibri" charset="0"/>
                <a:ea typeface="ＭＳ Ｐゴシック" charset="0"/>
              </a:defRPr>
            </a:lvl2pPr>
            <a:lvl3pPr marL="1143000" indent="-228600" defTabSz="455613">
              <a:defRPr>
                <a:solidFill>
                  <a:schemeClr val="tx1"/>
                </a:solidFill>
                <a:latin typeface="Calibri" charset="0"/>
                <a:ea typeface="ＭＳ Ｐゴシック" charset="0"/>
              </a:defRPr>
            </a:lvl3pPr>
            <a:lvl4pPr marL="1600200" indent="-228600" defTabSz="455613">
              <a:defRPr>
                <a:solidFill>
                  <a:schemeClr val="tx1"/>
                </a:solidFill>
                <a:latin typeface="Calibri" charset="0"/>
                <a:ea typeface="ＭＳ Ｐゴシック" charset="0"/>
              </a:defRPr>
            </a:lvl4pPr>
            <a:lvl5pPr marL="2057400" indent="-228600" defTabSz="455613">
              <a:defRPr>
                <a:solidFill>
                  <a:schemeClr val="tx1"/>
                </a:solidFill>
                <a:latin typeface="Calibri" charset="0"/>
                <a:ea typeface="ＭＳ Ｐゴシック" charset="0"/>
              </a:defRPr>
            </a:lvl5pPr>
            <a:lvl6pPr marL="2514600" indent="-228600" defTabSz="455613" fontAlgn="base">
              <a:spcBef>
                <a:spcPct val="0"/>
              </a:spcBef>
              <a:spcAft>
                <a:spcPct val="0"/>
              </a:spcAft>
              <a:defRPr>
                <a:solidFill>
                  <a:schemeClr val="tx1"/>
                </a:solidFill>
                <a:latin typeface="Calibri" charset="0"/>
                <a:ea typeface="ＭＳ Ｐゴシック" charset="0"/>
              </a:defRPr>
            </a:lvl6pPr>
            <a:lvl7pPr marL="2971800" indent="-228600" defTabSz="455613" fontAlgn="base">
              <a:spcBef>
                <a:spcPct val="0"/>
              </a:spcBef>
              <a:spcAft>
                <a:spcPct val="0"/>
              </a:spcAft>
              <a:defRPr>
                <a:solidFill>
                  <a:schemeClr val="tx1"/>
                </a:solidFill>
                <a:latin typeface="Calibri" charset="0"/>
                <a:ea typeface="ＭＳ Ｐゴシック" charset="0"/>
              </a:defRPr>
            </a:lvl7pPr>
            <a:lvl8pPr marL="3429000" indent="-228600" defTabSz="455613" fontAlgn="base">
              <a:spcBef>
                <a:spcPct val="0"/>
              </a:spcBef>
              <a:spcAft>
                <a:spcPct val="0"/>
              </a:spcAft>
              <a:defRPr>
                <a:solidFill>
                  <a:schemeClr val="tx1"/>
                </a:solidFill>
                <a:latin typeface="Calibri" charset="0"/>
                <a:ea typeface="ＭＳ Ｐゴシック" charset="0"/>
              </a:defRPr>
            </a:lvl8pPr>
            <a:lvl9pPr marL="3886200" indent="-228600" defTabSz="455613" fontAlgn="base">
              <a:spcBef>
                <a:spcPct val="0"/>
              </a:spcBef>
              <a:spcAft>
                <a:spcPct val="0"/>
              </a:spcAft>
              <a:defRPr>
                <a:solidFill>
                  <a:schemeClr val="tx1"/>
                </a:solidFill>
                <a:latin typeface="Calibri" charset="0"/>
                <a:ea typeface="ＭＳ Ｐゴシック" charset="0"/>
              </a:defRPr>
            </a:lvl9pPr>
          </a:lstStyle>
          <a:p>
            <a:pPr marL="0" marR="0" indent="0" algn="r" defTabSz="341710" rtl="0" eaLnBrk="1" fontAlgn="base" latinLnBrk="0" hangingPunct="1">
              <a:lnSpc>
                <a:spcPct val="100000"/>
              </a:lnSpc>
              <a:spcBef>
                <a:spcPct val="0"/>
              </a:spcBef>
              <a:spcAft>
                <a:spcPct val="0"/>
              </a:spcAft>
              <a:buClrTx/>
              <a:buSzTx/>
              <a:buFontTx/>
              <a:buNone/>
              <a:tabLst/>
              <a:defRPr/>
            </a:pPr>
            <a:r>
              <a:rPr lang="en-US" sz="600" dirty="0">
                <a:solidFill>
                  <a:schemeClr val="bg1"/>
                </a:solidFill>
                <a:latin typeface="Arial" charset="0"/>
                <a:cs typeface="Arial" charset="0"/>
              </a:rPr>
              <a:t>©</a:t>
            </a:r>
            <a:r>
              <a:rPr lang="en-US" sz="600" dirty="0" smtClean="0">
                <a:solidFill>
                  <a:schemeClr val="bg1"/>
                </a:solidFill>
                <a:latin typeface="Arial" charset="0"/>
                <a:cs typeface="Arial" charset="0"/>
              </a:rPr>
              <a:t>2021 </a:t>
            </a:r>
            <a:r>
              <a:rPr lang="en-US" sz="600" dirty="0">
                <a:solidFill>
                  <a:schemeClr val="bg1"/>
                </a:solidFill>
                <a:latin typeface="Arial" charset="0"/>
                <a:cs typeface="Arial" charset="0"/>
              </a:rPr>
              <a:t>U.S.</a:t>
            </a:r>
            <a:r>
              <a:rPr lang="en-US" sz="600" baseline="0" dirty="0">
                <a:solidFill>
                  <a:schemeClr val="bg1"/>
                </a:solidFill>
                <a:latin typeface="Arial" charset="0"/>
                <a:cs typeface="Arial" charset="0"/>
              </a:rPr>
              <a:t> Women in Nuclear     </a:t>
            </a:r>
            <a:fld id="{9A6F701A-433E-4542-8096-16FD041B1432}" type="slidenum">
              <a:rPr lang="en-US" sz="600" smtClean="0">
                <a:solidFill>
                  <a:schemeClr val="bg1"/>
                </a:solidFill>
                <a:latin typeface="Arial" charset="0"/>
                <a:cs typeface="Arial" charset="0"/>
              </a:rPr>
              <a:pPr marL="0" marR="0" indent="0" algn="r" defTabSz="341710" rtl="0" eaLnBrk="1" fontAlgn="base" latinLnBrk="0" hangingPunct="1">
                <a:lnSpc>
                  <a:spcPct val="100000"/>
                </a:lnSpc>
                <a:spcBef>
                  <a:spcPct val="0"/>
                </a:spcBef>
                <a:spcAft>
                  <a:spcPct val="0"/>
                </a:spcAft>
                <a:buClrTx/>
                <a:buSzTx/>
                <a:buFontTx/>
                <a:buNone/>
                <a:tabLst/>
                <a:defRPr/>
              </a:pPr>
              <a:t>‹#›</a:t>
            </a:fld>
            <a:endParaRPr lang="en-US" sz="600" dirty="0">
              <a:solidFill>
                <a:schemeClr val="bg1"/>
              </a:solidFill>
              <a:latin typeface="Arial" charset="0"/>
              <a:cs typeface="Arial" charset="0"/>
            </a:endParaRPr>
          </a:p>
        </p:txBody>
      </p:sp>
    </p:spTree>
    <p:extLst>
      <p:ext uri="{BB962C8B-B14F-4D97-AF65-F5344CB8AC3E}">
        <p14:creationId xmlns:p14="http://schemas.microsoft.com/office/powerpoint/2010/main" val="574368096"/>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Section Title Page with Subhead">
    <p:spTree>
      <p:nvGrpSpPr>
        <p:cNvPr id="1" name=""/>
        <p:cNvGrpSpPr/>
        <p:nvPr/>
      </p:nvGrpSpPr>
      <p:grpSpPr>
        <a:xfrm>
          <a:off x="0" y="0"/>
          <a:ext cx="0" cy="0"/>
          <a:chOff x="0" y="0"/>
          <a:chExt cx="0" cy="0"/>
        </a:xfrm>
      </p:grpSpPr>
      <p:cxnSp>
        <p:nvCxnSpPr>
          <p:cNvPr id="4" name="Straight Connector 3"/>
          <p:cNvCxnSpPr/>
          <p:nvPr userDrawn="1"/>
        </p:nvCxnSpPr>
        <p:spPr>
          <a:xfrm>
            <a:off x="3098006" y="3176588"/>
            <a:ext cx="682229" cy="0"/>
          </a:xfrm>
          <a:prstGeom prst="line">
            <a:avLst/>
          </a:prstGeom>
          <a:ln>
            <a:solidFill>
              <a:schemeClr val="tx2">
                <a:lumMod val="50000"/>
              </a:schemeClr>
            </a:solidFill>
          </a:ln>
          <a:effectLst/>
        </p:spPr>
        <p:style>
          <a:lnRef idx="2">
            <a:schemeClr val="accent1"/>
          </a:lnRef>
          <a:fillRef idx="0">
            <a:schemeClr val="accent1"/>
          </a:fillRef>
          <a:effectRef idx="1">
            <a:schemeClr val="accent1"/>
          </a:effectRef>
          <a:fontRef idx="minor">
            <a:schemeClr val="tx1"/>
          </a:fontRef>
        </p:style>
      </p:cxnSp>
      <p:sp>
        <p:nvSpPr>
          <p:cNvPr id="11" name="Text Placeholder 6"/>
          <p:cNvSpPr>
            <a:spLocks noGrp="1"/>
          </p:cNvSpPr>
          <p:nvPr>
            <p:ph type="body" sz="quarter" idx="10"/>
          </p:nvPr>
        </p:nvSpPr>
        <p:spPr>
          <a:xfrm>
            <a:off x="685799" y="2063268"/>
            <a:ext cx="5487591" cy="497443"/>
          </a:xfrm>
          <a:prstGeom prst="rect">
            <a:avLst/>
          </a:prstGeom>
        </p:spPr>
        <p:txBody>
          <a:bodyPr vert="horz"/>
          <a:lstStyle>
            <a:lvl1pPr marL="0" indent="0" algn="ctr">
              <a:buNone/>
              <a:defRPr baseline="0">
                <a:solidFill>
                  <a:srgbClr val="FFFFFF"/>
                </a:solidFill>
              </a:defRPr>
            </a:lvl1pPr>
          </a:lstStyle>
          <a:p>
            <a:pPr lvl="0"/>
            <a:r>
              <a:rPr lang="en-US"/>
              <a:t>Click to edit Master text styles</a:t>
            </a:r>
          </a:p>
        </p:txBody>
      </p:sp>
      <p:sp>
        <p:nvSpPr>
          <p:cNvPr id="12" name="Text Placeholder 8"/>
          <p:cNvSpPr>
            <a:spLocks noGrp="1"/>
          </p:cNvSpPr>
          <p:nvPr>
            <p:ph type="body" sz="quarter" idx="11"/>
          </p:nvPr>
        </p:nvSpPr>
        <p:spPr>
          <a:xfrm>
            <a:off x="685800" y="2567435"/>
            <a:ext cx="5487590" cy="398987"/>
          </a:xfrm>
          <a:prstGeom prst="rect">
            <a:avLst/>
          </a:prstGeom>
        </p:spPr>
        <p:txBody>
          <a:bodyPr vert="horz"/>
          <a:lstStyle>
            <a:lvl1pPr marL="0" marR="0" indent="0" algn="ctr" defTabSz="342900" rtl="0" eaLnBrk="0" fontAlgn="base" latinLnBrk="0" hangingPunct="0">
              <a:lnSpc>
                <a:spcPct val="100000"/>
              </a:lnSpc>
              <a:spcBef>
                <a:spcPct val="20000"/>
              </a:spcBef>
              <a:spcAft>
                <a:spcPct val="0"/>
              </a:spcAft>
              <a:buClrTx/>
              <a:buSzTx/>
              <a:buFont typeface="Arial" charset="0"/>
              <a:buNone/>
              <a:tabLst/>
              <a:defRPr sz="1350" cap="all" baseline="0">
                <a:solidFill>
                  <a:srgbClr val="10375C"/>
                </a:solidFill>
              </a:defRPr>
            </a:lvl1pPr>
            <a:lvl2pPr marL="342900" indent="0">
              <a:buNone/>
              <a:defRPr sz="1500">
                <a:solidFill>
                  <a:srgbClr val="FFFFFF"/>
                </a:solidFill>
              </a:defRPr>
            </a:lvl2pPr>
            <a:lvl3pPr marL="685800" indent="0">
              <a:buNone/>
              <a:defRPr sz="1500">
                <a:solidFill>
                  <a:srgbClr val="FFFFFF"/>
                </a:solidFill>
              </a:defRPr>
            </a:lvl3pPr>
            <a:lvl4pPr marL="1028700" indent="0">
              <a:buNone/>
              <a:defRPr sz="1500">
                <a:solidFill>
                  <a:srgbClr val="FFFFFF"/>
                </a:solidFill>
              </a:defRPr>
            </a:lvl4pPr>
            <a:lvl5pPr marL="1371600" indent="0">
              <a:buNone/>
              <a:defRPr sz="1500">
                <a:solidFill>
                  <a:srgbClr val="FFFFFF"/>
                </a:solidFill>
              </a:defRPr>
            </a:lvl5pPr>
          </a:lstStyle>
          <a:p>
            <a:pPr lvl="0"/>
            <a:r>
              <a:rPr lang="en-US" dirty="0"/>
              <a:t>Click to edit Master text styles</a:t>
            </a:r>
          </a:p>
        </p:txBody>
      </p:sp>
      <p:pic>
        <p:nvPicPr>
          <p:cNvPr id="6" name="Picture 5">
            <a:extLst>
              <a:ext uri="{FF2B5EF4-FFF2-40B4-BE49-F238E27FC236}">
                <a16:creationId xmlns:a16="http://schemas.microsoft.com/office/drawing/2014/main" id="{55FABEFB-CFA1-1247-8CE2-E07278E8C457}"/>
              </a:ext>
            </a:extLst>
          </p:cNvPr>
          <p:cNvPicPr>
            <a:picLocks noChangeAspect="1"/>
          </p:cNvPicPr>
          <p:nvPr userDrawn="1"/>
        </p:nvPicPr>
        <p:blipFill>
          <a:blip r:embed="rId2"/>
          <a:stretch>
            <a:fillRect/>
          </a:stretch>
        </p:blipFill>
        <p:spPr>
          <a:xfrm>
            <a:off x="5459814" y="135016"/>
            <a:ext cx="1303366" cy="1011689"/>
          </a:xfrm>
          <a:prstGeom prst="rect">
            <a:avLst/>
          </a:prstGeom>
        </p:spPr>
      </p:pic>
      <p:sp>
        <p:nvSpPr>
          <p:cNvPr id="8" name="TextBox 7">
            <a:extLst>
              <a:ext uri="{FF2B5EF4-FFF2-40B4-BE49-F238E27FC236}">
                <a16:creationId xmlns:a16="http://schemas.microsoft.com/office/drawing/2014/main" id="{FD325F83-2230-4642-8851-DCD3EDBC759C}"/>
              </a:ext>
            </a:extLst>
          </p:cNvPr>
          <p:cNvSpPr txBox="1">
            <a:spLocks noChangeArrowheads="1"/>
          </p:cNvSpPr>
          <p:nvPr userDrawn="1"/>
        </p:nvSpPr>
        <p:spPr bwMode="auto">
          <a:xfrm>
            <a:off x="5147073" y="4792663"/>
            <a:ext cx="1569293" cy="16156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lIns="68565" tIns="34283" rIns="68565" bIns="34283">
            <a:spAutoFit/>
          </a:bodyPr>
          <a:lstStyle>
            <a:lvl1pPr defTabSz="455613">
              <a:defRPr>
                <a:solidFill>
                  <a:schemeClr val="tx1"/>
                </a:solidFill>
                <a:latin typeface="Calibri" charset="0"/>
                <a:ea typeface="ＭＳ Ｐゴシック" charset="0"/>
                <a:cs typeface="ＭＳ Ｐゴシック" charset="0"/>
              </a:defRPr>
            </a:lvl1pPr>
            <a:lvl2pPr marL="742950" indent="-285750" defTabSz="455613">
              <a:defRPr>
                <a:solidFill>
                  <a:schemeClr val="tx1"/>
                </a:solidFill>
                <a:latin typeface="Calibri" charset="0"/>
                <a:ea typeface="ＭＳ Ｐゴシック" charset="0"/>
              </a:defRPr>
            </a:lvl2pPr>
            <a:lvl3pPr marL="1143000" indent="-228600" defTabSz="455613">
              <a:defRPr>
                <a:solidFill>
                  <a:schemeClr val="tx1"/>
                </a:solidFill>
                <a:latin typeface="Calibri" charset="0"/>
                <a:ea typeface="ＭＳ Ｐゴシック" charset="0"/>
              </a:defRPr>
            </a:lvl3pPr>
            <a:lvl4pPr marL="1600200" indent="-228600" defTabSz="455613">
              <a:defRPr>
                <a:solidFill>
                  <a:schemeClr val="tx1"/>
                </a:solidFill>
                <a:latin typeface="Calibri" charset="0"/>
                <a:ea typeface="ＭＳ Ｐゴシック" charset="0"/>
              </a:defRPr>
            </a:lvl4pPr>
            <a:lvl5pPr marL="2057400" indent="-228600" defTabSz="455613">
              <a:defRPr>
                <a:solidFill>
                  <a:schemeClr val="tx1"/>
                </a:solidFill>
                <a:latin typeface="Calibri" charset="0"/>
                <a:ea typeface="ＭＳ Ｐゴシック" charset="0"/>
              </a:defRPr>
            </a:lvl5pPr>
            <a:lvl6pPr marL="2514600" indent="-228600" defTabSz="455613" fontAlgn="base">
              <a:spcBef>
                <a:spcPct val="0"/>
              </a:spcBef>
              <a:spcAft>
                <a:spcPct val="0"/>
              </a:spcAft>
              <a:defRPr>
                <a:solidFill>
                  <a:schemeClr val="tx1"/>
                </a:solidFill>
                <a:latin typeface="Calibri" charset="0"/>
                <a:ea typeface="ＭＳ Ｐゴシック" charset="0"/>
              </a:defRPr>
            </a:lvl6pPr>
            <a:lvl7pPr marL="2971800" indent="-228600" defTabSz="455613" fontAlgn="base">
              <a:spcBef>
                <a:spcPct val="0"/>
              </a:spcBef>
              <a:spcAft>
                <a:spcPct val="0"/>
              </a:spcAft>
              <a:defRPr>
                <a:solidFill>
                  <a:schemeClr val="tx1"/>
                </a:solidFill>
                <a:latin typeface="Calibri" charset="0"/>
                <a:ea typeface="ＭＳ Ｐゴシック" charset="0"/>
              </a:defRPr>
            </a:lvl7pPr>
            <a:lvl8pPr marL="3429000" indent="-228600" defTabSz="455613" fontAlgn="base">
              <a:spcBef>
                <a:spcPct val="0"/>
              </a:spcBef>
              <a:spcAft>
                <a:spcPct val="0"/>
              </a:spcAft>
              <a:defRPr>
                <a:solidFill>
                  <a:schemeClr val="tx1"/>
                </a:solidFill>
                <a:latin typeface="Calibri" charset="0"/>
                <a:ea typeface="ＭＳ Ｐゴシック" charset="0"/>
              </a:defRPr>
            </a:lvl8pPr>
            <a:lvl9pPr marL="3886200" indent="-228600" defTabSz="455613" fontAlgn="base">
              <a:spcBef>
                <a:spcPct val="0"/>
              </a:spcBef>
              <a:spcAft>
                <a:spcPct val="0"/>
              </a:spcAft>
              <a:defRPr>
                <a:solidFill>
                  <a:schemeClr val="tx1"/>
                </a:solidFill>
                <a:latin typeface="Calibri" charset="0"/>
                <a:ea typeface="ＭＳ Ｐゴシック" charset="0"/>
              </a:defRPr>
            </a:lvl9pPr>
          </a:lstStyle>
          <a:p>
            <a:pPr marL="0" marR="0" indent="0" algn="r" defTabSz="341710" rtl="0" eaLnBrk="1" fontAlgn="base" latinLnBrk="0" hangingPunct="1">
              <a:lnSpc>
                <a:spcPct val="100000"/>
              </a:lnSpc>
              <a:spcBef>
                <a:spcPct val="0"/>
              </a:spcBef>
              <a:spcAft>
                <a:spcPct val="0"/>
              </a:spcAft>
              <a:buClrTx/>
              <a:buSzTx/>
              <a:buFontTx/>
              <a:buNone/>
              <a:tabLst/>
              <a:defRPr/>
            </a:pPr>
            <a:r>
              <a:rPr lang="en-US" sz="600" dirty="0">
                <a:solidFill>
                  <a:schemeClr val="bg1"/>
                </a:solidFill>
                <a:latin typeface="Arial" charset="0"/>
                <a:cs typeface="Arial" charset="0"/>
              </a:rPr>
              <a:t>©</a:t>
            </a:r>
            <a:r>
              <a:rPr lang="en-US" sz="600" dirty="0" smtClean="0">
                <a:solidFill>
                  <a:schemeClr val="bg1"/>
                </a:solidFill>
                <a:latin typeface="Arial" charset="0"/>
                <a:cs typeface="Arial" charset="0"/>
              </a:rPr>
              <a:t>2021 </a:t>
            </a:r>
            <a:r>
              <a:rPr lang="en-US" sz="600" dirty="0">
                <a:solidFill>
                  <a:schemeClr val="bg1"/>
                </a:solidFill>
                <a:latin typeface="Arial" charset="0"/>
                <a:cs typeface="Arial" charset="0"/>
              </a:rPr>
              <a:t>U.S.</a:t>
            </a:r>
            <a:r>
              <a:rPr lang="en-US" sz="600" baseline="0" dirty="0">
                <a:solidFill>
                  <a:schemeClr val="bg1"/>
                </a:solidFill>
                <a:latin typeface="Arial" charset="0"/>
                <a:cs typeface="Arial" charset="0"/>
              </a:rPr>
              <a:t> Women in Nuclear     </a:t>
            </a:r>
            <a:fld id="{9A6F701A-433E-4542-8096-16FD041B1432}" type="slidenum">
              <a:rPr lang="en-US" sz="600" smtClean="0">
                <a:solidFill>
                  <a:schemeClr val="bg1"/>
                </a:solidFill>
                <a:latin typeface="Arial" charset="0"/>
                <a:cs typeface="Arial" charset="0"/>
              </a:rPr>
              <a:pPr marL="0" marR="0" indent="0" algn="r" defTabSz="341710" rtl="0" eaLnBrk="1" fontAlgn="base" latinLnBrk="0" hangingPunct="1">
                <a:lnSpc>
                  <a:spcPct val="100000"/>
                </a:lnSpc>
                <a:spcBef>
                  <a:spcPct val="0"/>
                </a:spcBef>
                <a:spcAft>
                  <a:spcPct val="0"/>
                </a:spcAft>
                <a:buClrTx/>
                <a:buSzTx/>
                <a:buFontTx/>
                <a:buNone/>
                <a:tabLst/>
                <a:defRPr/>
              </a:pPr>
              <a:t>‹#›</a:t>
            </a:fld>
            <a:endParaRPr lang="en-US" sz="600" dirty="0">
              <a:solidFill>
                <a:schemeClr val="bg1"/>
              </a:solidFill>
              <a:latin typeface="Arial" charset="0"/>
              <a:cs typeface="Arial" charset="0"/>
            </a:endParaRPr>
          </a:p>
        </p:txBody>
      </p:sp>
    </p:spTree>
    <p:extLst>
      <p:ext uri="{BB962C8B-B14F-4D97-AF65-F5344CB8AC3E}">
        <p14:creationId xmlns:p14="http://schemas.microsoft.com/office/powerpoint/2010/main" val="1050211279"/>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and Image or Graphic">
    <p:spTree>
      <p:nvGrpSpPr>
        <p:cNvPr id="1" name=""/>
        <p:cNvGrpSpPr/>
        <p:nvPr/>
      </p:nvGrpSpPr>
      <p:grpSpPr>
        <a:xfrm>
          <a:off x="0" y="0"/>
          <a:ext cx="0" cy="0"/>
          <a:chOff x="0" y="0"/>
          <a:chExt cx="0" cy="0"/>
        </a:xfrm>
      </p:grpSpPr>
      <p:sp>
        <p:nvSpPr>
          <p:cNvPr id="5" name="TextBox 4"/>
          <p:cNvSpPr txBox="1">
            <a:spLocks noChangeArrowheads="1"/>
          </p:cNvSpPr>
          <p:nvPr userDrawn="1"/>
        </p:nvSpPr>
        <p:spPr bwMode="auto">
          <a:xfrm>
            <a:off x="5147073" y="4792663"/>
            <a:ext cx="1569293" cy="16156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lIns="68565" tIns="34283" rIns="68565" bIns="34283">
            <a:spAutoFit/>
          </a:bodyPr>
          <a:lstStyle>
            <a:lvl1pPr defTabSz="455613">
              <a:defRPr>
                <a:solidFill>
                  <a:schemeClr val="tx1"/>
                </a:solidFill>
                <a:latin typeface="Calibri" charset="0"/>
                <a:ea typeface="ＭＳ Ｐゴシック" charset="0"/>
                <a:cs typeface="ＭＳ Ｐゴシック" charset="0"/>
              </a:defRPr>
            </a:lvl1pPr>
            <a:lvl2pPr marL="742950" indent="-285750" defTabSz="455613">
              <a:defRPr>
                <a:solidFill>
                  <a:schemeClr val="tx1"/>
                </a:solidFill>
                <a:latin typeface="Calibri" charset="0"/>
                <a:ea typeface="ＭＳ Ｐゴシック" charset="0"/>
              </a:defRPr>
            </a:lvl2pPr>
            <a:lvl3pPr marL="1143000" indent="-228600" defTabSz="455613">
              <a:defRPr>
                <a:solidFill>
                  <a:schemeClr val="tx1"/>
                </a:solidFill>
                <a:latin typeface="Calibri" charset="0"/>
                <a:ea typeface="ＭＳ Ｐゴシック" charset="0"/>
              </a:defRPr>
            </a:lvl3pPr>
            <a:lvl4pPr marL="1600200" indent="-228600" defTabSz="455613">
              <a:defRPr>
                <a:solidFill>
                  <a:schemeClr val="tx1"/>
                </a:solidFill>
                <a:latin typeface="Calibri" charset="0"/>
                <a:ea typeface="ＭＳ Ｐゴシック" charset="0"/>
              </a:defRPr>
            </a:lvl4pPr>
            <a:lvl5pPr marL="2057400" indent="-228600" defTabSz="455613">
              <a:defRPr>
                <a:solidFill>
                  <a:schemeClr val="tx1"/>
                </a:solidFill>
                <a:latin typeface="Calibri" charset="0"/>
                <a:ea typeface="ＭＳ Ｐゴシック" charset="0"/>
              </a:defRPr>
            </a:lvl5pPr>
            <a:lvl6pPr marL="2514600" indent="-228600" defTabSz="455613" fontAlgn="base">
              <a:spcBef>
                <a:spcPct val="0"/>
              </a:spcBef>
              <a:spcAft>
                <a:spcPct val="0"/>
              </a:spcAft>
              <a:defRPr>
                <a:solidFill>
                  <a:schemeClr val="tx1"/>
                </a:solidFill>
                <a:latin typeface="Calibri" charset="0"/>
                <a:ea typeface="ＭＳ Ｐゴシック" charset="0"/>
              </a:defRPr>
            </a:lvl6pPr>
            <a:lvl7pPr marL="2971800" indent="-228600" defTabSz="455613" fontAlgn="base">
              <a:spcBef>
                <a:spcPct val="0"/>
              </a:spcBef>
              <a:spcAft>
                <a:spcPct val="0"/>
              </a:spcAft>
              <a:defRPr>
                <a:solidFill>
                  <a:schemeClr val="tx1"/>
                </a:solidFill>
                <a:latin typeface="Calibri" charset="0"/>
                <a:ea typeface="ＭＳ Ｐゴシック" charset="0"/>
              </a:defRPr>
            </a:lvl7pPr>
            <a:lvl8pPr marL="3429000" indent="-228600" defTabSz="455613" fontAlgn="base">
              <a:spcBef>
                <a:spcPct val="0"/>
              </a:spcBef>
              <a:spcAft>
                <a:spcPct val="0"/>
              </a:spcAft>
              <a:defRPr>
                <a:solidFill>
                  <a:schemeClr val="tx1"/>
                </a:solidFill>
                <a:latin typeface="Calibri" charset="0"/>
                <a:ea typeface="ＭＳ Ｐゴシック" charset="0"/>
              </a:defRPr>
            </a:lvl8pPr>
            <a:lvl9pPr marL="3886200" indent="-228600" defTabSz="455613" fontAlgn="base">
              <a:spcBef>
                <a:spcPct val="0"/>
              </a:spcBef>
              <a:spcAft>
                <a:spcPct val="0"/>
              </a:spcAft>
              <a:defRPr>
                <a:solidFill>
                  <a:schemeClr val="tx1"/>
                </a:solidFill>
                <a:latin typeface="Calibri" charset="0"/>
                <a:ea typeface="ＭＳ Ｐゴシック" charset="0"/>
              </a:defRPr>
            </a:lvl9pPr>
          </a:lstStyle>
          <a:p>
            <a:pPr marL="0" marR="0" indent="0" algn="r" defTabSz="341710" rtl="0" eaLnBrk="1" fontAlgn="base" latinLnBrk="0" hangingPunct="1">
              <a:lnSpc>
                <a:spcPct val="100000"/>
              </a:lnSpc>
              <a:spcBef>
                <a:spcPct val="0"/>
              </a:spcBef>
              <a:spcAft>
                <a:spcPct val="0"/>
              </a:spcAft>
              <a:buClrTx/>
              <a:buSzTx/>
              <a:buFontTx/>
              <a:buNone/>
              <a:tabLst/>
              <a:defRPr/>
            </a:pPr>
            <a:r>
              <a:rPr lang="en-US" sz="600" dirty="0">
                <a:solidFill>
                  <a:schemeClr val="bg1"/>
                </a:solidFill>
                <a:latin typeface="Arial" charset="0"/>
                <a:cs typeface="Arial" charset="0"/>
              </a:rPr>
              <a:t>©2021 U.S.</a:t>
            </a:r>
            <a:r>
              <a:rPr lang="en-US" sz="600" baseline="0" dirty="0">
                <a:solidFill>
                  <a:schemeClr val="bg1"/>
                </a:solidFill>
                <a:latin typeface="Arial" charset="0"/>
                <a:cs typeface="Arial" charset="0"/>
              </a:rPr>
              <a:t> Women in Nuclear     </a:t>
            </a:r>
            <a:fld id="{9A6F701A-433E-4542-8096-16FD041B1432}" type="slidenum">
              <a:rPr lang="en-US" sz="600" smtClean="0">
                <a:solidFill>
                  <a:schemeClr val="bg1"/>
                </a:solidFill>
                <a:latin typeface="Arial" charset="0"/>
                <a:cs typeface="Arial" charset="0"/>
              </a:rPr>
              <a:pPr marL="0" marR="0" indent="0" algn="r" defTabSz="341710" rtl="0" eaLnBrk="1" fontAlgn="base" latinLnBrk="0" hangingPunct="1">
                <a:lnSpc>
                  <a:spcPct val="100000"/>
                </a:lnSpc>
                <a:spcBef>
                  <a:spcPct val="0"/>
                </a:spcBef>
                <a:spcAft>
                  <a:spcPct val="0"/>
                </a:spcAft>
                <a:buClrTx/>
                <a:buSzTx/>
                <a:buFontTx/>
                <a:buNone/>
                <a:tabLst/>
                <a:defRPr/>
              </a:pPr>
              <a:t>‹#›</a:t>
            </a:fld>
            <a:endParaRPr lang="en-US" sz="600" dirty="0">
              <a:solidFill>
                <a:schemeClr val="bg1"/>
              </a:solidFill>
              <a:latin typeface="Arial" charset="0"/>
              <a:cs typeface="Arial" charset="0"/>
            </a:endParaRPr>
          </a:p>
        </p:txBody>
      </p:sp>
      <p:sp>
        <p:nvSpPr>
          <p:cNvPr id="4" name="Text Placeholder 12"/>
          <p:cNvSpPr>
            <a:spLocks noGrp="1"/>
          </p:cNvSpPr>
          <p:nvPr>
            <p:ph type="body" sz="quarter" idx="11"/>
          </p:nvPr>
        </p:nvSpPr>
        <p:spPr>
          <a:xfrm>
            <a:off x="268999" y="271708"/>
            <a:ext cx="5190815" cy="972893"/>
          </a:xfrm>
          <a:prstGeom prst="rect">
            <a:avLst/>
          </a:prstGeom>
        </p:spPr>
        <p:txBody>
          <a:bodyPr vert="horz"/>
          <a:lstStyle>
            <a:lvl1pPr marL="0" indent="0">
              <a:buNone/>
              <a:defRPr sz="2400" baseline="0">
                <a:solidFill>
                  <a:schemeClr val="tx2">
                    <a:lumMod val="50000"/>
                  </a:schemeClr>
                </a:solidFill>
                <a:latin typeface="+mj-lt"/>
              </a:defRPr>
            </a:lvl1pPr>
            <a:lvl2pPr marL="342900" indent="0">
              <a:buNone/>
              <a:defRPr sz="2400">
                <a:solidFill>
                  <a:schemeClr val="bg1"/>
                </a:solidFill>
                <a:latin typeface="+mj-lt"/>
              </a:defRPr>
            </a:lvl2pPr>
            <a:lvl3pPr marL="685800" indent="0">
              <a:buNone/>
              <a:defRPr sz="2400">
                <a:solidFill>
                  <a:schemeClr val="bg1"/>
                </a:solidFill>
                <a:latin typeface="+mj-lt"/>
              </a:defRPr>
            </a:lvl3pPr>
            <a:lvl4pPr marL="1028700" indent="0">
              <a:buNone/>
              <a:defRPr sz="2400">
                <a:solidFill>
                  <a:schemeClr val="bg1"/>
                </a:solidFill>
                <a:latin typeface="+mj-lt"/>
              </a:defRPr>
            </a:lvl4pPr>
            <a:lvl5pPr marL="1371600" indent="0">
              <a:buNone/>
              <a:defRPr sz="2400">
                <a:solidFill>
                  <a:schemeClr val="bg1"/>
                </a:solidFill>
                <a:latin typeface="+mj-lt"/>
              </a:defRPr>
            </a:lvl5pPr>
          </a:lstStyle>
          <a:p>
            <a:pPr lvl="0"/>
            <a:r>
              <a:rPr lang="en-US" dirty="0"/>
              <a:t>Click to edit Master text styles</a:t>
            </a:r>
          </a:p>
        </p:txBody>
      </p:sp>
      <p:sp>
        <p:nvSpPr>
          <p:cNvPr id="3" name="Content Placeholder 2"/>
          <p:cNvSpPr>
            <a:spLocks noGrp="1"/>
          </p:cNvSpPr>
          <p:nvPr>
            <p:ph sz="quarter" idx="12"/>
          </p:nvPr>
        </p:nvSpPr>
        <p:spPr>
          <a:xfrm>
            <a:off x="273080" y="1319743"/>
            <a:ext cx="6168629" cy="3375025"/>
          </a:xfrm>
          <a:prstGeom prst="rect">
            <a:avLst/>
          </a:prstGeom>
        </p:spPr>
        <p:txBody>
          <a:bodyPr vert="horz"/>
          <a:lstStyle>
            <a:lvl1pPr marL="0" indent="0">
              <a:buNone/>
              <a:defRPr>
                <a:solidFill>
                  <a:srgbClr val="FFFFFF"/>
                </a:solidFill>
              </a:defRPr>
            </a:lvl1pPr>
            <a:lvl5pPr marL="1371600" indent="0">
              <a:buNone/>
              <a:defRPr>
                <a:solidFill>
                  <a:srgbClr val="FFFFFF"/>
                </a:solidFill>
              </a:defRPr>
            </a:lvl5pPr>
          </a:lstStyle>
          <a:p>
            <a:pPr lvl="0"/>
            <a:r>
              <a:rPr lang="en-US" noProof="0"/>
              <a:t>Click to edit Master text styles</a:t>
            </a:r>
          </a:p>
        </p:txBody>
      </p:sp>
      <p:pic>
        <p:nvPicPr>
          <p:cNvPr id="6" name="Picture 5">
            <a:extLst>
              <a:ext uri="{FF2B5EF4-FFF2-40B4-BE49-F238E27FC236}">
                <a16:creationId xmlns:a16="http://schemas.microsoft.com/office/drawing/2014/main" id="{9859FF2F-CA60-B14D-809E-D1F52F599ABB}"/>
              </a:ext>
            </a:extLst>
          </p:cNvPr>
          <p:cNvPicPr>
            <a:picLocks noChangeAspect="1"/>
          </p:cNvPicPr>
          <p:nvPr userDrawn="1"/>
        </p:nvPicPr>
        <p:blipFill>
          <a:blip r:embed="rId2"/>
          <a:stretch>
            <a:fillRect/>
          </a:stretch>
        </p:blipFill>
        <p:spPr>
          <a:xfrm>
            <a:off x="5459814" y="135016"/>
            <a:ext cx="1303366" cy="1011689"/>
          </a:xfrm>
          <a:prstGeom prst="rect">
            <a:avLst/>
          </a:prstGeom>
        </p:spPr>
      </p:pic>
    </p:spTree>
    <p:extLst>
      <p:ext uri="{BB962C8B-B14F-4D97-AF65-F5344CB8AC3E}">
        <p14:creationId xmlns:p14="http://schemas.microsoft.com/office/powerpoint/2010/main" val="3905174405"/>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 Subhead, + Image/Graphic">
    <p:spTree>
      <p:nvGrpSpPr>
        <p:cNvPr id="1" name=""/>
        <p:cNvGrpSpPr/>
        <p:nvPr/>
      </p:nvGrpSpPr>
      <p:grpSpPr>
        <a:xfrm>
          <a:off x="0" y="0"/>
          <a:ext cx="0" cy="0"/>
          <a:chOff x="0" y="0"/>
          <a:chExt cx="0" cy="0"/>
        </a:xfrm>
      </p:grpSpPr>
      <p:sp>
        <p:nvSpPr>
          <p:cNvPr id="9" name="Text Placeholder 12"/>
          <p:cNvSpPr>
            <a:spLocks noGrp="1"/>
          </p:cNvSpPr>
          <p:nvPr>
            <p:ph type="body" sz="quarter" idx="10"/>
          </p:nvPr>
        </p:nvSpPr>
        <p:spPr>
          <a:xfrm>
            <a:off x="268998" y="271708"/>
            <a:ext cx="5130317" cy="586602"/>
          </a:xfrm>
          <a:prstGeom prst="rect">
            <a:avLst/>
          </a:prstGeom>
        </p:spPr>
        <p:txBody>
          <a:bodyPr vert="horz"/>
          <a:lstStyle>
            <a:lvl1pPr marL="0" indent="0">
              <a:buNone/>
              <a:defRPr sz="2400">
                <a:solidFill>
                  <a:srgbClr val="10375C"/>
                </a:solidFill>
                <a:latin typeface="+mj-lt"/>
              </a:defRPr>
            </a:lvl1pPr>
            <a:lvl2pPr marL="342900" indent="0">
              <a:buNone/>
              <a:defRPr sz="2400">
                <a:solidFill>
                  <a:schemeClr val="bg1"/>
                </a:solidFill>
                <a:latin typeface="+mj-lt"/>
              </a:defRPr>
            </a:lvl2pPr>
            <a:lvl3pPr marL="685800" indent="0">
              <a:buNone/>
              <a:defRPr sz="2400">
                <a:solidFill>
                  <a:schemeClr val="bg1"/>
                </a:solidFill>
                <a:latin typeface="+mj-lt"/>
              </a:defRPr>
            </a:lvl3pPr>
            <a:lvl4pPr marL="1028700" indent="0">
              <a:buNone/>
              <a:defRPr sz="2400">
                <a:solidFill>
                  <a:schemeClr val="bg1"/>
                </a:solidFill>
                <a:latin typeface="+mj-lt"/>
              </a:defRPr>
            </a:lvl4pPr>
            <a:lvl5pPr marL="1371600" indent="0">
              <a:buNone/>
              <a:defRPr sz="2400">
                <a:solidFill>
                  <a:schemeClr val="bg1"/>
                </a:solidFill>
                <a:latin typeface="+mj-lt"/>
              </a:defRPr>
            </a:lvl5pPr>
          </a:lstStyle>
          <a:p>
            <a:pPr lvl="0"/>
            <a:r>
              <a:rPr lang="en-US" dirty="0"/>
              <a:t>Click to edit Master text styles</a:t>
            </a:r>
          </a:p>
        </p:txBody>
      </p:sp>
      <p:sp>
        <p:nvSpPr>
          <p:cNvPr id="8" name="Text Placeholder 2"/>
          <p:cNvSpPr>
            <a:spLocks noGrp="1"/>
          </p:cNvSpPr>
          <p:nvPr>
            <p:ph type="body" sz="quarter" idx="11"/>
          </p:nvPr>
        </p:nvSpPr>
        <p:spPr>
          <a:xfrm>
            <a:off x="276434" y="848283"/>
            <a:ext cx="5123755" cy="446349"/>
          </a:xfrm>
          <a:prstGeom prst="rect">
            <a:avLst/>
          </a:prstGeom>
        </p:spPr>
        <p:txBody>
          <a:bodyPr vert="horz"/>
          <a:lstStyle>
            <a:lvl1pPr marL="0" indent="0">
              <a:buNone/>
              <a:defRPr sz="1350" cap="all" baseline="0">
                <a:solidFill>
                  <a:schemeClr val="bg1"/>
                </a:solidFill>
              </a:defRPr>
            </a:lvl1pPr>
            <a:lvl2pPr marL="342900" indent="0">
              <a:buNone/>
              <a:defRPr sz="1500">
                <a:solidFill>
                  <a:srgbClr val="FFFFFF"/>
                </a:solidFill>
              </a:defRPr>
            </a:lvl2pPr>
            <a:lvl3pPr marL="685800" indent="0">
              <a:buNone/>
              <a:defRPr sz="1500">
                <a:solidFill>
                  <a:srgbClr val="FFFFFF"/>
                </a:solidFill>
              </a:defRPr>
            </a:lvl3pPr>
            <a:lvl4pPr marL="1028700" indent="0">
              <a:buNone/>
              <a:defRPr sz="1500">
                <a:solidFill>
                  <a:srgbClr val="FFFFFF"/>
                </a:solidFill>
              </a:defRPr>
            </a:lvl4pPr>
            <a:lvl5pPr marL="1371600" indent="0">
              <a:buNone/>
              <a:defRPr sz="1500">
                <a:solidFill>
                  <a:srgbClr val="FFFFFF"/>
                </a:solidFill>
              </a:defRPr>
            </a:lvl5pPr>
          </a:lstStyle>
          <a:p>
            <a:pPr lvl="0"/>
            <a:r>
              <a:rPr lang="en-US" dirty="0"/>
              <a:t>Click to edit Master text styles</a:t>
            </a:r>
          </a:p>
        </p:txBody>
      </p:sp>
      <p:sp>
        <p:nvSpPr>
          <p:cNvPr id="13" name="Content Placeholder 2"/>
          <p:cNvSpPr>
            <a:spLocks noGrp="1"/>
          </p:cNvSpPr>
          <p:nvPr>
            <p:ph sz="quarter" idx="12"/>
          </p:nvPr>
        </p:nvSpPr>
        <p:spPr>
          <a:xfrm>
            <a:off x="276433" y="1356134"/>
            <a:ext cx="6168629" cy="3375025"/>
          </a:xfrm>
          <a:prstGeom prst="rect">
            <a:avLst/>
          </a:prstGeom>
        </p:spPr>
        <p:txBody>
          <a:bodyPr vert="horz"/>
          <a:lstStyle>
            <a:lvl1pPr marL="0" indent="0">
              <a:buNone/>
              <a:defRPr>
                <a:solidFill>
                  <a:srgbClr val="FFFFFF"/>
                </a:solidFill>
              </a:defRPr>
            </a:lvl1pPr>
            <a:lvl5pPr marL="1371600" indent="0">
              <a:buNone/>
              <a:defRPr>
                <a:solidFill>
                  <a:srgbClr val="FFFFFF"/>
                </a:solidFill>
              </a:defRPr>
            </a:lvl5pPr>
          </a:lstStyle>
          <a:p>
            <a:pPr lvl="0"/>
            <a:r>
              <a:rPr lang="en-US" noProof="0"/>
              <a:t>Click to edit Master text styles</a:t>
            </a:r>
          </a:p>
        </p:txBody>
      </p:sp>
      <p:sp>
        <p:nvSpPr>
          <p:cNvPr id="7" name="TextBox 6">
            <a:extLst>
              <a:ext uri="{FF2B5EF4-FFF2-40B4-BE49-F238E27FC236}">
                <a16:creationId xmlns:a16="http://schemas.microsoft.com/office/drawing/2014/main" id="{8EC4B5C6-9685-F940-A9F1-5F3F8027325E}"/>
              </a:ext>
            </a:extLst>
          </p:cNvPr>
          <p:cNvSpPr txBox="1">
            <a:spLocks noChangeArrowheads="1"/>
          </p:cNvSpPr>
          <p:nvPr userDrawn="1"/>
        </p:nvSpPr>
        <p:spPr bwMode="auto">
          <a:xfrm>
            <a:off x="5147073" y="4792663"/>
            <a:ext cx="1569293" cy="16156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lIns="68565" tIns="34283" rIns="68565" bIns="34283">
            <a:spAutoFit/>
          </a:bodyPr>
          <a:lstStyle>
            <a:lvl1pPr defTabSz="455613">
              <a:defRPr>
                <a:solidFill>
                  <a:schemeClr val="tx1"/>
                </a:solidFill>
                <a:latin typeface="Calibri" charset="0"/>
                <a:ea typeface="ＭＳ Ｐゴシック" charset="0"/>
                <a:cs typeface="ＭＳ Ｐゴシック" charset="0"/>
              </a:defRPr>
            </a:lvl1pPr>
            <a:lvl2pPr marL="742950" indent="-285750" defTabSz="455613">
              <a:defRPr>
                <a:solidFill>
                  <a:schemeClr val="tx1"/>
                </a:solidFill>
                <a:latin typeface="Calibri" charset="0"/>
                <a:ea typeface="ＭＳ Ｐゴシック" charset="0"/>
              </a:defRPr>
            </a:lvl2pPr>
            <a:lvl3pPr marL="1143000" indent="-228600" defTabSz="455613">
              <a:defRPr>
                <a:solidFill>
                  <a:schemeClr val="tx1"/>
                </a:solidFill>
                <a:latin typeface="Calibri" charset="0"/>
                <a:ea typeface="ＭＳ Ｐゴシック" charset="0"/>
              </a:defRPr>
            </a:lvl3pPr>
            <a:lvl4pPr marL="1600200" indent="-228600" defTabSz="455613">
              <a:defRPr>
                <a:solidFill>
                  <a:schemeClr val="tx1"/>
                </a:solidFill>
                <a:latin typeface="Calibri" charset="0"/>
                <a:ea typeface="ＭＳ Ｐゴシック" charset="0"/>
              </a:defRPr>
            </a:lvl4pPr>
            <a:lvl5pPr marL="2057400" indent="-228600" defTabSz="455613">
              <a:defRPr>
                <a:solidFill>
                  <a:schemeClr val="tx1"/>
                </a:solidFill>
                <a:latin typeface="Calibri" charset="0"/>
                <a:ea typeface="ＭＳ Ｐゴシック" charset="0"/>
              </a:defRPr>
            </a:lvl5pPr>
            <a:lvl6pPr marL="2514600" indent="-228600" defTabSz="455613" fontAlgn="base">
              <a:spcBef>
                <a:spcPct val="0"/>
              </a:spcBef>
              <a:spcAft>
                <a:spcPct val="0"/>
              </a:spcAft>
              <a:defRPr>
                <a:solidFill>
                  <a:schemeClr val="tx1"/>
                </a:solidFill>
                <a:latin typeface="Calibri" charset="0"/>
                <a:ea typeface="ＭＳ Ｐゴシック" charset="0"/>
              </a:defRPr>
            </a:lvl6pPr>
            <a:lvl7pPr marL="2971800" indent="-228600" defTabSz="455613" fontAlgn="base">
              <a:spcBef>
                <a:spcPct val="0"/>
              </a:spcBef>
              <a:spcAft>
                <a:spcPct val="0"/>
              </a:spcAft>
              <a:defRPr>
                <a:solidFill>
                  <a:schemeClr val="tx1"/>
                </a:solidFill>
                <a:latin typeface="Calibri" charset="0"/>
                <a:ea typeface="ＭＳ Ｐゴシック" charset="0"/>
              </a:defRPr>
            </a:lvl7pPr>
            <a:lvl8pPr marL="3429000" indent="-228600" defTabSz="455613" fontAlgn="base">
              <a:spcBef>
                <a:spcPct val="0"/>
              </a:spcBef>
              <a:spcAft>
                <a:spcPct val="0"/>
              </a:spcAft>
              <a:defRPr>
                <a:solidFill>
                  <a:schemeClr val="tx1"/>
                </a:solidFill>
                <a:latin typeface="Calibri" charset="0"/>
                <a:ea typeface="ＭＳ Ｐゴシック" charset="0"/>
              </a:defRPr>
            </a:lvl8pPr>
            <a:lvl9pPr marL="3886200" indent="-228600" defTabSz="455613" fontAlgn="base">
              <a:spcBef>
                <a:spcPct val="0"/>
              </a:spcBef>
              <a:spcAft>
                <a:spcPct val="0"/>
              </a:spcAft>
              <a:defRPr>
                <a:solidFill>
                  <a:schemeClr val="tx1"/>
                </a:solidFill>
                <a:latin typeface="Calibri" charset="0"/>
                <a:ea typeface="ＭＳ Ｐゴシック" charset="0"/>
              </a:defRPr>
            </a:lvl9pPr>
          </a:lstStyle>
          <a:p>
            <a:pPr marL="0" marR="0" indent="0" algn="r" defTabSz="341710" rtl="0" eaLnBrk="1" fontAlgn="base" latinLnBrk="0" hangingPunct="1">
              <a:lnSpc>
                <a:spcPct val="100000"/>
              </a:lnSpc>
              <a:spcBef>
                <a:spcPct val="0"/>
              </a:spcBef>
              <a:spcAft>
                <a:spcPct val="0"/>
              </a:spcAft>
              <a:buClrTx/>
              <a:buSzTx/>
              <a:buFontTx/>
              <a:buNone/>
              <a:tabLst/>
              <a:defRPr/>
            </a:pPr>
            <a:r>
              <a:rPr lang="en-US" sz="600" dirty="0">
                <a:solidFill>
                  <a:schemeClr val="bg1"/>
                </a:solidFill>
                <a:latin typeface="Arial" charset="0"/>
                <a:cs typeface="Arial" charset="0"/>
              </a:rPr>
              <a:t>©</a:t>
            </a:r>
            <a:r>
              <a:rPr lang="en-US" sz="600" dirty="0" smtClean="0">
                <a:solidFill>
                  <a:schemeClr val="bg1"/>
                </a:solidFill>
                <a:latin typeface="Arial" charset="0"/>
                <a:cs typeface="Arial" charset="0"/>
              </a:rPr>
              <a:t>2021 </a:t>
            </a:r>
            <a:r>
              <a:rPr lang="en-US" sz="600" dirty="0">
                <a:solidFill>
                  <a:schemeClr val="bg1"/>
                </a:solidFill>
                <a:latin typeface="Arial" charset="0"/>
                <a:cs typeface="Arial" charset="0"/>
              </a:rPr>
              <a:t>U.S.</a:t>
            </a:r>
            <a:r>
              <a:rPr lang="en-US" sz="600" baseline="0" dirty="0">
                <a:solidFill>
                  <a:schemeClr val="bg1"/>
                </a:solidFill>
                <a:latin typeface="Arial" charset="0"/>
                <a:cs typeface="Arial" charset="0"/>
              </a:rPr>
              <a:t> Women in Nuclear     </a:t>
            </a:r>
            <a:fld id="{9A6F701A-433E-4542-8096-16FD041B1432}" type="slidenum">
              <a:rPr lang="en-US" sz="600" smtClean="0">
                <a:solidFill>
                  <a:schemeClr val="bg1"/>
                </a:solidFill>
                <a:latin typeface="Arial" charset="0"/>
                <a:cs typeface="Arial" charset="0"/>
              </a:rPr>
              <a:pPr marL="0" marR="0" indent="0" algn="r" defTabSz="341710" rtl="0" eaLnBrk="1" fontAlgn="base" latinLnBrk="0" hangingPunct="1">
                <a:lnSpc>
                  <a:spcPct val="100000"/>
                </a:lnSpc>
                <a:spcBef>
                  <a:spcPct val="0"/>
                </a:spcBef>
                <a:spcAft>
                  <a:spcPct val="0"/>
                </a:spcAft>
                <a:buClrTx/>
                <a:buSzTx/>
                <a:buFontTx/>
                <a:buNone/>
                <a:tabLst/>
                <a:defRPr/>
              </a:pPr>
              <a:t>‹#›</a:t>
            </a:fld>
            <a:endParaRPr lang="en-US" sz="600" dirty="0">
              <a:solidFill>
                <a:schemeClr val="bg1"/>
              </a:solidFill>
              <a:latin typeface="Arial" charset="0"/>
              <a:cs typeface="Arial" charset="0"/>
            </a:endParaRPr>
          </a:p>
        </p:txBody>
      </p:sp>
      <p:pic>
        <p:nvPicPr>
          <p:cNvPr id="10" name="Picture 9">
            <a:extLst>
              <a:ext uri="{FF2B5EF4-FFF2-40B4-BE49-F238E27FC236}">
                <a16:creationId xmlns:a16="http://schemas.microsoft.com/office/drawing/2014/main" id="{DB981BF0-6EBD-E141-B4AE-8C69E7ABF1EB}"/>
              </a:ext>
            </a:extLst>
          </p:cNvPr>
          <p:cNvPicPr>
            <a:picLocks noChangeAspect="1"/>
          </p:cNvPicPr>
          <p:nvPr userDrawn="1"/>
        </p:nvPicPr>
        <p:blipFill>
          <a:blip r:embed="rId2"/>
          <a:stretch>
            <a:fillRect/>
          </a:stretch>
        </p:blipFill>
        <p:spPr>
          <a:xfrm>
            <a:off x="5459814" y="135016"/>
            <a:ext cx="1303366" cy="1011689"/>
          </a:xfrm>
          <a:prstGeom prst="rect">
            <a:avLst/>
          </a:prstGeom>
        </p:spPr>
      </p:pic>
    </p:spTree>
    <p:extLst>
      <p:ext uri="{BB962C8B-B14F-4D97-AF65-F5344CB8AC3E}">
        <p14:creationId xmlns:p14="http://schemas.microsoft.com/office/powerpoint/2010/main" val="248726130"/>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le with 2 Lines Text, Image/Graphic">
    <p:spTree>
      <p:nvGrpSpPr>
        <p:cNvPr id="1" name=""/>
        <p:cNvGrpSpPr/>
        <p:nvPr/>
      </p:nvGrpSpPr>
      <p:grpSpPr>
        <a:xfrm>
          <a:off x="0" y="0"/>
          <a:ext cx="0" cy="0"/>
          <a:chOff x="0" y="0"/>
          <a:chExt cx="0" cy="0"/>
        </a:xfrm>
      </p:grpSpPr>
      <p:sp>
        <p:nvSpPr>
          <p:cNvPr id="7" name="Text Placeholder 2"/>
          <p:cNvSpPr>
            <a:spLocks noGrp="1"/>
          </p:cNvSpPr>
          <p:nvPr>
            <p:ph type="body" sz="quarter" idx="11"/>
          </p:nvPr>
        </p:nvSpPr>
        <p:spPr>
          <a:xfrm>
            <a:off x="270990" y="1250848"/>
            <a:ext cx="6239857" cy="811408"/>
          </a:xfrm>
          <a:prstGeom prst="rect">
            <a:avLst/>
          </a:prstGeom>
        </p:spPr>
        <p:txBody>
          <a:bodyPr vert="horz"/>
          <a:lstStyle>
            <a:lvl1pPr marL="0" indent="0">
              <a:buNone/>
              <a:defRPr sz="1500" baseline="0">
                <a:solidFill>
                  <a:srgbClr val="FFFFFF"/>
                </a:solidFill>
              </a:defRPr>
            </a:lvl1pPr>
            <a:lvl2pPr marL="342900" indent="0">
              <a:buNone/>
              <a:defRPr sz="1500">
                <a:solidFill>
                  <a:srgbClr val="FFFFFF"/>
                </a:solidFill>
              </a:defRPr>
            </a:lvl2pPr>
            <a:lvl3pPr marL="685800" indent="0">
              <a:buNone/>
              <a:defRPr sz="1500">
                <a:solidFill>
                  <a:srgbClr val="FFFFFF"/>
                </a:solidFill>
              </a:defRPr>
            </a:lvl3pPr>
            <a:lvl4pPr marL="1028700" indent="0">
              <a:buNone/>
              <a:defRPr sz="1500">
                <a:solidFill>
                  <a:srgbClr val="FFFFFF"/>
                </a:solidFill>
              </a:defRPr>
            </a:lvl4pPr>
            <a:lvl5pPr marL="1371600" indent="0">
              <a:buNone/>
              <a:defRPr sz="1500">
                <a:solidFill>
                  <a:srgbClr val="FFFFFF"/>
                </a:solidFill>
              </a:defRPr>
            </a:lvl5pPr>
          </a:lstStyle>
          <a:p>
            <a:pPr lvl="0"/>
            <a:r>
              <a:rPr lang="en-US" dirty="0"/>
              <a:t>Click to edit Master text styles</a:t>
            </a:r>
          </a:p>
        </p:txBody>
      </p:sp>
      <p:sp>
        <p:nvSpPr>
          <p:cNvPr id="11" name="Text Placeholder 12"/>
          <p:cNvSpPr>
            <a:spLocks noGrp="1"/>
          </p:cNvSpPr>
          <p:nvPr>
            <p:ph type="body" sz="quarter" idx="13"/>
          </p:nvPr>
        </p:nvSpPr>
        <p:spPr>
          <a:xfrm>
            <a:off x="268999" y="271708"/>
            <a:ext cx="5190815" cy="972893"/>
          </a:xfrm>
          <a:prstGeom prst="rect">
            <a:avLst/>
          </a:prstGeom>
        </p:spPr>
        <p:txBody>
          <a:bodyPr vert="horz"/>
          <a:lstStyle>
            <a:lvl1pPr marL="0" indent="0">
              <a:buNone/>
              <a:defRPr sz="2400" baseline="0">
                <a:solidFill>
                  <a:srgbClr val="10375C"/>
                </a:solidFill>
                <a:latin typeface="+mj-lt"/>
              </a:defRPr>
            </a:lvl1pPr>
            <a:lvl2pPr marL="342900" indent="0">
              <a:buNone/>
              <a:defRPr sz="2400">
                <a:solidFill>
                  <a:schemeClr val="bg1"/>
                </a:solidFill>
                <a:latin typeface="+mj-lt"/>
              </a:defRPr>
            </a:lvl2pPr>
            <a:lvl3pPr marL="685800" indent="0">
              <a:buNone/>
              <a:defRPr sz="2400">
                <a:solidFill>
                  <a:schemeClr val="bg1"/>
                </a:solidFill>
                <a:latin typeface="+mj-lt"/>
              </a:defRPr>
            </a:lvl3pPr>
            <a:lvl4pPr marL="1028700" indent="0">
              <a:buNone/>
              <a:defRPr sz="2400">
                <a:solidFill>
                  <a:schemeClr val="bg1"/>
                </a:solidFill>
                <a:latin typeface="+mj-lt"/>
              </a:defRPr>
            </a:lvl4pPr>
            <a:lvl5pPr marL="1371600" indent="0">
              <a:buNone/>
              <a:defRPr sz="2400">
                <a:solidFill>
                  <a:schemeClr val="bg1"/>
                </a:solidFill>
                <a:latin typeface="+mj-lt"/>
              </a:defRPr>
            </a:lvl5pPr>
          </a:lstStyle>
          <a:p>
            <a:pPr lvl="0"/>
            <a:r>
              <a:rPr lang="en-US" dirty="0"/>
              <a:t>Click to edit Master text styles</a:t>
            </a:r>
          </a:p>
        </p:txBody>
      </p:sp>
      <p:sp>
        <p:nvSpPr>
          <p:cNvPr id="14" name="Content Placeholder 2"/>
          <p:cNvSpPr>
            <a:spLocks noGrp="1"/>
          </p:cNvSpPr>
          <p:nvPr>
            <p:ph sz="quarter" idx="14"/>
          </p:nvPr>
        </p:nvSpPr>
        <p:spPr>
          <a:xfrm>
            <a:off x="267637" y="2103484"/>
            <a:ext cx="6168629" cy="2647950"/>
          </a:xfrm>
          <a:prstGeom prst="rect">
            <a:avLst/>
          </a:prstGeom>
        </p:spPr>
        <p:txBody>
          <a:bodyPr vert="horz"/>
          <a:lstStyle>
            <a:lvl1pPr marL="0" indent="0">
              <a:buNone/>
              <a:defRPr>
                <a:solidFill>
                  <a:srgbClr val="FFFFFF"/>
                </a:solidFill>
              </a:defRPr>
            </a:lvl1pPr>
            <a:lvl5pPr marL="1371600" indent="0">
              <a:buNone/>
              <a:defRPr>
                <a:solidFill>
                  <a:srgbClr val="FFFFFF"/>
                </a:solidFill>
              </a:defRPr>
            </a:lvl5pPr>
          </a:lstStyle>
          <a:p>
            <a:pPr lvl="0"/>
            <a:r>
              <a:rPr lang="en-US" noProof="0" dirty="0"/>
              <a:t>Click to edit Master text styles</a:t>
            </a:r>
          </a:p>
        </p:txBody>
      </p:sp>
      <p:sp>
        <p:nvSpPr>
          <p:cNvPr id="8" name="TextBox 7">
            <a:extLst>
              <a:ext uri="{FF2B5EF4-FFF2-40B4-BE49-F238E27FC236}">
                <a16:creationId xmlns:a16="http://schemas.microsoft.com/office/drawing/2014/main" id="{8A7EF7A7-DF97-7049-9B0E-9FDB4A353478}"/>
              </a:ext>
            </a:extLst>
          </p:cNvPr>
          <p:cNvSpPr txBox="1">
            <a:spLocks noChangeArrowheads="1"/>
          </p:cNvSpPr>
          <p:nvPr userDrawn="1"/>
        </p:nvSpPr>
        <p:spPr bwMode="auto">
          <a:xfrm>
            <a:off x="5147073" y="4792663"/>
            <a:ext cx="1569293" cy="16156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lIns="68565" tIns="34283" rIns="68565" bIns="34283">
            <a:spAutoFit/>
          </a:bodyPr>
          <a:lstStyle>
            <a:lvl1pPr defTabSz="455613">
              <a:defRPr>
                <a:solidFill>
                  <a:schemeClr val="tx1"/>
                </a:solidFill>
                <a:latin typeface="Calibri" charset="0"/>
                <a:ea typeface="ＭＳ Ｐゴシック" charset="0"/>
                <a:cs typeface="ＭＳ Ｐゴシック" charset="0"/>
              </a:defRPr>
            </a:lvl1pPr>
            <a:lvl2pPr marL="742950" indent="-285750" defTabSz="455613">
              <a:defRPr>
                <a:solidFill>
                  <a:schemeClr val="tx1"/>
                </a:solidFill>
                <a:latin typeface="Calibri" charset="0"/>
                <a:ea typeface="ＭＳ Ｐゴシック" charset="0"/>
              </a:defRPr>
            </a:lvl2pPr>
            <a:lvl3pPr marL="1143000" indent="-228600" defTabSz="455613">
              <a:defRPr>
                <a:solidFill>
                  <a:schemeClr val="tx1"/>
                </a:solidFill>
                <a:latin typeface="Calibri" charset="0"/>
                <a:ea typeface="ＭＳ Ｐゴシック" charset="0"/>
              </a:defRPr>
            </a:lvl3pPr>
            <a:lvl4pPr marL="1600200" indent="-228600" defTabSz="455613">
              <a:defRPr>
                <a:solidFill>
                  <a:schemeClr val="tx1"/>
                </a:solidFill>
                <a:latin typeface="Calibri" charset="0"/>
                <a:ea typeface="ＭＳ Ｐゴシック" charset="0"/>
              </a:defRPr>
            </a:lvl4pPr>
            <a:lvl5pPr marL="2057400" indent="-228600" defTabSz="455613">
              <a:defRPr>
                <a:solidFill>
                  <a:schemeClr val="tx1"/>
                </a:solidFill>
                <a:latin typeface="Calibri" charset="0"/>
                <a:ea typeface="ＭＳ Ｐゴシック" charset="0"/>
              </a:defRPr>
            </a:lvl5pPr>
            <a:lvl6pPr marL="2514600" indent="-228600" defTabSz="455613" fontAlgn="base">
              <a:spcBef>
                <a:spcPct val="0"/>
              </a:spcBef>
              <a:spcAft>
                <a:spcPct val="0"/>
              </a:spcAft>
              <a:defRPr>
                <a:solidFill>
                  <a:schemeClr val="tx1"/>
                </a:solidFill>
                <a:latin typeface="Calibri" charset="0"/>
                <a:ea typeface="ＭＳ Ｐゴシック" charset="0"/>
              </a:defRPr>
            </a:lvl6pPr>
            <a:lvl7pPr marL="2971800" indent="-228600" defTabSz="455613" fontAlgn="base">
              <a:spcBef>
                <a:spcPct val="0"/>
              </a:spcBef>
              <a:spcAft>
                <a:spcPct val="0"/>
              </a:spcAft>
              <a:defRPr>
                <a:solidFill>
                  <a:schemeClr val="tx1"/>
                </a:solidFill>
                <a:latin typeface="Calibri" charset="0"/>
                <a:ea typeface="ＭＳ Ｐゴシック" charset="0"/>
              </a:defRPr>
            </a:lvl7pPr>
            <a:lvl8pPr marL="3429000" indent="-228600" defTabSz="455613" fontAlgn="base">
              <a:spcBef>
                <a:spcPct val="0"/>
              </a:spcBef>
              <a:spcAft>
                <a:spcPct val="0"/>
              </a:spcAft>
              <a:defRPr>
                <a:solidFill>
                  <a:schemeClr val="tx1"/>
                </a:solidFill>
                <a:latin typeface="Calibri" charset="0"/>
                <a:ea typeface="ＭＳ Ｐゴシック" charset="0"/>
              </a:defRPr>
            </a:lvl8pPr>
            <a:lvl9pPr marL="3886200" indent="-228600" defTabSz="455613" fontAlgn="base">
              <a:spcBef>
                <a:spcPct val="0"/>
              </a:spcBef>
              <a:spcAft>
                <a:spcPct val="0"/>
              </a:spcAft>
              <a:defRPr>
                <a:solidFill>
                  <a:schemeClr val="tx1"/>
                </a:solidFill>
                <a:latin typeface="Calibri" charset="0"/>
                <a:ea typeface="ＭＳ Ｐゴシック" charset="0"/>
              </a:defRPr>
            </a:lvl9pPr>
          </a:lstStyle>
          <a:p>
            <a:pPr marL="0" marR="0" indent="0" algn="r" defTabSz="341710" rtl="0" eaLnBrk="1" fontAlgn="base" latinLnBrk="0" hangingPunct="1">
              <a:lnSpc>
                <a:spcPct val="100000"/>
              </a:lnSpc>
              <a:spcBef>
                <a:spcPct val="0"/>
              </a:spcBef>
              <a:spcAft>
                <a:spcPct val="0"/>
              </a:spcAft>
              <a:buClrTx/>
              <a:buSzTx/>
              <a:buFontTx/>
              <a:buNone/>
              <a:tabLst/>
              <a:defRPr/>
            </a:pPr>
            <a:r>
              <a:rPr lang="en-US" sz="600" dirty="0">
                <a:solidFill>
                  <a:schemeClr val="bg1"/>
                </a:solidFill>
                <a:latin typeface="Arial" charset="0"/>
                <a:cs typeface="Arial" charset="0"/>
              </a:rPr>
              <a:t>©</a:t>
            </a:r>
            <a:r>
              <a:rPr lang="en-US" sz="600" dirty="0" smtClean="0">
                <a:solidFill>
                  <a:schemeClr val="bg1"/>
                </a:solidFill>
                <a:latin typeface="Arial" charset="0"/>
                <a:cs typeface="Arial" charset="0"/>
              </a:rPr>
              <a:t>2021 </a:t>
            </a:r>
            <a:r>
              <a:rPr lang="en-US" sz="600" dirty="0">
                <a:solidFill>
                  <a:schemeClr val="bg1"/>
                </a:solidFill>
                <a:latin typeface="Arial" charset="0"/>
                <a:cs typeface="Arial" charset="0"/>
              </a:rPr>
              <a:t>U.S.</a:t>
            </a:r>
            <a:r>
              <a:rPr lang="en-US" sz="600" baseline="0" dirty="0">
                <a:solidFill>
                  <a:schemeClr val="bg1"/>
                </a:solidFill>
                <a:latin typeface="Arial" charset="0"/>
                <a:cs typeface="Arial" charset="0"/>
              </a:rPr>
              <a:t> Women in Nuclear     </a:t>
            </a:r>
            <a:fld id="{9A6F701A-433E-4542-8096-16FD041B1432}" type="slidenum">
              <a:rPr lang="en-US" sz="600" smtClean="0">
                <a:solidFill>
                  <a:schemeClr val="bg1"/>
                </a:solidFill>
                <a:latin typeface="Arial" charset="0"/>
                <a:cs typeface="Arial" charset="0"/>
              </a:rPr>
              <a:pPr marL="0" marR="0" indent="0" algn="r" defTabSz="341710" rtl="0" eaLnBrk="1" fontAlgn="base" latinLnBrk="0" hangingPunct="1">
                <a:lnSpc>
                  <a:spcPct val="100000"/>
                </a:lnSpc>
                <a:spcBef>
                  <a:spcPct val="0"/>
                </a:spcBef>
                <a:spcAft>
                  <a:spcPct val="0"/>
                </a:spcAft>
                <a:buClrTx/>
                <a:buSzTx/>
                <a:buFontTx/>
                <a:buNone/>
                <a:tabLst/>
                <a:defRPr/>
              </a:pPr>
              <a:t>‹#›</a:t>
            </a:fld>
            <a:endParaRPr lang="en-US" sz="600" dirty="0">
              <a:solidFill>
                <a:schemeClr val="bg1"/>
              </a:solidFill>
              <a:latin typeface="Arial" charset="0"/>
              <a:cs typeface="Arial" charset="0"/>
            </a:endParaRPr>
          </a:p>
        </p:txBody>
      </p:sp>
      <p:pic>
        <p:nvPicPr>
          <p:cNvPr id="9" name="Picture 8">
            <a:extLst>
              <a:ext uri="{FF2B5EF4-FFF2-40B4-BE49-F238E27FC236}">
                <a16:creationId xmlns:a16="http://schemas.microsoft.com/office/drawing/2014/main" id="{7DDAE487-8419-E740-8D72-591FC75E1949}"/>
              </a:ext>
            </a:extLst>
          </p:cNvPr>
          <p:cNvPicPr>
            <a:picLocks noChangeAspect="1"/>
          </p:cNvPicPr>
          <p:nvPr userDrawn="1"/>
        </p:nvPicPr>
        <p:blipFill>
          <a:blip r:embed="rId2"/>
          <a:stretch>
            <a:fillRect/>
          </a:stretch>
        </p:blipFill>
        <p:spPr>
          <a:xfrm>
            <a:off x="5459814" y="135016"/>
            <a:ext cx="1303366" cy="1011689"/>
          </a:xfrm>
          <a:prstGeom prst="rect">
            <a:avLst/>
          </a:prstGeom>
        </p:spPr>
      </p:pic>
    </p:spTree>
    <p:extLst>
      <p:ext uri="{BB962C8B-B14F-4D97-AF65-F5344CB8AC3E}">
        <p14:creationId xmlns:p14="http://schemas.microsoft.com/office/powerpoint/2010/main" val="1912931913"/>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theme" Target="../theme/theme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gradFill flip="none" rotWithShape="1">
          <a:gsLst>
            <a:gs pos="0">
              <a:srgbClr val="00A0D8"/>
            </a:gs>
            <a:gs pos="100000">
              <a:srgbClr val="008DCE"/>
            </a:gs>
          </a:gsLst>
          <a:lin ang="4200000" scaled="0"/>
          <a:tileRect/>
        </a:gradFill>
        <a:effectLst/>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93737" r:id="rId1"/>
    <p:sldLayoutId id="2147493738" r:id="rId2"/>
    <p:sldLayoutId id="2147493739" r:id="rId3"/>
    <p:sldLayoutId id="2147493750" r:id="rId4"/>
    <p:sldLayoutId id="2147493751" r:id="rId5"/>
    <p:sldLayoutId id="2147493752" r:id="rId6"/>
    <p:sldLayoutId id="2147493753" r:id="rId7"/>
    <p:sldLayoutId id="2147493754" r:id="rId8"/>
    <p:sldLayoutId id="2147493755" r:id="rId9"/>
    <p:sldLayoutId id="2147493756" r:id="rId10"/>
    <p:sldLayoutId id="2147493757" r:id="rId11"/>
    <p:sldLayoutId id="2147493758" r:id="rId12"/>
    <p:sldLayoutId id="2147493759" r:id="rId13"/>
    <p:sldLayoutId id="2147493760" r:id="rId14"/>
    <p:sldLayoutId id="2147493761" r:id="rId15"/>
    <p:sldLayoutId id="2147493762" r:id="rId16"/>
    <p:sldLayoutId id="2147493763" r:id="rId17"/>
    <p:sldLayoutId id="2147493764" r:id="rId18"/>
    <p:sldLayoutId id="2147493765" r:id="rId19"/>
    <p:sldLayoutId id="2147493769" r:id="rId20"/>
    <p:sldLayoutId id="2147493770" r:id="rId21"/>
    <p:sldLayoutId id="2147493771" r:id="rId22"/>
    <p:sldLayoutId id="2147493772" r:id="rId23"/>
  </p:sldLayoutIdLst>
  <p:timing>
    <p:tnLst>
      <p:par>
        <p:cTn id="1" dur="indefinite" restart="never" nodeType="tmRoot"/>
      </p:par>
    </p:tnLst>
  </p:timing>
  <p:txStyles>
    <p:titleStyle>
      <a:lvl1pPr algn="ctr" defTabSz="342900" rtl="0" eaLnBrk="1" fontAlgn="base" hangingPunct="1">
        <a:spcBef>
          <a:spcPct val="0"/>
        </a:spcBef>
        <a:spcAft>
          <a:spcPct val="0"/>
        </a:spcAft>
        <a:defRPr sz="3300" kern="1200">
          <a:solidFill>
            <a:schemeClr val="tx1"/>
          </a:solidFill>
          <a:latin typeface="+mj-lt"/>
          <a:ea typeface="ＭＳ Ｐゴシック" charset="0"/>
          <a:cs typeface="ＭＳ Ｐゴシック" charset="0"/>
        </a:defRPr>
      </a:lvl1pPr>
      <a:lvl2pPr algn="ctr" defTabSz="342900" rtl="0" eaLnBrk="1" fontAlgn="base" hangingPunct="1">
        <a:spcBef>
          <a:spcPct val="0"/>
        </a:spcBef>
        <a:spcAft>
          <a:spcPct val="0"/>
        </a:spcAft>
        <a:defRPr sz="3300">
          <a:solidFill>
            <a:schemeClr val="tx1"/>
          </a:solidFill>
          <a:latin typeface="Arial" charset="0"/>
          <a:ea typeface="ＭＳ Ｐゴシック" charset="0"/>
          <a:cs typeface="ＭＳ Ｐゴシック" charset="0"/>
        </a:defRPr>
      </a:lvl2pPr>
      <a:lvl3pPr algn="ctr" defTabSz="342900" rtl="0" eaLnBrk="1" fontAlgn="base" hangingPunct="1">
        <a:spcBef>
          <a:spcPct val="0"/>
        </a:spcBef>
        <a:spcAft>
          <a:spcPct val="0"/>
        </a:spcAft>
        <a:defRPr sz="3300">
          <a:solidFill>
            <a:schemeClr val="tx1"/>
          </a:solidFill>
          <a:latin typeface="Arial" charset="0"/>
          <a:ea typeface="ＭＳ Ｐゴシック" charset="0"/>
          <a:cs typeface="ＭＳ Ｐゴシック" charset="0"/>
        </a:defRPr>
      </a:lvl3pPr>
      <a:lvl4pPr algn="ctr" defTabSz="342900" rtl="0" eaLnBrk="1" fontAlgn="base" hangingPunct="1">
        <a:spcBef>
          <a:spcPct val="0"/>
        </a:spcBef>
        <a:spcAft>
          <a:spcPct val="0"/>
        </a:spcAft>
        <a:defRPr sz="3300">
          <a:solidFill>
            <a:schemeClr val="tx1"/>
          </a:solidFill>
          <a:latin typeface="Arial" charset="0"/>
          <a:ea typeface="ＭＳ Ｐゴシック" charset="0"/>
          <a:cs typeface="ＭＳ Ｐゴシック" charset="0"/>
        </a:defRPr>
      </a:lvl4pPr>
      <a:lvl5pPr algn="ctr" defTabSz="342900" rtl="0" eaLnBrk="1" fontAlgn="base" hangingPunct="1">
        <a:spcBef>
          <a:spcPct val="0"/>
        </a:spcBef>
        <a:spcAft>
          <a:spcPct val="0"/>
        </a:spcAft>
        <a:defRPr sz="3300">
          <a:solidFill>
            <a:schemeClr val="tx1"/>
          </a:solidFill>
          <a:latin typeface="Arial" charset="0"/>
          <a:ea typeface="ＭＳ Ｐゴシック" charset="0"/>
          <a:cs typeface="ＭＳ Ｐゴシック" charset="0"/>
        </a:defRPr>
      </a:lvl5pPr>
      <a:lvl6pPr marL="342900" algn="ctr" defTabSz="342900" rtl="0" eaLnBrk="1" fontAlgn="base" hangingPunct="1">
        <a:spcBef>
          <a:spcPct val="0"/>
        </a:spcBef>
        <a:spcAft>
          <a:spcPct val="0"/>
        </a:spcAft>
        <a:defRPr sz="3300">
          <a:solidFill>
            <a:schemeClr val="tx1"/>
          </a:solidFill>
          <a:latin typeface="Calibri" charset="0"/>
          <a:ea typeface="ＭＳ Ｐゴシック" charset="0"/>
          <a:cs typeface="ＭＳ Ｐゴシック" charset="0"/>
        </a:defRPr>
      </a:lvl6pPr>
      <a:lvl7pPr marL="685800" algn="ctr" defTabSz="342900" rtl="0" eaLnBrk="1" fontAlgn="base" hangingPunct="1">
        <a:spcBef>
          <a:spcPct val="0"/>
        </a:spcBef>
        <a:spcAft>
          <a:spcPct val="0"/>
        </a:spcAft>
        <a:defRPr sz="3300">
          <a:solidFill>
            <a:schemeClr val="tx1"/>
          </a:solidFill>
          <a:latin typeface="Calibri" charset="0"/>
          <a:ea typeface="ＭＳ Ｐゴシック" charset="0"/>
          <a:cs typeface="ＭＳ Ｐゴシック" charset="0"/>
        </a:defRPr>
      </a:lvl7pPr>
      <a:lvl8pPr marL="1028700" algn="ctr" defTabSz="342900" rtl="0" eaLnBrk="1" fontAlgn="base" hangingPunct="1">
        <a:spcBef>
          <a:spcPct val="0"/>
        </a:spcBef>
        <a:spcAft>
          <a:spcPct val="0"/>
        </a:spcAft>
        <a:defRPr sz="3300">
          <a:solidFill>
            <a:schemeClr val="tx1"/>
          </a:solidFill>
          <a:latin typeface="Calibri" charset="0"/>
          <a:ea typeface="ＭＳ Ｐゴシック" charset="0"/>
          <a:cs typeface="ＭＳ Ｐゴシック" charset="0"/>
        </a:defRPr>
      </a:lvl8pPr>
      <a:lvl9pPr marL="1371600" algn="ctr" defTabSz="342900" rtl="0" eaLnBrk="1" fontAlgn="base" hangingPunct="1">
        <a:spcBef>
          <a:spcPct val="0"/>
        </a:spcBef>
        <a:spcAft>
          <a:spcPct val="0"/>
        </a:spcAft>
        <a:defRPr sz="3300">
          <a:solidFill>
            <a:schemeClr val="tx1"/>
          </a:solidFill>
          <a:latin typeface="Calibri" charset="0"/>
          <a:ea typeface="ＭＳ Ｐゴシック" charset="0"/>
          <a:cs typeface="ＭＳ Ｐゴシック" charset="0"/>
        </a:defRPr>
      </a:lvl9pPr>
    </p:titleStyle>
    <p:bodyStyle>
      <a:lvl1pPr marL="257175" indent="-257175" algn="l" defTabSz="342900" rtl="0" eaLnBrk="1" fontAlgn="base" hangingPunct="1">
        <a:spcBef>
          <a:spcPct val="20000"/>
        </a:spcBef>
        <a:spcAft>
          <a:spcPct val="0"/>
        </a:spcAft>
        <a:buFont typeface="Arial" charset="0"/>
        <a:buChar char="•"/>
        <a:defRPr sz="2400" kern="1200">
          <a:solidFill>
            <a:schemeClr val="tx1"/>
          </a:solidFill>
          <a:latin typeface="+mn-lt"/>
          <a:ea typeface="ＭＳ Ｐゴシック" charset="0"/>
          <a:cs typeface="ＭＳ Ｐゴシック" charset="0"/>
        </a:defRPr>
      </a:lvl1pPr>
      <a:lvl2pPr marL="557213" indent="-214313" algn="l" defTabSz="342900" rtl="0" eaLnBrk="1" fontAlgn="base" hangingPunct="1">
        <a:spcBef>
          <a:spcPct val="20000"/>
        </a:spcBef>
        <a:spcAft>
          <a:spcPct val="0"/>
        </a:spcAft>
        <a:buFont typeface="Arial" charset="0"/>
        <a:buChar char="–"/>
        <a:defRPr sz="2100" kern="1200">
          <a:solidFill>
            <a:schemeClr val="tx1"/>
          </a:solidFill>
          <a:latin typeface="+mn-lt"/>
          <a:ea typeface="ＭＳ Ｐゴシック" charset="0"/>
          <a:cs typeface="+mn-cs"/>
        </a:defRPr>
      </a:lvl2pPr>
      <a:lvl3pPr marL="857250" indent="-171450" algn="l" defTabSz="342900" rtl="0" eaLnBrk="1" fontAlgn="base" hangingPunct="1">
        <a:spcBef>
          <a:spcPct val="20000"/>
        </a:spcBef>
        <a:spcAft>
          <a:spcPct val="0"/>
        </a:spcAft>
        <a:buFont typeface="Arial" charset="0"/>
        <a:buChar char="•"/>
        <a:defRPr sz="1800" kern="1200">
          <a:solidFill>
            <a:schemeClr val="tx1"/>
          </a:solidFill>
          <a:latin typeface="+mn-lt"/>
          <a:ea typeface="ＭＳ Ｐゴシック" charset="0"/>
          <a:cs typeface="+mn-cs"/>
        </a:defRPr>
      </a:lvl3pPr>
      <a:lvl4pPr marL="1200150" indent="-171450" algn="l" defTabSz="342900" rtl="0" eaLnBrk="1" fontAlgn="base" hangingPunct="1">
        <a:spcBef>
          <a:spcPct val="20000"/>
        </a:spcBef>
        <a:spcAft>
          <a:spcPct val="0"/>
        </a:spcAft>
        <a:buFont typeface="Arial" charset="0"/>
        <a:buChar char="–"/>
        <a:defRPr sz="1500" kern="1200">
          <a:solidFill>
            <a:schemeClr val="tx1"/>
          </a:solidFill>
          <a:latin typeface="+mn-lt"/>
          <a:ea typeface="ＭＳ Ｐゴシック" charset="0"/>
          <a:cs typeface="+mn-cs"/>
        </a:defRPr>
      </a:lvl4pPr>
      <a:lvl5pPr marL="1543050" indent="-171450" algn="l" defTabSz="342900" rtl="0" eaLnBrk="1" fontAlgn="base" hangingPunct="1">
        <a:spcBef>
          <a:spcPct val="20000"/>
        </a:spcBef>
        <a:spcAft>
          <a:spcPct val="0"/>
        </a:spcAft>
        <a:buFont typeface="Arial" charset="0"/>
        <a:buChar char="»"/>
        <a:defRPr sz="1500" kern="1200">
          <a:solidFill>
            <a:schemeClr val="tx1"/>
          </a:solidFill>
          <a:latin typeface="+mn-lt"/>
          <a:ea typeface="ＭＳ Ｐゴシック" charset="0"/>
          <a:cs typeface="+mn-cs"/>
        </a:defRPr>
      </a:lvl5pPr>
      <a:lvl6pPr marL="1885950" indent="-171450" algn="l" defTabSz="342900" rtl="0" eaLnBrk="1" latinLnBrk="0" hangingPunct="1">
        <a:spcBef>
          <a:spcPct val="20000"/>
        </a:spcBef>
        <a:buFont typeface="Arial"/>
        <a:buChar char="•"/>
        <a:defRPr sz="1500" kern="1200">
          <a:solidFill>
            <a:schemeClr val="tx1"/>
          </a:solidFill>
          <a:latin typeface="+mn-lt"/>
          <a:ea typeface="+mn-ea"/>
          <a:cs typeface="+mn-cs"/>
        </a:defRPr>
      </a:lvl6pPr>
      <a:lvl7pPr marL="2228850" indent="-171450" algn="l" defTabSz="342900" rtl="0" eaLnBrk="1" latinLnBrk="0" hangingPunct="1">
        <a:spcBef>
          <a:spcPct val="20000"/>
        </a:spcBef>
        <a:buFont typeface="Arial"/>
        <a:buChar char="•"/>
        <a:defRPr sz="1500" kern="1200">
          <a:solidFill>
            <a:schemeClr val="tx1"/>
          </a:solidFill>
          <a:latin typeface="+mn-lt"/>
          <a:ea typeface="+mn-ea"/>
          <a:cs typeface="+mn-cs"/>
        </a:defRPr>
      </a:lvl7pPr>
      <a:lvl8pPr marL="2571750" indent="-171450" algn="l" defTabSz="342900" rtl="0" eaLnBrk="1" latinLnBrk="0" hangingPunct="1">
        <a:spcBef>
          <a:spcPct val="20000"/>
        </a:spcBef>
        <a:buFont typeface="Arial"/>
        <a:buChar char="•"/>
        <a:defRPr sz="1500" kern="1200">
          <a:solidFill>
            <a:schemeClr val="tx1"/>
          </a:solidFill>
          <a:latin typeface="+mn-lt"/>
          <a:ea typeface="+mn-ea"/>
          <a:cs typeface="+mn-cs"/>
        </a:defRPr>
      </a:lvl8pPr>
      <a:lvl9pPr marL="2914650" indent="-171450" algn="l" defTabSz="342900" rtl="0" eaLnBrk="1" latinLnBrk="0" hangingPunct="1">
        <a:spcBef>
          <a:spcPct val="20000"/>
        </a:spcBef>
        <a:buFont typeface="Arial"/>
        <a:buChar char="•"/>
        <a:defRPr sz="1500" kern="1200">
          <a:solidFill>
            <a:schemeClr val="tx1"/>
          </a:solidFill>
          <a:latin typeface="+mn-lt"/>
          <a:ea typeface="+mn-ea"/>
          <a:cs typeface="+mn-cs"/>
        </a:defRPr>
      </a:lvl9pPr>
    </p:bodyStyle>
    <p:otherStyle>
      <a:defPPr>
        <a:defRPr lang="en-US"/>
      </a:defPPr>
      <a:lvl1pPr marL="0" algn="l" defTabSz="342900" rtl="0" eaLnBrk="1" latinLnBrk="0" hangingPunct="1">
        <a:defRPr sz="1350" kern="1200">
          <a:solidFill>
            <a:schemeClr val="tx1"/>
          </a:solidFill>
          <a:latin typeface="+mn-lt"/>
          <a:ea typeface="+mn-ea"/>
          <a:cs typeface="+mn-cs"/>
        </a:defRPr>
      </a:lvl1pPr>
      <a:lvl2pPr marL="342900" algn="l" defTabSz="342900" rtl="0" eaLnBrk="1" latinLnBrk="0" hangingPunct="1">
        <a:defRPr sz="1350" kern="1200">
          <a:solidFill>
            <a:schemeClr val="tx1"/>
          </a:solidFill>
          <a:latin typeface="+mn-lt"/>
          <a:ea typeface="+mn-ea"/>
          <a:cs typeface="+mn-cs"/>
        </a:defRPr>
      </a:lvl2pPr>
      <a:lvl3pPr marL="685800" algn="l" defTabSz="342900" rtl="0" eaLnBrk="1" latinLnBrk="0" hangingPunct="1">
        <a:defRPr sz="1350" kern="1200">
          <a:solidFill>
            <a:schemeClr val="tx1"/>
          </a:solidFill>
          <a:latin typeface="+mn-lt"/>
          <a:ea typeface="+mn-ea"/>
          <a:cs typeface="+mn-cs"/>
        </a:defRPr>
      </a:lvl3pPr>
      <a:lvl4pPr marL="1028700" algn="l" defTabSz="342900" rtl="0" eaLnBrk="1" latinLnBrk="0" hangingPunct="1">
        <a:defRPr sz="1350" kern="1200">
          <a:solidFill>
            <a:schemeClr val="tx1"/>
          </a:solidFill>
          <a:latin typeface="+mn-lt"/>
          <a:ea typeface="+mn-ea"/>
          <a:cs typeface="+mn-cs"/>
        </a:defRPr>
      </a:lvl4pPr>
      <a:lvl5pPr marL="1371600" algn="l" defTabSz="342900" rtl="0" eaLnBrk="1" latinLnBrk="0" hangingPunct="1">
        <a:defRPr sz="1350" kern="1200">
          <a:solidFill>
            <a:schemeClr val="tx1"/>
          </a:solidFill>
          <a:latin typeface="+mn-lt"/>
          <a:ea typeface="+mn-ea"/>
          <a:cs typeface="+mn-cs"/>
        </a:defRPr>
      </a:lvl5pPr>
      <a:lvl6pPr marL="1714500" algn="l" defTabSz="342900" rtl="0" eaLnBrk="1" latinLnBrk="0" hangingPunct="1">
        <a:defRPr sz="1350" kern="1200">
          <a:solidFill>
            <a:schemeClr val="tx1"/>
          </a:solidFill>
          <a:latin typeface="+mn-lt"/>
          <a:ea typeface="+mn-ea"/>
          <a:cs typeface="+mn-cs"/>
        </a:defRPr>
      </a:lvl6pPr>
      <a:lvl7pPr marL="2057400" algn="l" defTabSz="342900" rtl="0" eaLnBrk="1" latinLnBrk="0" hangingPunct="1">
        <a:defRPr sz="1350" kern="1200">
          <a:solidFill>
            <a:schemeClr val="tx1"/>
          </a:solidFill>
          <a:latin typeface="+mn-lt"/>
          <a:ea typeface="+mn-ea"/>
          <a:cs typeface="+mn-cs"/>
        </a:defRPr>
      </a:lvl7pPr>
      <a:lvl8pPr marL="2400300" algn="l" defTabSz="342900" rtl="0" eaLnBrk="1" latinLnBrk="0" hangingPunct="1">
        <a:defRPr sz="1350" kern="1200">
          <a:solidFill>
            <a:schemeClr val="tx1"/>
          </a:solidFill>
          <a:latin typeface="+mn-lt"/>
          <a:ea typeface="+mn-ea"/>
          <a:cs typeface="+mn-cs"/>
        </a:defRPr>
      </a:lvl8pPr>
      <a:lvl9pPr marL="2743200" algn="l" defTabSz="3429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sz="quarter" idx="11"/>
          </p:nvPr>
        </p:nvSpPr>
        <p:spPr/>
        <p:txBody>
          <a:bodyPr/>
          <a:lstStyle/>
          <a:p>
            <a:r>
              <a:rPr lang="en-US" dirty="0"/>
              <a:t>General Session</a:t>
            </a:r>
          </a:p>
        </p:txBody>
      </p:sp>
      <p:sp>
        <p:nvSpPr>
          <p:cNvPr id="4" name="Text Placeholder 3"/>
          <p:cNvSpPr>
            <a:spLocks noGrp="1"/>
          </p:cNvSpPr>
          <p:nvPr>
            <p:ph type="body" sz="quarter" idx="10"/>
          </p:nvPr>
        </p:nvSpPr>
        <p:spPr>
          <a:xfrm>
            <a:off x="269126" y="1082278"/>
            <a:ext cx="5710843" cy="927590"/>
          </a:xfrm>
        </p:spPr>
        <p:txBody>
          <a:bodyPr/>
          <a:lstStyle/>
          <a:p>
            <a:r>
              <a:rPr lang="en-US" dirty="0"/>
              <a:t>U.S. WIN Auxiliary Mentoring Program</a:t>
            </a:r>
          </a:p>
        </p:txBody>
      </p:sp>
      <p:sp>
        <p:nvSpPr>
          <p:cNvPr id="6" name="Text Placeholder 5"/>
          <p:cNvSpPr>
            <a:spLocks noGrp="1"/>
          </p:cNvSpPr>
          <p:nvPr>
            <p:ph type="body" sz="quarter" idx="12"/>
          </p:nvPr>
        </p:nvSpPr>
        <p:spPr/>
        <p:txBody>
          <a:bodyPr/>
          <a:lstStyle/>
          <a:p>
            <a:r>
              <a:rPr lang="en-US" dirty="0"/>
              <a:t>August 2021</a:t>
            </a:r>
          </a:p>
        </p:txBody>
      </p:sp>
    </p:spTree>
    <p:extLst>
      <p:ext uri="{BB962C8B-B14F-4D97-AF65-F5344CB8AC3E}">
        <p14:creationId xmlns:p14="http://schemas.microsoft.com/office/powerpoint/2010/main" val="14448433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64E229FE-5736-4089-8A5D-F0BBFDEE1D49}"/>
              </a:ext>
            </a:extLst>
          </p:cNvPr>
          <p:cNvSpPr>
            <a:spLocks noGrp="1"/>
          </p:cNvSpPr>
          <p:nvPr>
            <p:ph type="body" sz="quarter" idx="11"/>
          </p:nvPr>
        </p:nvSpPr>
        <p:spPr/>
        <p:txBody>
          <a:bodyPr/>
          <a:lstStyle/>
          <a:p>
            <a:r>
              <a:rPr lang="en-US" dirty="0">
                <a:solidFill>
                  <a:schemeClr val="bg1"/>
                </a:solidFill>
              </a:rPr>
              <a:t>Program Tips: Meeting Tips and Roles</a:t>
            </a:r>
          </a:p>
          <a:p>
            <a:endParaRPr lang="en-US" dirty="0">
              <a:solidFill>
                <a:schemeClr val="bg1"/>
              </a:solidFill>
            </a:endParaRPr>
          </a:p>
        </p:txBody>
      </p:sp>
      <p:sp>
        <p:nvSpPr>
          <p:cNvPr id="3" name="Content Placeholder 2">
            <a:extLst>
              <a:ext uri="{FF2B5EF4-FFF2-40B4-BE49-F238E27FC236}">
                <a16:creationId xmlns:a16="http://schemas.microsoft.com/office/drawing/2014/main" id="{01A74D3E-738E-44E4-A1F6-A31860FCE3DA}"/>
              </a:ext>
            </a:extLst>
          </p:cNvPr>
          <p:cNvSpPr>
            <a:spLocks noGrp="1"/>
          </p:cNvSpPr>
          <p:nvPr>
            <p:ph sz="quarter" idx="12"/>
          </p:nvPr>
        </p:nvSpPr>
        <p:spPr/>
        <p:txBody>
          <a:bodyPr>
            <a:normAutofit fontScale="55000" lnSpcReduction="20000"/>
          </a:bodyPr>
          <a:lstStyle/>
          <a:p>
            <a:pPr marL="342900" indent="-342900">
              <a:buFont typeface="Arial" panose="020B0604020202020204" pitchFamily="34" charset="0"/>
              <a:buChar char="•"/>
            </a:pPr>
            <a:r>
              <a:rPr lang="en-US" dirty="0"/>
              <a:t>Plan ahead now - create a schedule for meetings</a:t>
            </a:r>
          </a:p>
          <a:p>
            <a:endParaRPr lang="en-US" dirty="0">
              <a:solidFill>
                <a:schemeClr val="bg1"/>
              </a:solidFill>
            </a:endParaRPr>
          </a:p>
          <a:p>
            <a:pPr marL="342900" indent="-342900">
              <a:buFont typeface="Arial" panose="020B0604020202020204" pitchFamily="34" charset="0"/>
              <a:buChar char="•"/>
            </a:pPr>
            <a:r>
              <a:rPr lang="en-US" dirty="0">
                <a:solidFill>
                  <a:schemeClr val="bg1"/>
                </a:solidFill>
              </a:rPr>
              <a:t>Treat meetings as a priority</a:t>
            </a:r>
          </a:p>
          <a:p>
            <a:endParaRPr lang="en-US" dirty="0">
              <a:solidFill>
                <a:schemeClr val="bg1"/>
              </a:solidFill>
            </a:endParaRPr>
          </a:p>
          <a:p>
            <a:pPr marL="342900" indent="-342900">
              <a:buFont typeface="Arial" panose="020B0604020202020204" pitchFamily="34" charset="0"/>
              <a:buChar char="•"/>
            </a:pPr>
            <a:r>
              <a:rPr lang="en-US" dirty="0">
                <a:solidFill>
                  <a:schemeClr val="bg1"/>
                </a:solidFill>
              </a:rPr>
              <a:t>Prepare for every meeting</a:t>
            </a:r>
          </a:p>
          <a:p>
            <a:pPr marL="900113" lvl="1" indent="-342900">
              <a:buFont typeface="Arial" panose="020B0604020202020204" pitchFamily="34" charset="0"/>
              <a:buChar char="•"/>
            </a:pPr>
            <a:r>
              <a:rPr lang="en-US" dirty="0">
                <a:solidFill>
                  <a:schemeClr val="bg1"/>
                </a:solidFill>
              </a:rPr>
              <a:t>Mentees:</a:t>
            </a:r>
          </a:p>
          <a:p>
            <a:pPr marL="1200150" lvl="2" indent="-342900">
              <a:buFont typeface="Arial" panose="020B0604020202020204" pitchFamily="34" charset="0"/>
              <a:buChar char="•"/>
            </a:pPr>
            <a:r>
              <a:rPr lang="en-US" dirty="0">
                <a:solidFill>
                  <a:schemeClr val="bg1"/>
                </a:solidFill>
              </a:rPr>
              <a:t>Set objectives				</a:t>
            </a:r>
            <a:endParaRPr lang="en-US" sz="1100" dirty="0">
              <a:solidFill>
                <a:schemeClr val="bg1"/>
              </a:solidFill>
            </a:endParaRPr>
          </a:p>
          <a:p>
            <a:pPr marL="1200150" lvl="2" indent="-342900">
              <a:buFont typeface="Arial" panose="020B0604020202020204" pitchFamily="34" charset="0"/>
              <a:buChar char="•"/>
            </a:pPr>
            <a:r>
              <a:rPr lang="en-US" dirty="0">
                <a:solidFill>
                  <a:schemeClr val="bg1"/>
                </a:solidFill>
              </a:rPr>
              <a:t>Bring a list of topics			</a:t>
            </a:r>
            <a:endParaRPr lang="en-US" sz="1400" dirty="0">
              <a:solidFill>
                <a:schemeClr val="bg1"/>
              </a:solidFill>
            </a:endParaRPr>
          </a:p>
          <a:p>
            <a:pPr marL="1200150" lvl="2" indent="-342900">
              <a:buFont typeface="Arial" panose="020B0604020202020204" pitchFamily="34" charset="0"/>
              <a:buChar char="•"/>
            </a:pPr>
            <a:r>
              <a:rPr lang="en-US" dirty="0">
                <a:solidFill>
                  <a:schemeClr val="bg1"/>
                </a:solidFill>
              </a:rPr>
              <a:t>Update on your follow-ups			</a:t>
            </a:r>
          </a:p>
          <a:p>
            <a:pPr marL="1200150" lvl="2" indent="-342900">
              <a:buFont typeface="Arial" panose="020B0604020202020204" pitchFamily="34" charset="0"/>
              <a:buChar char="•"/>
            </a:pPr>
            <a:r>
              <a:rPr lang="en-US" dirty="0">
                <a:solidFill>
                  <a:schemeClr val="bg1"/>
                </a:solidFill>
              </a:rPr>
              <a:t>Make a plan of action for the next meeting</a:t>
            </a:r>
          </a:p>
          <a:p>
            <a:pPr marL="900113" lvl="1" indent="-342900">
              <a:buFont typeface="Arial" panose="020B0604020202020204" pitchFamily="34" charset="0"/>
              <a:buChar char="•"/>
            </a:pPr>
            <a:r>
              <a:rPr lang="en-US" dirty="0">
                <a:solidFill>
                  <a:schemeClr val="bg1"/>
                </a:solidFill>
              </a:rPr>
              <a:t>Mentors:</a:t>
            </a:r>
          </a:p>
          <a:p>
            <a:pPr marL="1200150" lvl="2" indent="-342900">
              <a:buFont typeface="Arial" panose="020B0604020202020204" pitchFamily="34" charset="0"/>
              <a:buChar char="•"/>
            </a:pPr>
            <a:r>
              <a:rPr lang="en-US" dirty="0">
                <a:solidFill>
                  <a:schemeClr val="bg1"/>
                </a:solidFill>
              </a:rPr>
              <a:t>Review prior meeting			</a:t>
            </a:r>
          </a:p>
          <a:p>
            <a:pPr marL="1200150" lvl="2" indent="-342900">
              <a:buFont typeface="Arial" panose="020B0604020202020204" pitchFamily="34" charset="0"/>
              <a:buChar char="•"/>
            </a:pPr>
            <a:r>
              <a:rPr lang="en-US" dirty="0">
                <a:solidFill>
                  <a:schemeClr val="bg1"/>
                </a:solidFill>
              </a:rPr>
              <a:t>Bring resources to meeting (e.g. books, workshops)</a:t>
            </a:r>
          </a:p>
          <a:p>
            <a:pPr lvl="2" indent="0">
              <a:buNone/>
            </a:pPr>
            <a:endParaRPr lang="en-US" dirty="0">
              <a:solidFill>
                <a:schemeClr val="bg1"/>
              </a:solidFill>
            </a:endParaRPr>
          </a:p>
          <a:p>
            <a:pPr marL="342900" indent="-342900">
              <a:buFont typeface="Arial" panose="020B0604020202020204" pitchFamily="34" charset="0"/>
              <a:buChar char="•"/>
            </a:pPr>
            <a:r>
              <a:rPr lang="en-US" dirty="0">
                <a:solidFill>
                  <a:schemeClr val="bg1"/>
                </a:solidFill>
              </a:rPr>
              <a:t>Takeaways from every meeting</a:t>
            </a:r>
          </a:p>
          <a:p>
            <a:pPr marL="900113" lvl="1" indent="-342900">
              <a:buFont typeface="Arial" panose="020B0604020202020204" pitchFamily="34" charset="0"/>
              <a:buChar char="•"/>
            </a:pPr>
            <a:r>
              <a:rPr lang="en-US" dirty="0">
                <a:solidFill>
                  <a:schemeClr val="bg1"/>
                </a:solidFill>
              </a:rPr>
              <a:t>Mentees: Document your meetings - write your ideas down</a:t>
            </a:r>
          </a:p>
          <a:p>
            <a:pPr marL="900113" lvl="1" indent="-342900">
              <a:buFont typeface="Arial" panose="020B0604020202020204" pitchFamily="34" charset="0"/>
              <a:buChar char="•"/>
            </a:pPr>
            <a:r>
              <a:rPr lang="en-US" dirty="0">
                <a:solidFill>
                  <a:schemeClr val="bg1"/>
                </a:solidFill>
              </a:rPr>
              <a:t>Mentors: Be sure to follow-up on your commitments</a:t>
            </a:r>
          </a:p>
          <a:p>
            <a:pPr marL="1200150" lvl="2" indent="-342900">
              <a:buFont typeface="Arial" panose="020B0604020202020204" pitchFamily="34" charset="0"/>
              <a:buChar char="•"/>
            </a:pPr>
            <a:endParaRPr lang="en-US" dirty="0"/>
          </a:p>
          <a:p>
            <a:endParaRPr lang="en-US" dirty="0"/>
          </a:p>
        </p:txBody>
      </p:sp>
    </p:spTree>
    <p:extLst>
      <p:ext uri="{BB962C8B-B14F-4D97-AF65-F5344CB8AC3E}">
        <p14:creationId xmlns:p14="http://schemas.microsoft.com/office/powerpoint/2010/main" val="352058833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8CA145B1-5380-4E19-BA31-06C17AA038F4}"/>
              </a:ext>
            </a:extLst>
          </p:cNvPr>
          <p:cNvSpPr>
            <a:spLocks noGrp="1"/>
          </p:cNvSpPr>
          <p:nvPr>
            <p:ph type="body" sz="quarter" idx="11"/>
          </p:nvPr>
        </p:nvSpPr>
        <p:spPr/>
        <p:txBody>
          <a:bodyPr/>
          <a:lstStyle/>
          <a:p>
            <a:r>
              <a:rPr lang="en-US" dirty="0">
                <a:solidFill>
                  <a:schemeClr val="bg1"/>
                </a:solidFill>
              </a:rPr>
              <a:t>Time Commitment </a:t>
            </a:r>
          </a:p>
        </p:txBody>
      </p:sp>
      <p:sp>
        <p:nvSpPr>
          <p:cNvPr id="3" name="Content Placeholder 2">
            <a:extLst>
              <a:ext uri="{FF2B5EF4-FFF2-40B4-BE49-F238E27FC236}">
                <a16:creationId xmlns:a16="http://schemas.microsoft.com/office/drawing/2014/main" id="{E40EEA65-5684-41F2-B2F4-AAC102674515}"/>
              </a:ext>
            </a:extLst>
          </p:cNvPr>
          <p:cNvSpPr>
            <a:spLocks noGrp="1"/>
          </p:cNvSpPr>
          <p:nvPr>
            <p:ph sz="quarter" idx="12"/>
          </p:nvPr>
        </p:nvSpPr>
        <p:spPr/>
        <p:txBody>
          <a:bodyPr>
            <a:normAutofit fontScale="92500"/>
          </a:bodyPr>
          <a:lstStyle/>
          <a:p>
            <a:pPr marL="342900" indent="-342900">
              <a:buFont typeface="Arial" panose="020B0604020202020204" pitchFamily="34" charset="0"/>
              <a:buChar char="•"/>
            </a:pPr>
            <a:r>
              <a:rPr lang="en-US" dirty="0"/>
              <a:t>12-month long pilot, w/ a minimum commitment of 1 hour per month with your mentor/mentee</a:t>
            </a:r>
          </a:p>
          <a:p>
            <a:pPr marL="900113" lvl="1" indent="-342900">
              <a:buFont typeface="Arial" panose="020B0604020202020204" pitchFamily="34" charset="0"/>
              <a:buChar char="•"/>
            </a:pPr>
            <a:r>
              <a:rPr lang="en-US" dirty="0">
                <a:solidFill>
                  <a:schemeClr val="bg1"/>
                </a:solidFill>
              </a:rPr>
              <a:t>This does not include time to prep for meetings/review materials/etc. </a:t>
            </a:r>
          </a:p>
          <a:p>
            <a:pPr marL="342900" indent="-342900">
              <a:buFont typeface="Arial" panose="020B0604020202020204" pitchFamily="34" charset="0"/>
              <a:buChar char="•"/>
            </a:pPr>
            <a:r>
              <a:rPr lang="en-US" dirty="0"/>
              <a:t>Monthly touchpoints with your subcommittee team lead</a:t>
            </a:r>
          </a:p>
          <a:p>
            <a:pPr marL="342900" indent="-342900">
              <a:buFont typeface="Arial" panose="020B0604020202020204" pitchFamily="34" charset="0"/>
              <a:buChar char="•"/>
            </a:pPr>
            <a:r>
              <a:rPr lang="en-US" dirty="0"/>
              <a:t>Quarterly full pilot program meetings</a:t>
            </a:r>
          </a:p>
          <a:p>
            <a:pPr marL="342900" indent="-342900">
              <a:buFont typeface="Arial" panose="020B0604020202020204" pitchFamily="34" charset="0"/>
              <a:buChar char="•"/>
            </a:pPr>
            <a:r>
              <a:rPr lang="en-US" dirty="0"/>
              <a:t>Flexibility will be essential for this to succeed! </a:t>
            </a:r>
          </a:p>
          <a:p>
            <a:pPr marL="342900" indent="-342900">
              <a:buFont typeface="Arial" panose="020B0604020202020204" pitchFamily="34" charset="0"/>
              <a:buChar char="•"/>
            </a:pPr>
            <a:endParaRPr lang="en-US" dirty="0"/>
          </a:p>
        </p:txBody>
      </p:sp>
    </p:spTree>
    <p:extLst>
      <p:ext uri="{BB962C8B-B14F-4D97-AF65-F5344CB8AC3E}">
        <p14:creationId xmlns:p14="http://schemas.microsoft.com/office/powerpoint/2010/main" val="349879358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F6114719-D4C3-4FD6-B45D-EE3A331573DD}"/>
              </a:ext>
            </a:extLst>
          </p:cNvPr>
          <p:cNvSpPr>
            <a:spLocks noGrp="1"/>
          </p:cNvSpPr>
          <p:nvPr>
            <p:ph type="body" sz="quarter" idx="11"/>
          </p:nvPr>
        </p:nvSpPr>
        <p:spPr/>
        <p:txBody>
          <a:bodyPr/>
          <a:lstStyle/>
          <a:p>
            <a:r>
              <a:rPr lang="en-US" dirty="0">
                <a:solidFill>
                  <a:schemeClr val="bg1"/>
                </a:solidFill>
              </a:rPr>
              <a:t>General Discussion</a:t>
            </a:r>
          </a:p>
        </p:txBody>
      </p:sp>
      <p:sp>
        <p:nvSpPr>
          <p:cNvPr id="3" name="Content Placeholder 2">
            <a:extLst>
              <a:ext uri="{FF2B5EF4-FFF2-40B4-BE49-F238E27FC236}">
                <a16:creationId xmlns:a16="http://schemas.microsoft.com/office/drawing/2014/main" id="{0E138ED3-4590-4035-A0E2-695A890D5C99}"/>
              </a:ext>
            </a:extLst>
          </p:cNvPr>
          <p:cNvSpPr>
            <a:spLocks noGrp="1"/>
          </p:cNvSpPr>
          <p:nvPr>
            <p:ph sz="quarter" idx="12"/>
          </p:nvPr>
        </p:nvSpPr>
        <p:spPr/>
        <p:txBody>
          <a:bodyPr/>
          <a:lstStyle/>
          <a:p>
            <a:pPr marL="342900" indent="-342900">
              <a:buFont typeface="Arial" panose="020B0604020202020204" pitchFamily="34" charset="0"/>
              <a:buChar char="•"/>
            </a:pPr>
            <a:r>
              <a:rPr lang="en-US" dirty="0"/>
              <a:t>This is a </a:t>
            </a:r>
            <a:r>
              <a:rPr lang="en-US" b="1" u="sng" dirty="0"/>
              <a:t>pilot</a:t>
            </a:r>
            <a:r>
              <a:rPr lang="en-US" dirty="0"/>
              <a:t> program. Feedback is </a:t>
            </a:r>
            <a:r>
              <a:rPr lang="en-US" b="1" u="sng" dirty="0"/>
              <a:t>essential</a:t>
            </a:r>
            <a:r>
              <a:rPr lang="en-US" dirty="0"/>
              <a:t> for program health and moving forward</a:t>
            </a:r>
          </a:p>
          <a:p>
            <a:pPr marL="342900" indent="-342900">
              <a:buFont typeface="Arial" panose="020B0604020202020204" pitchFamily="34" charset="0"/>
              <a:buChar char="•"/>
            </a:pPr>
            <a:r>
              <a:rPr lang="en-US" dirty="0"/>
              <a:t>We would like input on how to measure the success of this pilot i.e. metrics </a:t>
            </a:r>
          </a:p>
          <a:p>
            <a:pPr marL="342900" indent="-342900">
              <a:buFont typeface="Arial" panose="020B0604020202020204" pitchFamily="34" charset="0"/>
              <a:buChar char="•"/>
            </a:pPr>
            <a:r>
              <a:rPr lang="en-US" dirty="0"/>
              <a:t>We would also like to solicit input on the name for this program </a:t>
            </a:r>
          </a:p>
        </p:txBody>
      </p:sp>
    </p:spTree>
    <p:extLst>
      <p:ext uri="{BB962C8B-B14F-4D97-AF65-F5344CB8AC3E}">
        <p14:creationId xmlns:p14="http://schemas.microsoft.com/office/powerpoint/2010/main" val="171355023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A8B27AEA-28C8-468B-BBE3-5CF4E852A934}"/>
              </a:ext>
            </a:extLst>
          </p:cNvPr>
          <p:cNvSpPr>
            <a:spLocks noGrp="1"/>
          </p:cNvSpPr>
          <p:nvPr>
            <p:ph type="body" sz="quarter" idx="11"/>
          </p:nvPr>
        </p:nvSpPr>
        <p:spPr/>
        <p:txBody>
          <a:bodyPr/>
          <a:lstStyle/>
          <a:p>
            <a:r>
              <a:rPr lang="en-US" dirty="0">
                <a:solidFill>
                  <a:schemeClr val="bg1"/>
                </a:solidFill>
              </a:rPr>
              <a:t>Questions?</a:t>
            </a:r>
          </a:p>
        </p:txBody>
      </p:sp>
      <p:sp>
        <p:nvSpPr>
          <p:cNvPr id="3" name="Content Placeholder 2">
            <a:extLst>
              <a:ext uri="{FF2B5EF4-FFF2-40B4-BE49-F238E27FC236}">
                <a16:creationId xmlns:a16="http://schemas.microsoft.com/office/drawing/2014/main" id="{717BE47D-AF14-4702-8406-77C89B3E507A}"/>
              </a:ext>
            </a:extLst>
          </p:cNvPr>
          <p:cNvSpPr>
            <a:spLocks noGrp="1"/>
          </p:cNvSpPr>
          <p:nvPr>
            <p:ph sz="quarter" idx="12"/>
          </p:nvPr>
        </p:nvSpPr>
        <p:spPr/>
        <p:txBody>
          <a:bodyPr/>
          <a:lstStyle/>
          <a:p>
            <a:pPr marL="342900" indent="-342900">
              <a:buFont typeface="Arial" panose="020B0604020202020204" pitchFamily="34" charset="0"/>
              <a:buChar char="•"/>
            </a:pPr>
            <a:r>
              <a:rPr lang="en-US" dirty="0"/>
              <a:t>We will now split up into Mentor specific and Mentee Specific sessions</a:t>
            </a:r>
          </a:p>
          <a:p>
            <a:pPr marL="900113" lvl="1" indent="-342900">
              <a:buFont typeface="Arial" panose="020B0604020202020204" pitchFamily="34" charset="0"/>
              <a:buChar char="•"/>
            </a:pPr>
            <a:r>
              <a:rPr lang="en-US" dirty="0">
                <a:solidFill>
                  <a:schemeClr val="bg1"/>
                </a:solidFill>
              </a:rPr>
              <a:t>The Mentees will stay on this meeting, and the Mentors will join their specific meeting</a:t>
            </a:r>
          </a:p>
          <a:p>
            <a:pPr marL="342900" indent="-342900">
              <a:buFont typeface="Arial" panose="020B0604020202020204" pitchFamily="34" charset="0"/>
              <a:buChar char="•"/>
            </a:pPr>
            <a:r>
              <a:rPr lang="en-US" dirty="0"/>
              <a:t>We will NOT be rejoining a combined meeting afterwards. </a:t>
            </a:r>
          </a:p>
        </p:txBody>
      </p:sp>
    </p:spTree>
    <p:extLst>
      <p:ext uri="{BB962C8B-B14F-4D97-AF65-F5344CB8AC3E}">
        <p14:creationId xmlns:p14="http://schemas.microsoft.com/office/powerpoint/2010/main" val="60316496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2EBF2399-2771-4E62-9A99-EBBCC1B1EB7E}"/>
              </a:ext>
            </a:extLst>
          </p:cNvPr>
          <p:cNvSpPr>
            <a:spLocks noGrp="1"/>
          </p:cNvSpPr>
          <p:nvPr>
            <p:ph type="body" sz="quarter" idx="11"/>
          </p:nvPr>
        </p:nvSpPr>
        <p:spPr/>
        <p:txBody>
          <a:bodyPr/>
          <a:lstStyle/>
          <a:p>
            <a:r>
              <a:rPr lang="en-US" dirty="0">
                <a:solidFill>
                  <a:schemeClr val="bg1"/>
                </a:solidFill>
              </a:rPr>
              <a:t>Why are we here?</a:t>
            </a:r>
          </a:p>
        </p:txBody>
      </p:sp>
      <p:sp>
        <p:nvSpPr>
          <p:cNvPr id="3" name="Content Placeholder 2">
            <a:extLst>
              <a:ext uri="{FF2B5EF4-FFF2-40B4-BE49-F238E27FC236}">
                <a16:creationId xmlns:a16="http://schemas.microsoft.com/office/drawing/2014/main" id="{34FB3D2D-7A4D-4F91-A27C-1B6DD05EDB59}"/>
              </a:ext>
            </a:extLst>
          </p:cNvPr>
          <p:cNvSpPr>
            <a:spLocks noGrp="1"/>
          </p:cNvSpPr>
          <p:nvPr>
            <p:ph sz="quarter" idx="12"/>
          </p:nvPr>
        </p:nvSpPr>
        <p:spPr/>
        <p:txBody>
          <a:bodyPr/>
          <a:lstStyle/>
          <a:p>
            <a:pPr marL="342900" indent="-342900">
              <a:buFont typeface="Arial" panose="020B0604020202020204" pitchFamily="34" charset="0"/>
              <a:buChar char="•"/>
            </a:pPr>
            <a:r>
              <a:rPr lang="en-US" dirty="0"/>
              <a:t>Understand the program</a:t>
            </a:r>
          </a:p>
          <a:p>
            <a:pPr marL="342900" indent="-342900">
              <a:buFont typeface="Arial" panose="020B0604020202020204" pitchFamily="34" charset="0"/>
              <a:buChar char="•"/>
            </a:pPr>
            <a:r>
              <a:rPr lang="en-US" dirty="0"/>
              <a:t>Review program participant expectations</a:t>
            </a:r>
          </a:p>
          <a:p>
            <a:endParaRPr lang="en-US" dirty="0"/>
          </a:p>
        </p:txBody>
      </p:sp>
    </p:spTree>
    <p:extLst>
      <p:ext uri="{BB962C8B-B14F-4D97-AF65-F5344CB8AC3E}">
        <p14:creationId xmlns:p14="http://schemas.microsoft.com/office/powerpoint/2010/main" val="17843627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p:cNvSpPr>
            <a:spLocks noGrp="1"/>
          </p:cNvSpPr>
          <p:nvPr>
            <p:ph type="body" sz="quarter" idx="14"/>
          </p:nvPr>
        </p:nvSpPr>
        <p:spPr/>
        <p:txBody>
          <a:bodyPr/>
          <a:lstStyle/>
          <a:p>
            <a:r>
              <a:rPr lang="en-US" dirty="0"/>
              <a:t>Price Collins: Exelon Generation</a:t>
            </a:r>
            <a:br>
              <a:rPr lang="en-US" dirty="0"/>
            </a:br>
            <a:r>
              <a:rPr lang="en-US" dirty="0"/>
              <a:t>Nuclear Fuels Engineer</a:t>
            </a:r>
          </a:p>
          <a:p>
            <a:endParaRPr lang="en-US" dirty="0"/>
          </a:p>
          <a:p>
            <a:r>
              <a:rPr lang="en-US" dirty="0"/>
              <a:t>Kath Kunz: PG&amp;E</a:t>
            </a:r>
          </a:p>
          <a:p>
            <a:r>
              <a:rPr lang="en-US" dirty="0"/>
              <a:t>Nuclear Project Manager</a:t>
            </a:r>
          </a:p>
          <a:p>
            <a:endParaRPr lang="en-US" dirty="0"/>
          </a:p>
          <a:p>
            <a:r>
              <a:rPr lang="en-US" dirty="0"/>
              <a:t>Dr. LaKisha White: INPO</a:t>
            </a:r>
            <a:br>
              <a:rPr lang="en-US" dirty="0"/>
            </a:br>
            <a:r>
              <a:rPr lang="en-US" dirty="0"/>
              <a:t>Assistant Department Manager, Business Relationship Management</a:t>
            </a:r>
          </a:p>
          <a:p>
            <a:endParaRPr lang="en-US" dirty="0"/>
          </a:p>
          <a:p>
            <a:r>
              <a:rPr lang="en-US" dirty="0"/>
              <a:t>Margie Barnes: Duke Energy</a:t>
            </a:r>
          </a:p>
          <a:p>
            <a:r>
              <a:rPr lang="en-US" dirty="0"/>
              <a:t>Corporate Oversight</a:t>
            </a:r>
          </a:p>
          <a:p>
            <a:endParaRPr lang="en-US" dirty="0"/>
          </a:p>
          <a:p>
            <a:endParaRPr lang="en-US" dirty="0"/>
          </a:p>
        </p:txBody>
      </p:sp>
      <p:sp>
        <p:nvSpPr>
          <p:cNvPr id="7" name="Text Placeholder 6"/>
          <p:cNvSpPr>
            <a:spLocks noGrp="1"/>
          </p:cNvSpPr>
          <p:nvPr>
            <p:ph type="body" sz="quarter" idx="15"/>
          </p:nvPr>
        </p:nvSpPr>
        <p:spPr/>
        <p:txBody>
          <a:bodyPr/>
          <a:lstStyle/>
          <a:p>
            <a:r>
              <a:rPr lang="en-US" dirty="0">
                <a:solidFill>
                  <a:schemeClr val="bg1"/>
                </a:solidFill>
              </a:rPr>
              <a:t>U.S. WIN Auxiliary Mentoring Board</a:t>
            </a:r>
          </a:p>
        </p:txBody>
      </p:sp>
      <p:sp>
        <p:nvSpPr>
          <p:cNvPr id="8" name="Text Placeholder 7"/>
          <p:cNvSpPr>
            <a:spLocks noGrp="1"/>
          </p:cNvSpPr>
          <p:nvPr>
            <p:ph sz="quarter" idx="12"/>
          </p:nvPr>
        </p:nvSpPr>
        <p:spPr/>
        <p:txBody>
          <a:bodyPr/>
          <a:lstStyle/>
          <a:p>
            <a:r>
              <a:rPr lang="en-US" dirty="0">
                <a:solidFill>
                  <a:schemeClr val="bg1"/>
                </a:solidFill>
              </a:rPr>
              <a:t>Sponsor: Margie Barnes (U.S. WIN Steering Committee) </a:t>
            </a:r>
          </a:p>
          <a:p>
            <a:endParaRPr lang="en-US" dirty="0"/>
          </a:p>
        </p:txBody>
      </p:sp>
    </p:spTree>
    <p:extLst>
      <p:ext uri="{BB962C8B-B14F-4D97-AF65-F5344CB8AC3E}">
        <p14:creationId xmlns:p14="http://schemas.microsoft.com/office/powerpoint/2010/main" val="73850324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7FFD94AD-792F-430F-B90F-0AB1EB4BA6C4}"/>
              </a:ext>
            </a:extLst>
          </p:cNvPr>
          <p:cNvSpPr>
            <a:spLocks noGrp="1"/>
          </p:cNvSpPr>
          <p:nvPr>
            <p:ph type="body" sz="quarter" idx="10"/>
          </p:nvPr>
        </p:nvSpPr>
        <p:spPr/>
        <p:txBody>
          <a:bodyPr/>
          <a:lstStyle/>
          <a:p>
            <a:r>
              <a:rPr lang="en-US" dirty="0"/>
              <a:t>Introductions and Icebreaker!</a:t>
            </a:r>
          </a:p>
        </p:txBody>
      </p:sp>
    </p:spTree>
    <p:extLst>
      <p:ext uri="{BB962C8B-B14F-4D97-AF65-F5344CB8AC3E}">
        <p14:creationId xmlns:p14="http://schemas.microsoft.com/office/powerpoint/2010/main" val="88824797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18893294-0B8E-4C93-97AF-E1709576C57C}"/>
              </a:ext>
            </a:extLst>
          </p:cNvPr>
          <p:cNvSpPr>
            <a:spLocks noGrp="1"/>
          </p:cNvSpPr>
          <p:nvPr>
            <p:ph type="body" sz="quarter" idx="11"/>
          </p:nvPr>
        </p:nvSpPr>
        <p:spPr/>
        <p:txBody>
          <a:bodyPr/>
          <a:lstStyle/>
          <a:p>
            <a:r>
              <a:rPr lang="en-US" dirty="0"/>
              <a:t>Mission</a:t>
            </a:r>
          </a:p>
        </p:txBody>
      </p:sp>
      <p:sp>
        <p:nvSpPr>
          <p:cNvPr id="3" name="Text Placeholder 2">
            <a:extLst>
              <a:ext uri="{FF2B5EF4-FFF2-40B4-BE49-F238E27FC236}">
                <a16:creationId xmlns:a16="http://schemas.microsoft.com/office/drawing/2014/main" id="{6D054065-AA2A-4A21-9004-913BCBE8A877}"/>
              </a:ext>
            </a:extLst>
          </p:cNvPr>
          <p:cNvSpPr>
            <a:spLocks noGrp="1"/>
          </p:cNvSpPr>
          <p:nvPr>
            <p:ph type="body" sz="quarter" idx="13"/>
          </p:nvPr>
        </p:nvSpPr>
        <p:spPr/>
        <p:txBody>
          <a:bodyPr/>
          <a:lstStyle/>
          <a:p>
            <a:r>
              <a:rPr lang="en-US" dirty="0"/>
              <a:t>Achieve professional growth and leadership development through empowering relationships.</a:t>
            </a:r>
          </a:p>
        </p:txBody>
      </p:sp>
      <p:sp>
        <p:nvSpPr>
          <p:cNvPr id="4" name="Text Placeholder 3">
            <a:extLst>
              <a:ext uri="{FF2B5EF4-FFF2-40B4-BE49-F238E27FC236}">
                <a16:creationId xmlns:a16="http://schemas.microsoft.com/office/drawing/2014/main" id="{EDDACE83-287F-4B5C-9293-208770545D80}"/>
              </a:ext>
            </a:extLst>
          </p:cNvPr>
          <p:cNvSpPr>
            <a:spLocks noGrp="1"/>
          </p:cNvSpPr>
          <p:nvPr>
            <p:ph type="body" sz="quarter" idx="15"/>
          </p:nvPr>
        </p:nvSpPr>
        <p:spPr/>
        <p:txBody>
          <a:bodyPr/>
          <a:lstStyle/>
          <a:p>
            <a:r>
              <a:rPr lang="en-US" dirty="0">
                <a:solidFill>
                  <a:schemeClr val="bg1"/>
                </a:solidFill>
              </a:rPr>
              <a:t>Program Charter </a:t>
            </a:r>
          </a:p>
        </p:txBody>
      </p:sp>
      <p:sp>
        <p:nvSpPr>
          <p:cNvPr id="5" name="Text Placeholder 4">
            <a:extLst>
              <a:ext uri="{FF2B5EF4-FFF2-40B4-BE49-F238E27FC236}">
                <a16:creationId xmlns:a16="http://schemas.microsoft.com/office/drawing/2014/main" id="{460EE852-54CA-4B3D-A1E9-3E78EA006E71}"/>
              </a:ext>
            </a:extLst>
          </p:cNvPr>
          <p:cNvSpPr>
            <a:spLocks noGrp="1"/>
          </p:cNvSpPr>
          <p:nvPr>
            <p:ph type="body" sz="quarter" idx="16"/>
          </p:nvPr>
        </p:nvSpPr>
        <p:spPr/>
        <p:txBody>
          <a:bodyPr/>
          <a:lstStyle/>
          <a:p>
            <a:r>
              <a:rPr lang="en-US" dirty="0"/>
              <a:t>Vision</a:t>
            </a:r>
          </a:p>
        </p:txBody>
      </p:sp>
      <p:sp>
        <p:nvSpPr>
          <p:cNvPr id="6" name="Text Placeholder 5">
            <a:extLst>
              <a:ext uri="{FF2B5EF4-FFF2-40B4-BE49-F238E27FC236}">
                <a16:creationId xmlns:a16="http://schemas.microsoft.com/office/drawing/2014/main" id="{6C716745-969C-4921-814E-FFF9D1366FD6}"/>
              </a:ext>
            </a:extLst>
          </p:cNvPr>
          <p:cNvSpPr>
            <a:spLocks noGrp="1"/>
          </p:cNvSpPr>
          <p:nvPr>
            <p:ph type="body" sz="quarter" idx="17"/>
          </p:nvPr>
        </p:nvSpPr>
        <p:spPr/>
        <p:txBody>
          <a:bodyPr/>
          <a:lstStyle/>
          <a:p>
            <a:r>
              <a:rPr lang="en-US" dirty="0"/>
              <a:t>Provide knowledge and tools for mentees and mentors to be successful in leveraging relationships that foster career growth for individuals in the nuclear energy and technology fields.  Develop solid relationships, interpersonal skills and business knowledge to drive organizational effectiveness and efficiency.</a:t>
            </a:r>
          </a:p>
        </p:txBody>
      </p:sp>
    </p:spTree>
    <p:extLst>
      <p:ext uri="{BB962C8B-B14F-4D97-AF65-F5344CB8AC3E}">
        <p14:creationId xmlns:p14="http://schemas.microsoft.com/office/powerpoint/2010/main" val="254374981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761E8BB3-65A9-46D9-801F-B3D92A310794}"/>
              </a:ext>
            </a:extLst>
          </p:cNvPr>
          <p:cNvSpPr>
            <a:spLocks noGrp="1"/>
          </p:cNvSpPr>
          <p:nvPr>
            <p:ph type="body" sz="quarter" idx="11"/>
          </p:nvPr>
        </p:nvSpPr>
        <p:spPr/>
        <p:txBody>
          <a:bodyPr/>
          <a:lstStyle/>
          <a:p>
            <a:r>
              <a:rPr lang="en-US" dirty="0">
                <a:solidFill>
                  <a:schemeClr val="bg1"/>
                </a:solidFill>
              </a:rPr>
              <a:t>What is U.S. WIN Mentoring?</a:t>
            </a:r>
          </a:p>
        </p:txBody>
      </p:sp>
      <p:sp>
        <p:nvSpPr>
          <p:cNvPr id="3" name="Content Placeholder 2">
            <a:extLst>
              <a:ext uri="{FF2B5EF4-FFF2-40B4-BE49-F238E27FC236}">
                <a16:creationId xmlns:a16="http://schemas.microsoft.com/office/drawing/2014/main" id="{8093C6BF-C004-48DB-B347-8AAB2D75829A}"/>
              </a:ext>
            </a:extLst>
          </p:cNvPr>
          <p:cNvSpPr>
            <a:spLocks noGrp="1"/>
          </p:cNvSpPr>
          <p:nvPr>
            <p:ph sz="quarter" idx="12"/>
          </p:nvPr>
        </p:nvSpPr>
        <p:spPr/>
        <p:txBody>
          <a:bodyPr/>
          <a:lstStyle/>
          <a:p>
            <a:pPr marL="342900" indent="-342900">
              <a:buFont typeface="Arial" panose="020B0604020202020204" pitchFamily="34" charset="0"/>
              <a:buChar char="•"/>
            </a:pPr>
            <a:r>
              <a:rPr lang="en-US" sz="2000" dirty="0"/>
              <a:t>The mentoring process is designed to promote career planning, job enrichment, and the guidelines for professional advancement.</a:t>
            </a:r>
          </a:p>
          <a:p>
            <a:pPr marL="342900" indent="-342900">
              <a:buFont typeface="Arial" panose="020B0604020202020204" pitchFamily="34" charset="0"/>
              <a:buChar char="•"/>
            </a:pPr>
            <a:endParaRPr lang="en-US" sz="2000" dirty="0"/>
          </a:p>
          <a:p>
            <a:pPr marL="342900" indent="-342900">
              <a:buFont typeface="Arial" panose="020B0604020202020204" pitchFamily="34" charset="0"/>
              <a:buChar char="•"/>
            </a:pPr>
            <a:r>
              <a:rPr lang="en-US" sz="2000" dirty="0"/>
              <a:t>Successful mentoring programs are recognized when they are mutually beneficial to both the Mentor and Mentee.</a:t>
            </a:r>
          </a:p>
          <a:p>
            <a:endParaRPr lang="en-US" dirty="0"/>
          </a:p>
        </p:txBody>
      </p:sp>
      <p:sp>
        <p:nvSpPr>
          <p:cNvPr id="4" name="TextBox 3">
            <a:extLst>
              <a:ext uri="{FF2B5EF4-FFF2-40B4-BE49-F238E27FC236}">
                <a16:creationId xmlns:a16="http://schemas.microsoft.com/office/drawing/2014/main" id="{FDA52155-6ADA-41E3-99EB-06EB464C1F39}"/>
              </a:ext>
            </a:extLst>
          </p:cNvPr>
          <p:cNvSpPr txBox="1"/>
          <p:nvPr/>
        </p:nvSpPr>
        <p:spPr>
          <a:xfrm>
            <a:off x="652294" y="4084948"/>
            <a:ext cx="5410200" cy="461665"/>
          </a:xfrm>
          <a:prstGeom prst="rect">
            <a:avLst/>
          </a:prstGeom>
          <a:solidFill>
            <a:schemeClr val="accent1">
              <a:lumMod val="40000"/>
              <a:lumOff val="60000"/>
            </a:schemeClr>
          </a:solidFill>
          <a:ln>
            <a:solidFill>
              <a:schemeClr val="tx2"/>
            </a:solidFill>
          </a:ln>
        </p:spPr>
        <p:txBody>
          <a:bodyPr wrap="square" rtlCol="0">
            <a:spAutoFit/>
          </a:bodyPr>
          <a:lstStyle/>
          <a:p>
            <a:pPr algn="ctr"/>
            <a:r>
              <a:rPr lang="en-US" sz="2400" b="1" dirty="0">
                <a:solidFill>
                  <a:schemeClr val="accent1">
                    <a:lumMod val="75000"/>
                  </a:schemeClr>
                </a:solidFill>
              </a:rPr>
              <a:t>It is </a:t>
            </a:r>
            <a:r>
              <a:rPr lang="en-US" sz="2400" b="1" u="sng" dirty="0">
                <a:solidFill>
                  <a:schemeClr val="accent1">
                    <a:lumMod val="75000"/>
                  </a:schemeClr>
                </a:solidFill>
              </a:rPr>
              <a:t>not</a:t>
            </a:r>
            <a:r>
              <a:rPr lang="en-US" sz="2400" b="1" dirty="0">
                <a:solidFill>
                  <a:schemeClr val="accent1">
                    <a:lumMod val="75000"/>
                  </a:schemeClr>
                </a:solidFill>
              </a:rPr>
              <a:t> a promotion guarantee.</a:t>
            </a:r>
          </a:p>
        </p:txBody>
      </p:sp>
    </p:spTree>
    <p:extLst>
      <p:ext uri="{BB962C8B-B14F-4D97-AF65-F5344CB8AC3E}">
        <p14:creationId xmlns:p14="http://schemas.microsoft.com/office/powerpoint/2010/main" val="234520009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63EEE9EA-9BB1-4F3A-8992-7F4C23DA32E7}"/>
              </a:ext>
            </a:extLst>
          </p:cNvPr>
          <p:cNvSpPr>
            <a:spLocks noGrp="1"/>
          </p:cNvSpPr>
          <p:nvPr>
            <p:ph type="body" sz="quarter" idx="11"/>
          </p:nvPr>
        </p:nvSpPr>
        <p:spPr/>
        <p:txBody>
          <a:bodyPr/>
          <a:lstStyle/>
          <a:p>
            <a:pPr algn="ctr"/>
            <a:r>
              <a:rPr lang="en-US" dirty="0"/>
              <a:t>The Program </a:t>
            </a:r>
            <a:r>
              <a:rPr lang="en-US" b="1" u="sng" dirty="0"/>
              <a:t>IS</a:t>
            </a:r>
          </a:p>
        </p:txBody>
      </p:sp>
      <p:sp>
        <p:nvSpPr>
          <p:cNvPr id="3" name="Text Placeholder 2">
            <a:extLst>
              <a:ext uri="{FF2B5EF4-FFF2-40B4-BE49-F238E27FC236}">
                <a16:creationId xmlns:a16="http://schemas.microsoft.com/office/drawing/2014/main" id="{AD8A3C6A-2992-4939-8971-D6D5B5957823}"/>
              </a:ext>
            </a:extLst>
          </p:cNvPr>
          <p:cNvSpPr>
            <a:spLocks noGrp="1"/>
          </p:cNvSpPr>
          <p:nvPr>
            <p:ph type="body" sz="quarter" idx="13"/>
          </p:nvPr>
        </p:nvSpPr>
        <p:spPr/>
        <p:txBody>
          <a:bodyPr/>
          <a:lstStyle/>
          <a:p>
            <a:pPr marL="285750" indent="-285750">
              <a:spcAft>
                <a:spcPts val="600"/>
              </a:spcAft>
              <a:buFont typeface="Arial" panose="020B0604020202020204" pitchFamily="34" charset="0"/>
              <a:buChar char="•"/>
            </a:pPr>
            <a:r>
              <a:rPr lang="en-US" dirty="0"/>
              <a:t>A compliment to any company mentoring or ‘emerging leaders’ program</a:t>
            </a:r>
          </a:p>
          <a:p>
            <a:pPr marL="285750" indent="-285750">
              <a:spcAft>
                <a:spcPts val="600"/>
              </a:spcAft>
              <a:buFont typeface="Arial" panose="020B0604020202020204" pitchFamily="34" charset="0"/>
              <a:buChar char="•"/>
            </a:pPr>
            <a:r>
              <a:rPr lang="en-US" dirty="0"/>
              <a:t>Development for how to mentor and how to be mentored</a:t>
            </a:r>
          </a:p>
          <a:p>
            <a:pPr marL="285750" indent="-285750">
              <a:spcAft>
                <a:spcPts val="600"/>
              </a:spcAft>
              <a:buFont typeface="Arial" panose="020B0604020202020204" pitchFamily="34" charset="0"/>
              <a:buChar char="•"/>
            </a:pPr>
            <a:r>
              <a:rPr lang="en-US" dirty="0"/>
              <a:t>Formal, yet flexible</a:t>
            </a:r>
          </a:p>
          <a:p>
            <a:pPr marL="285750" indent="-285750">
              <a:spcAft>
                <a:spcPts val="600"/>
              </a:spcAft>
              <a:buFont typeface="Arial" panose="020B0604020202020204" pitchFamily="34" charset="0"/>
              <a:buChar char="•"/>
            </a:pPr>
            <a:r>
              <a:rPr lang="en-US" dirty="0"/>
              <a:t>Focused on personal and professional development</a:t>
            </a:r>
          </a:p>
          <a:p>
            <a:pPr marL="285750" indent="-285750">
              <a:spcAft>
                <a:spcPts val="600"/>
              </a:spcAft>
              <a:buFont typeface="Arial" panose="020B0604020202020204" pitchFamily="34" charset="0"/>
              <a:buChar char="•"/>
            </a:pPr>
            <a:r>
              <a:rPr lang="en-US" dirty="0"/>
              <a:t>Monthly time commitment</a:t>
            </a:r>
          </a:p>
          <a:p>
            <a:pPr marL="285750" indent="-285750">
              <a:spcAft>
                <a:spcPts val="600"/>
              </a:spcAft>
              <a:buFont typeface="Arial" panose="020B0604020202020204" pitchFamily="34" charset="0"/>
              <a:buChar char="•"/>
            </a:pPr>
            <a:r>
              <a:rPr lang="en-US" dirty="0"/>
              <a:t>A forum for sharing and learning</a:t>
            </a:r>
          </a:p>
          <a:p>
            <a:endParaRPr lang="en-US" dirty="0"/>
          </a:p>
        </p:txBody>
      </p:sp>
      <p:sp>
        <p:nvSpPr>
          <p:cNvPr id="4" name="Text Placeholder 3">
            <a:extLst>
              <a:ext uri="{FF2B5EF4-FFF2-40B4-BE49-F238E27FC236}">
                <a16:creationId xmlns:a16="http://schemas.microsoft.com/office/drawing/2014/main" id="{33665C58-4772-40BC-9C5A-B5131870E98C}"/>
              </a:ext>
            </a:extLst>
          </p:cNvPr>
          <p:cNvSpPr>
            <a:spLocks noGrp="1"/>
          </p:cNvSpPr>
          <p:nvPr>
            <p:ph type="body" sz="quarter" idx="15"/>
          </p:nvPr>
        </p:nvSpPr>
        <p:spPr/>
        <p:txBody>
          <a:bodyPr/>
          <a:lstStyle/>
          <a:p>
            <a:r>
              <a:rPr lang="en-US" dirty="0">
                <a:solidFill>
                  <a:schemeClr val="bg1"/>
                </a:solidFill>
              </a:rPr>
              <a:t>The program has been under construction since 2019</a:t>
            </a:r>
          </a:p>
          <a:p>
            <a:pPr algn="ctr"/>
            <a:endParaRPr lang="en-US" dirty="0"/>
          </a:p>
        </p:txBody>
      </p:sp>
      <p:sp>
        <p:nvSpPr>
          <p:cNvPr id="5" name="Text Placeholder 4">
            <a:extLst>
              <a:ext uri="{FF2B5EF4-FFF2-40B4-BE49-F238E27FC236}">
                <a16:creationId xmlns:a16="http://schemas.microsoft.com/office/drawing/2014/main" id="{A0B574A6-7047-4C6A-B782-B0E229D9A8F3}"/>
              </a:ext>
            </a:extLst>
          </p:cNvPr>
          <p:cNvSpPr>
            <a:spLocks noGrp="1"/>
          </p:cNvSpPr>
          <p:nvPr>
            <p:ph type="body" sz="quarter" idx="16"/>
          </p:nvPr>
        </p:nvSpPr>
        <p:spPr/>
        <p:txBody>
          <a:bodyPr/>
          <a:lstStyle/>
          <a:p>
            <a:pPr algn="ctr"/>
            <a:r>
              <a:rPr lang="en-US" dirty="0"/>
              <a:t>The Program </a:t>
            </a:r>
            <a:r>
              <a:rPr lang="en-US" b="1" u="sng" dirty="0"/>
              <a:t>IS NOT</a:t>
            </a:r>
          </a:p>
        </p:txBody>
      </p:sp>
      <p:sp>
        <p:nvSpPr>
          <p:cNvPr id="6" name="Text Placeholder 5">
            <a:extLst>
              <a:ext uri="{FF2B5EF4-FFF2-40B4-BE49-F238E27FC236}">
                <a16:creationId xmlns:a16="http://schemas.microsoft.com/office/drawing/2014/main" id="{7BD63A06-9310-4DCE-8765-071B1B7EF0B9}"/>
              </a:ext>
            </a:extLst>
          </p:cNvPr>
          <p:cNvSpPr>
            <a:spLocks noGrp="1"/>
          </p:cNvSpPr>
          <p:nvPr>
            <p:ph type="body" sz="quarter" idx="17"/>
          </p:nvPr>
        </p:nvSpPr>
        <p:spPr/>
        <p:txBody>
          <a:bodyPr/>
          <a:lstStyle/>
          <a:p>
            <a:pPr marL="285750" indent="-285750">
              <a:buFont typeface="Arial" panose="020B0604020202020204" pitchFamily="34" charset="0"/>
              <a:buChar char="•"/>
            </a:pPr>
            <a:r>
              <a:rPr lang="en-US" dirty="0"/>
              <a:t>A replacement for any company mentoring or ‘emerging leaders’ program</a:t>
            </a:r>
          </a:p>
          <a:p>
            <a:endParaRPr lang="en-US" dirty="0"/>
          </a:p>
          <a:p>
            <a:pPr marL="285750" indent="-285750">
              <a:buFont typeface="Arial" panose="020B0604020202020204" pitchFamily="34" charset="0"/>
              <a:buChar char="•"/>
            </a:pPr>
            <a:r>
              <a:rPr lang="en-US" dirty="0"/>
              <a:t>A program where minimal commitment can be applied</a:t>
            </a:r>
          </a:p>
          <a:p>
            <a:endParaRPr lang="en-US" dirty="0"/>
          </a:p>
          <a:p>
            <a:pPr marL="285750" indent="-285750">
              <a:buFont typeface="Arial" panose="020B0604020202020204" pitchFamily="34" charset="0"/>
              <a:buChar char="•"/>
            </a:pPr>
            <a:r>
              <a:rPr lang="en-US" dirty="0"/>
              <a:t>Focused only on fun, and not personal and professional development</a:t>
            </a:r>
          </a:p>
          <a:p>
            <a:endParaRPr lang="en-US" dirty="0"/>
          </a:p>
        </p:txBody>
      </p:sp>
    </p:spTree>
    <p:extLst>
      <p:ext uri="{BB962C8B-B14F-4D97-AF65-F5344CB8AC3E}">
        <p14:creationId xmlns:p14="http://schemas.microsoft.com/office/powerpoint/2010/main" val="399457381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DC8B8C5A-A450-4CC5-8D87-2EED7C0F74B4}"/>
              </a:ext>
            </a:extLst>
          </p:cNvPr>
          <p:cNvSpPr>
            <a:spLocks noGrp="1"/>
          </p:cNvSpPr>
          <p:nvPr>
            <p:ph type="body" sz="quarter" idx="10"/>
          </p:nvPr>
        </p:nvSpPr>
        <p:spPr>
          <a:xfrm>
            <a:off x="685204" y="2169329"/>
            <a:ext cx="5487591" cy="804841"/>
          </a:xfrm>
        </p:spPr>
        <p:txBody>
          <a:bodyPr/>
          <a:lstStyle/>
          <a:p>
            <a:r>
              <a:rPr lang="en-US" dirty="0"/>
              <a:t>Short Video:  The overlooked art of receiving feedback</a:t>
            </a:r>
          </a:p>
        </p:txBody>
      </p:sp>
    </p:spTree>
    <p:extLst>
      <p:ext uri="{BB962C8B-B14F-4D97-AF65-F5344CB8AC3E}">
        <p14:creationId xmlns:p14="http://schemas.microsoft.com/office/powerpoint/2010/main" val="296260060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64E229FE-5736-4089-8A5D-F0BBFDEE1D49}"/>
              </a:ext>
            </a:extLst>
          </p:cNvPr>
          <p:cNvSpPr>
            <a:spLocks noGrp="1"/>
          </p:cNvSpPr>
          <p:nvPr>
            <p:ph type="body" sz="quarter" idx="11"/>
          </p:nvPr>
        </p:nvSpPr>
        <p:spPr/>
        <p:txBody>
          <a:bodyPr/>
          <a:lstStyle/>
          <a:p>
            <a:r>
              <a:rPr lang="en-US" dirty="0">
                <a:solidFill>
                  <a:schemeClr val="bg1"/>
                </a:solidFill>
              </a:rPr>
              <a:t>Program Tips: Relationship and Behaviors</a:t>
            </a:r>
          </a:p>
        </p:txBody>
      </p:sp>
      <p:sp>
        <p:nvSpPr>
          <p:cNvPr id="3" name="Content Placeholder 2">
            <a:extLst>
              <a:ext uri="{FF2B5EF4-FFF2-40B4-BE49-F238E27FC236}">
                <a16:creationId xmlns:a16="http://schemas.microsoft.com/office/drawing/2014/main" id="{01A74D3E-738E-44E4-A1F6-A31860FCE3DA}"/>
              </a:ext>
            </a:extLst>
          </p:cNvPr>
          <p:cNvSpPr>
            <a:spLocks noGrp="1"/>
          </p:cNvSpPr>
          <p:nvPr>
            <p:ph sz="quarter" idx="12"/>
          </p:nvPr>
        </p:nvSpPr>
        <p:spPr/>
        <p:txBody>
          <a:bodyPr>
            <a:normAutofit fontScale="55000" lnSpcReduction="20000"/>
          </a:bodyPr>
          <a:lstStyle/>
          <a:p>
            <a:pPr marL="285750" indent="-285750">
              <a:buFont typeface="Arial" panose="020B0604020202020204" pitchFamily="34" charset="0"/>
              <a:buChar char="•"/>
            </a:pPr>
            <a:r>
              <a:rPr lang="en-US" dirty="0"/>
              <a:t>Imagine the mentoring experience you desire - commit to make it happen</a:t>
            </a:r>
          </a:p>
          <a:p>
            <a:endParaRPr lang="en-US" dirty="0"/>
          </a:p>
          <a:p>
            <a:pPr marL="285750" indent="-285750">
              <a:buFont typeface="Arial" panose="020B0604020202020204" pitchFamily="34" charset="0"/>
              <a:buChar char="•"/>
            </a:pPr>
            <a:r>
              <a:rPr lang="en-US" dirty="0"/>
              <a:t>"BE HERE NOW“</a:t>
            </a:r>
          </a:p>
          <a:p>
            <a:endParaRPr lang="en-US" dirty="0"/>
          </a:p>
          <a:p>
            <a:pPr marL="285750" indent="-285750">
              <a:buFont typeface="Arial" panose="020B0604020202020204" pitchFamily="34" charset="0"/>
              <a:buChar char="•"/>
            </a:pPr>
            <a:r>
              <a:rPr lang="en-US" dirty="0"/>
              <a:t>Have realistic expectations - share them with your mentor/mentee</a:t>
            </a:r>
          </a:p>
          <a:p>
            <a:endParaRPr lang="en-US" dirty="0"/>
          </a:p>
          <a:p>
            <a:pPr marL="285750" indent="-285750">
              <a:buFont typeface="Arial" panose="020B0604020202020204" pitchFamily="34" charset="0"/>
              <a:buChar char="•"/>
            </a:pPr>
            <a:r>
              <a:rPr lang="en-US" dirty="0"/>
              <a:t>Understand your role	</a:t>
            </a:r>
          </a:p>
          <a:p>
            <a:r>
              <a:rPr lang="en-US" dirty="0"/>
              <a:t>	</a:t>
            </a:r>
          </a:p>
          <a:p>
            <a:pPr marL="285750" indent="-285750">
              <a:buFont typeface="Arial" panose="020B0604020202020204" pitchFamily="34" charset="0"/>
              <a:buChar char="•"/>
            </a:pPr>
            <a:r>
              <a:rPr lang="en-US" dirty="0"/>
              <a:t>Be receptive to learning - it's a two-way street	</a:t>
            </a:r>
          </a:p>
          <a:p>
            <a:endParaRPr lang="en-US" dirty="0"/>
          </a:p>
          <a:p>
            <a:pPr marL="285750" indent="-285750">
              <a:buFont typeface="Arial" panose="020B0604020202020204" pitchFamily="34" charset="0"/>
              <a:buChar char="•"/>
            </a:pPr>
            <a:r>
              <a:rPr lang="en-US" dirty="0"/>
              <a:t>Get out of the office - take a real lunch (if possible, w/ proper COVID-19 cautions)	</a:t>
            </a:r>
          </a:p>
          <a:p>
            <a:r>
              <a:rPr lang="en-US" dirty="0"/>
              <a:t>	</a:t>
            </a:r>
          </a:p>
          <a:p>
            <a:pPr marL="285750" indent="-285750">
              <a:buFont typeface="Arial" panose="020B0604020202020204" pitchFamily="34" charset="0"/>
              <a:buChar char="•"/>
            </a:pPr>
            <a:r>
              <a:rPr lang="en-US" dirty="0"/>
              <a:t>Celebrate success!  Find ways to share successful moments together</a:t>
            </a:r>
          </a:p>
          <a:p>
            <a:endParaRPr lang="en-US" dirty="0"/>
          </a:p>
        </p:txBody>
      </p:sp>
    </p:spTree>
    <p:extLst>
      <p:ext uri="{BB962C8B-B14F-4D97-AF65-F5344CB8AC3E}">
        <p14:creationId xmlns:p14="http://schemas.microsoft.com/office/powerpoint/2010/main" val="3042516522"/>
      </p:ext>
    </p:extLst>
  </p:cSld>
  <p:clrMapOvr>
    <a:masterClrMapping/>
  </p:clrMapOvr>
  <p:timing>
    <p:tnLst>
      <p:par>
        <p:cTn id="1" dur="indefinite" restart="never" nodeType="tmRoot"/>
      </p:par>
    </p:tnLst>
  </p:timing>
</p:sld>
</file>

<file path=ppt/theme/theme1.xml><?xml version="1.0" encoding="utf-8"?>
<a:theme xmlns:a="http://schemas.openxmlformats.org/drawingml/2006/main" name="NEI_Powerpoint_Template_Dark_Wide_2019">
  <a:themeElements>
    <a:clrScheme name="NEI Dark PowerPoint Presentation">
      <a:dk1>
        <a:srgbClr val="031927"/>
      </a:dk1>
      <a:lt1>
        <a:sysClr val="window" lastClr="FFFFFF"/>
      </a:lt1>
      <a:dk2>
        <a:srgbClr val="1F6EB7"/>
      </a:dk2>
      <a:lt2>
        <a:srgbClr val="179CD6"/>
      </a:lt2>
      <a:accent1>
        <a:srgbClr val="3DC2CF"/>
      </a:accent1>
      <a:accent2>
        <a:srgbClr val="3DBC95"/>
      </a:accent2>
      <a:accent3>
        <a:srgbClr val="7EC563"/>
      </a:accent3>
      <a:accent4>
        <a:srgbClr val="143862"/>
      </a:accent4>
      <a:accent5>
        <a:srgbClr val="3EA0AA"/>
      </a:accent5>
      <a:accent6>
        <a:srgbClr val="F79646"/>
      </a:accent6>
      <a:hlink>
        <a:srgbClr val="444444"/>
      </a:hlink>
      <a:folHlink>
        <a:srgbClr val="67757D"/>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A19C2A40CB48BD4DA68B2DC67ADC4D2A" ma:contentTypeVersion="15" ma:contentTypeDescription="Create a new document." ma:contentTypeScope="" ma:versionID="ff37e82933b0143f2145f157ee7e7569">
  <xsd:schema xmlns:xsd="http://www.w3.org/2001/XMLSchema" xmlns:xs="http://www.w3.org/2001/XMLSchema" xmlns:p="http://schemas.microsoft.com/office/2006/metadata/properties" xmlns:ns1="http://schemas.microsoft.com/sharepoint/v3" xmlns:ns3="d4642a65-0259-4627-9104-e5163e3bfa7f" xmlns:ns4="c01c7c2d-a1ce-4356-8960-d589ab557c5d" targetNamespace="http://schemas.microsoft.com/office/2006/metadata/properties" ma:root="true" ma:fieldsID="db21d7253fdf8389bc8cbb9df493ba87" ns1:_="" ns3:_="" ns4:_="">
    <xsd:import namespace="http://schemas.microsoft.com/sharepoint/v3"/>
    <xsd:import namespace="d4642a65-0259-4627-9104-e5163e3bfa7f"/>
    <xsd:import namespace="c01c7c2d-a1ce-4356-8960-d589ab557c5d"/>
    <xsd:element name="properties">
      <xsd:complexType>
        <xsd:sequence>
          <xsd:element name="documentManagement">
            <xsd:complexType>
              <xsd:all>
                <xsd:element ref="ns1:_ip_UnifiedCompliancePolicyProperties" minOccurs="0"/>
                <xsd:element ref="ns1:_ip_UnifiedCompliancePolicyUIAction" minOccurs="0"/>
                <xsd:element ref="ns3:MediaServiceMetadata" minOccurs="0"/>
                <xsd:element ref="ns3:MediaServiceFastMetadata" minOccurs="0"/>
                <xsd:element ref="ns3:MediaServiceAutoTags" minOccurs="0"/>
                <xsd:element ref="ns3:MediaServiceOCR" minOccurs="0"/>
                <xsd:element ref="ns3:MediaServiceLocation" minOccurs="0"/>
                <xsd:element ref="ns3:MediaServiceDateTaken" minOccurs="0"/>
                <xsd:element ref="ns3:MediaServiceEventHashCode" minOccurs="0"/>
                <xsd:element ref="ns3:MediaServiceGenerationTime" minOccurs="0"/>
                <xsd:element ref="ns3:MediaServiceAutoKeyPoints" minOccurs="0"/>
                <xsd:element ref="ns3:MediaServiceKeyPoints" minOccurs="0"/>
                <xsd:element ref="ns4:SharedWithUsers" minOccurs="0"/>
                <xsd:element ref="ns4:SharedWithDetails" minOccurs="0"/>
                <xsd:element ref="ns4:SharingHintHash"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8" nillable="true" ma:displayName="Unified Compliance Policy Properties" ma:hidden="true" ma:internalName="_ip_UnifiedCompliancePolicyProperties">
      <xsd:simpleType>
        <xsd:restriction base="dms:Note"/>
      </xsd:simpleType>
    </xsd:element>
    <xsd:element name="_ip_UnifiedCompliancePolicyUIAction" ma:index="9" nillable="true" ma:displayName="Unified Compliance Policy UI Action" ma:hidden="true" ma:internalName="_ip_UnifiedCompliancePolicyUIAc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d4642a65-0259-4627-9104-e5163e3bfa7f" elementFormDefault="qualified">
    <xsd:import namespace="http://schemas.microsoft.com/office/2006/documentManagement/types"/>
    <xsd:import namespace="http://schemas.microsoft.com/office/infopath/2007/PartnerControls"/>
    <xsd:element name="MediaServiceMetadata" ma:index="10" nillable="true" ma:displayName="MediaServiceMetadata" ma:hidden="true" ma:internalName="MediaServiceMetadata" ma:readOnly="true">
      <xsd:simpleType>
        <xsd:restriction base="dms:Note"/>
      </xsd:simpleType>
    </xsd:element>
    <xsd:element name="MediaServiceFastMetadata" ma:index="11" nillable="true" ma:displayName="MediaServiceFastMetadata" ma:hidden="true" ma:internalName="MediaServiceFastMetadata" ma:readOnly="true">
      <xsd:simpleType>
        <xsd:restriction base="dms:Note"/>
      </xsd:simpleType>
    </xsd:element>
    <xsd:element name="MediaServiceAutoTags" ma:index="12" nillable="true" ma:displayName="MediaServiceAutoTags" ma:internalName="MediaServiceAutoTags" ma:readOnly="true">
      <xsd:simpleType>
        <xsd:restriction base="dms:Text"/>
      </xsd:simpleType>
    </xsd:element>
    <xsd:element name="MediaServiceOCR" ma:index="13" nillable="true" ma:displayName="MediaServiceOCR" ma:internalName="MediaServiceOCR" ma:readOnly="true">
      <xsd:simpleType>
        <xsd:restriction base="dms:Note">
          <xsd:maxLength value="255"/>
        </xsd:restriction>
      </xsd:simpleType>
    </xsd:element>
    <xsd:element name="MediaServiceLocation" ma:index="14" nillable="true" ma:displayName="MediaServiceLocation" ma:internalName="MediaServiceLocation" ma:readOnly="true">
      <xsd:simpleType>
        <xsd:restriction base="dms:Text"/>
      </xsd:simpleType>
    </xsd:element>
    <xsd:element name="MediaServiceDateTaken" ma:index="15" nillable="true" ma:displayName="MediaServiceDateTaken" ma:hidden="true" ma:internalName="MediaServiceDateTaken"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c01c7c2d-a1ce-4356-8960-d589ab557c5d" elementFormDefault="qualified">
    <xsd:import namespace="http://schemas.microsoft.com/office/2006/documentManagement/types"/>
    <xsd:import namespace="http://schemas.microsoft.com/office/infopath/2007/PartnerControls"/>
    <xsd:element name="SharedWithUsers" ma:index="2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1" nillable="true" ma:displayName="Shared With Details" ma:internalName="SharedWithDetails" ma:readOnly="true">
      <xsd:simpleType>
        <xsd:restriction base="dms:Note">
          <xsd:maxLength value="255"/>
        </xsd:restriction>
      </xsd:simpleType>
    </xsd:element>
    <xsd:element name="SharingHintHash" ma:index="22"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_ip_UnifiedCompliancePolicyUIAction xmlns="http://schemas.microsoft.com/sharepoint/v3" xsi:nil="true"/>
    <_ip_UnifiedCompliancePolicyProperties xmlns="http://schemas.microsoft.com/sharepoint/v3" xsi:nil="true"/>
  </documentManagement>
</p:properties>
</file>

<file path=customXml/itemProps1.xml><?xml version="1.0" encoding="utf-8"?>
<ds:datastoreItem xmlns:ds="http://schemas.openxmlformats.org/officeDocument/2006/customXml" ds:itemID="{B3982763-7F91-4D1B-93D8-D791BEFCE5D8}">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d4642a65-0259-4627-9104-e5163e3bfa7f"/>
    <ds:schemaRef ds:uri="c01c7c2d-a1ce-4356-8960-d589ab557c5d"/>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4A516526-1205-4C45-8C24-DA7A2EA98085}">
  <ds:schemaRefs>
    <ds:schemaRef ds:uri="http://schemas.microsoft.com/sharepoint/v3/contenttype/forms"/>
  </ds:schemaRefs>
</ds:datastoreItem>
</file>

<file path=customXml/itemProps3.xml><?xml version="1.0" encoding="utf-8"?>
<ds:datastoreItem xmlns:ds="http://schemas.openxmlformats.org/officeDocument/2006/customXml" ds:itemID="{64FC0708-3739-44E3-B6F3-AC13C3786E9C}">
  <ds:schemaRefs>
    <ds:schemaRef ds:uri="http://schemas.microsoft.com/office/2006/metadata/properties"/>
    <ds:schemaRef ds:uri="http://schemas.microsoft.com/sharepoint/v3"/>
    <ds:schemaRef ds:uri="http://schemas.microsoft.com/office/2006/documentManagement/types"/>
    <ds:schemaRef ds:uri="http://purl.org/dc/terms/"/>
    <ds:schemaRef ds:uri="http://schemas.openxmlformats.org/package/2006/metadata/core-properties"/>
    <ds:schemaRef ds:uri="http://purl.org/dc/elements/1.1/"/>
    <ds:schemaRef ds:uri="http://schemas.microsoft.com/office/infopath/2007/PartnerControls"/>
    <ds:schemaRef ds:uri="c01c7c2d-a1ce-4356-8960-d589ab557c5d"/>
    <ds:schemaRef ds:uri="d4642a65-0259-4627-9104-e5163e3bfa7f"/>
    <ds:schemaRef ds:uri="http://www.w3.org/XML/1998/namespace"/>
    <ds:schemaRef ds:uri="http://purl.org/dc/dcmitype/"/>
  </ds:schemaRefs>
</ds:datastoreItem>
</file>

<file path=docProps/app.xml><?xml version="1.0" encoding="utf-8"?>
<Properties xmlns="http://schemas.openxmlformats.org/officeDocument/2006/extended-properties" xmlns:vt="http://schemas.openxmlformats.org/officeDocument/2006/docPropsVTypes">
  <Template>NEI_Powerpoint_Template_Dark_Wide_2019.potx</Template>
  <TotalTime>805</TotalTime>
  <Words>740</Words>
  <Application>Microsoft Office PowerPoint</Application>
  <PresentationFormat>Custom</PresentationFormat>
  <Paragraphs>98</Paragraphs>
  <Slides>13</Slides>
  <Notes>4</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13</vt:i4>
      </vt:variant>
    </vt:vector>
  </HeadingPairs>
  <TitlesOfParts>
    <vt:vector size="18" baseType="lpstr">
      <vt:lpstr>ＭＳ Ｐゴシック</vt:lpstr>
      <vt:lpstr>Arial</vt:lpstr>
      <vt:lpstr>Calibri</vt:lpstr>
      <vt:lpstr>Wingdings</vt:lpstr>
      <vt:lpstr>NEI_Powerpoint_Template_Dark_Wide_2019</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neibuild</dc:creator>
  <cp:lastModifiedBy>White, LaKisha E. (INPO)</cp:lastModifiedBy>
  <cp:revision>59</cp:revision>
  <dcterms:created xsi:type="dcterms:W3CDTF">2018-10-25T14:47:21Z</dcterms:created>
  <dcterms:modified xsi:type="dcterms:W3CDTF">2021-07-27T14:57:21Z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0x010100A19C2A40CB48BD4DA68B2DC67ADC4D2A</vt:lpwstr>
  </property>
</Properties>
</file>