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 id="2147483678" r:id="rId5"/>
    <p:sldMasterId id="2147483693" r:id="rId6"/>
    <p:sldMasterId id="2147483710" r:id="rId7"/>
  </p:sldMasterIdLst>
  <p:notesMasterIdLst>
    <p:notesMasterId r:id="rId37"/>
  </p:notesMasterIdLst>
  <p:handoutMasterIdLst>
    <p:handoutMasterId r:id="rId38"/>
  </p:handoutMasterIdLst>
  <p:sldIdLst>
    <p:sldId id="2589" r:id="rId8"/>
    <p:sldId id="2625" r:id="rId9"/>
    <p:sldId id="2627" r:id="rId10"/>
    <p:sldId id="2608" r:id="rId11"/>
    <p:sldId id="2609" r:id="rId12"/>
    <p:sldId id="2610" r:id="rId13"/>
    <p:sldId id="2615" r:id="rId14"/>
    <p:sldId id="2628" r:id="rId15"/>
    <p:sldId id="2616" r:id="rId16"/>
    <p:sldId id="2623" r:id="rId17"/>
    <p:sldId id="2613" r:id="rId18"/>
    <p:sldId id="2612" r:id="rId19"/>
    <p:sldId id="2618" r:id="rId20"/>
    <p:sldId id="2619" r:id="rId21"/>
    <p:sldId id="2621" r:id="rId22"/>
    <p:sldId id="2620" r:id="rId23"/>
    <p:sldId id="2629" r:id="rId24"/>
    <p:sldId id="2630" r:id="rId25"/>
    <p:sldId id="2632" r:id="rId26"/>
    <p:sldId id="2631" r:id="rId27"/>
    <p:sldId id="2601" r:id="rId28"/>
    <p:sldId id="2599" r:id="rId29"/>
    <p:sldId id="2600" r:id="rId30"/>
    <p:sldId id="2626" r:id="rId31"/>
    <p:sldId id="2607" r:id="rId32"/>
    <p:sldId id="2597" r:id="rId33"/>
    <p:sldId id="2606" r:id="rId34"/>
    <p:sldId id="2611" r:id="rId35"/>
    <p:sldId id="2604" r:id="rId36"/>
  </p:sldIdLst>
  <p:sldSz cx="9144000" cy="6858000" type="screen4x3"/>
  <p:notesSz cx="7010400" cy="9296400"/>
  <p:custDataLst>
    <p:tags r:id="rId3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ins, Price A:(Exelon Nuclear)" initials="CPAN" lastIdx="4" clrIdx="0">
    <p:extLst>
      <p:ext uri="{19B8F6BF-5375-455C-9EA6-DF929625EA0E}">
        <p15:presenceInfo xmlns:p15="http://schemas.microsoft.com/office/powerpoint/2012/main" userId="S::E055612@exelonds.com::80d3ee61-e45c-4ed3-8be1-17260e200e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F8CB1A-8B17-46DA-AD5B-0618B13611C8}" v="6" dt="2021-02-23T16:16:01.3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74" autoAdjust="0"/>
    <p:restoredTop sz="82844" autoAdjust="0"/>
  </p:normalViewPr>
  <p:slideViewPr>
    <p:cSldViewPr>
      <p:cViewPr varScale="1">
        <p:scale>
          <a:sx n="91" d="100"/>
          <a:sy n="91" d="100"/>
        </p:scale>
        <p:origin x="1818" y="78"/>
      </p:cViewPr>
      <p:guideLst>
        <p:guide orient="horz" pos="2160"/>
        <p:guide pos="2880"/>
      </p:guideLst>
    </p:cSldViewPr>
  </p:slideViewPr>
  <p:outlineViewPr>
    <p:cViewPr>
      <p:scale>
        <a:sx n="33" d="100"/>
        <a:sy n="33" d="100"/>
      </p:scale>
      <p:origin x="0" y="-54417"/>
    </p:cViewPr>
  </p:outlineViewPr>
  <p:notesTextViewPr>
    <p:cViewPr>
      <p:scale>
        <a:sx n="100" d="100"/>
        <a:sy n="100" d="100"/>
      </p:scale>
      <p:origin x="0" y="0"/>
    </p:cViewPr>
  </p:notesTextViewPr>
  <p:sorterViewPr>
    <p:cViewPr>
      <p:scale>
        <a:sx n="100" d="100"/>
        <a:sy n="100" d="100"/>
      </p:scale>
      <p:origin x="0" y="-3042"/>
    </p:cViewPr>
  </p:sorterViewPr>
  <p:notesViewPr>
    <p:cSldViewPr>
      <p:cViewPr>
        <p:scale>
          <a:sx n="80" d="100"/>
          <a:sy n="80" d="100"/>
        </p:scale>
        <p:origin x="2625" y="-3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lins, Price A:(Exelon Nuclear)" userId="80d3ee61-e45c-4ed3-8be1-17260e200e46" providerId="ADAL" clId="{E5F8CB1A-8B17-46DA-AD5B-0618B13611C8}"/>
    <pc:docChg chg="undo custSel delSld modSld">
      <pc:chgData name="Collins, Price A:(Exelon Nuclear)" userId="80d3ee61-e45c-4ed3-8be1-17260e200e46" providerId="ADAL" clId="{E5F8CB1A-8B17-46DA-AD5B-0618B13611C8}" dt="2021-02-23T16:16:13.694" v="53" actId="122"/>
      <pc:docMkLst>
        <pc:docMk/>
      </pc:docMkLst>
      <pc:sldChg chg="del">
        <pc:chgData name="Collins, Price A:(Exelon Nuclear)" userId="80d3ee61-e45c-4ed3-8be1-17260e200e46" providerId="ADAL" clId="{E5F8CB1A-8B17-46DA-AD5B-0618B13611C8}" dt="2021-02-23T14:08:43.126" v="1" actId="47"/>
        <pc:sldMkLst>
          <pc:docMk/>
          <pc:sldMk cId="2264167615" sldId="642"/>
        </pc:sldMkLst>
      </pc:sldChg>
      <pc:sldChg chg="modSp mod">
        <pc:chgData name="Collins, Price A:(Exelon Nuclear)" userId="80d3ee61-e45c-4ed3-8be1-17260e200e46" providerId="ADAL" clId="{E5F8CB1A-8B17-46DA-AD5B-0618B13611C8}" dt="2021-02-23T16:15:00.792" v="40" actId="1076"/>
        <pc:sldMkLst>
          <pc:docMk/>
          <pc:sldMk cId="3268137671" sldId="2589"/>
        </pc:sldMkLst>
        <pc:spChg chg="mod">
          <ac:chgData name="Collins, Price A:(Exelon Nuclear)" userId="80d3ee61-e45c-4ed3-8be1-17260e200e46" providerId="ADAL" clId="{E5F8CB1A-8B17-46DA-AD5B-0618B13611C8}" dt="2021-02-23T16:14:40.740" v="27" actId="27636"/>
          <ac:spMkLst>
            <pc:docMk/>
            <pc:sldMk cId="3268137671" sldId="2589"/>
            <ac:spMk id="4" creationId="{7122F343-A528-428F-9C64-EB47EE763855}"/>
          </ac:spMkLst>
        </pc:spChg>
        <pc:spChg chg="mod">
          <ac:chgData name="Collins, Price A:(Exelon Nuclear)" userId="80d3ee61-e45c-4ed3-8be1-17260e200e46" providerId="ADAL" clId="{E5F8CB1A-8B17-46DA-AD5B-0618B13611C8}" dt="2021-02-23T16:15:00.792" v="40" actId="1076"/>
          <ac:spMkLst>
            <pc:docMk/>
            <pc:sldMk cId="3268137671" sldId="2589"/>
            <ac:spMk id="5" creationId="{1DA2D322-CCD0-4ECB-B0A9-E3BD8BD70A07}"/>
          </ac:spMkLst>
        </pc:spChg>
      </pc:sldChg>
      <pc:sldChg chg="del">
        <pc:chgData name="Collins, Price A:(Exelon Nuclear)" userId="80d3ee61-e45c-4ed3-8be1-17260e200e46" providerId="ADAL" clId="{E5F8CB1A-8B17-46DA-AD5B-0618B13611C8}" dt="2021-02-23T14:08:35.273" v="0" actId="47"/>
        <pc:sldMkLst>
          <pc:docMk/>
          <pc:sldMk cId="3072694227" sldId="2595"/>
        </pc:sldMkLst>
      </pc:sldChg>
      <pc:sldChg chg="modSp">
        <pc:chgData name="Collins, Price A:(Exelon Nuclear)" userId="80d3ee61-e45c-4ed3-8be1-17260e200e46" providerId="ADAL" clId="{E5F8CB1A-8B17-46DA-AD5B-0618B13611C8}" dt="2021-02-23T16:14:40.637" v="25"/>
        <pc:sldMkLst>
          <pc:docMk/>
          <pc:sldMk cId="2348890589" sldId="2597"/>
        </pc:sldMkLst>
        <pc:spChg chg="mod">
          <ac:chgData name="Collins, Price A:(Exelon Nuclear)" userId="80d3ee61-e45c-4ed3-8be1-17260e200e46" providerId="ADAL" clId="{E5F8CB1A-8B17-46DA-AD5B-0618B13611C8}" dt="2021-02-23T16:14:40.637" v="25"/>
          <ac:spMkLst>
            <pc:docMk/>
            <pc:sldMk cId="2348890589" sldId="2597"/>
            <ac:spMk id="2" creationId="{CC07CF53-C451-479C-A17C-4F7DB5BD3711}"/>
          </ac:spMkLst>
        </pc:spChg>
        <pc:picChg chg="mod">
          <ac:chgData name="Collins, Price A:(Exelon Nuclear)" userId="80d3ee61-e45c-4ed3-8be1-17260e200e46" providerId="ADAL" clId="{E5F8CB1A-8B17-46DA-AD5B-0618B13611C8}" dt="2021-02-23T16:14:40.637" v="25"/>
          <ac:picMkLst>
            <pc:docMk/>
            <pc:sldMk cId="2348890589" sldId="2597"/>
            <ac:picMk id="7" creationId="{714B96C9-4DA0-44DA-B3E5-D7A3F68D04A1}"/>
          </ac:picMkLst>
        </pc:picChg>
      </pc:sldChg>
      <pc:sldChg chg="modSp">
        <pc:chgData name="Collins, Price A:(Exelon Nuclear)" userId="80d3ee61-e45c-4ed3-8be1-17260e200e46" providerId="ADAL" clId="{E5F8CB1A-8B17-46DA-AD5B-0618B13611C8}" dt="2021-02-23T16:14:40.637" v="25"/>
        <pc:sldMkLst>
          <pc:docMk/>
          <pc:sldMk cId="527284229" sldId="2599"/>
        </pc:sldMkLst>
        <pc:spChg chg="mod">
          <ac:chgData name="Collins, Price A:(Exelon Nuclear)" userId="80d3ee61-e45c-4ed3-8be1-17260e200e46" providerId="ADAL" clId="{E5F8CB1A-8B17-46DA-AD5B-0618B13611C8}" dt="2021-02-23T16:14:40.637" v="25"/>
          <ac:spMkLst>
            <pc:docMk/>
            <pc:sldMk cId="527284229" sldId="2599"/>
            <ac:spMk id="2" creationId="{2443BED8-785D-4C22-A7F2-5C343C9045D2}"/>
          </ac:spMkLst>
        </pc:spChg>
        <pc:spChg chg="mod">
          <ac:chgData name="Collins, Price A:(Exelon Nuclear)" userId="80d3ee61-e45c-4ed3-8be1-17260e200e46" providerId="ADAL" clId="{E5F8CB1A-8B17-46DA-AD5B-0618B13611C8}" dt="2021-02-23T16:14:40.637" v="25"/>
          <ac:spMkLst>
            <pc:docMk/>
            <pc:sldMk cId="527284229" sldId="2599"/>
            <ac:spMk id="3" creationId="{757E46BA-24DA-4AD0-AA83-450E74722B74}"/>
          </ac:spMkLst>
        </pc:spChg>
      </pc:sldChg>
      <pc:sldChg chg="modSp mod">
        <pc:chgData name="Collins, Price A:(Exelon Nuclear)" userId="80d3ee61-e45c-4ed3-8be1-17260e200e46" providerId="ADAL" clId="{E5F8CB1A-8B17-46DA-AD5B-0618B13611C8}" dt="2021-02-23T16:14:40.984" v="32" actId="27636"/>
        <pc:sldMkLst>
          <pc:docMk/>
          <pc:sldMk cId="3593434147" sldId="2600"/>
        </pc:sldMkLst>
        <pc:spChg chg="mod">
          <ac:chgData name="Collins, Price A:(Exelon Nuclear)" userId="80d3ee61-e45c-4ed3-8be1-17260e200e46" providerId="ADAL" clId="{E5F8CB1A-8B17-46DA-AD5B-0618B13611C8}" dt="2021-02-23T16:14:40.637" v="25"/>
          <ac:spMkLst>
            <pc:docMk/>
            <pc:sldMk cId="3593434147" sldId="2600"/>
            <ac:spMk id="2" creationId="{1EAD2497-B651-4FF4-A772-BAC48C1A7D28}"/>
          </ac:spMkLst>
        </pc:spChg>
        <pc:spChg chg="mod">
          <ac:chgData name="Collins, Price A:(Exelon Nuclear)" userId="80d3ee61-e45c-4ed3-8be1-17260e200e46" providerId="ADAL" clId="{E5F8CB1A-8B17-46DA-AD5B-0618B13611C8}" dt="2021-02-23T16:14:40.984" v="32" actId="27636"/>
          <ac:spMkLst>
            <pc:docMk/>
            <pc:sldMk cId="3593434147" sldId="2600"/>
            <ac:spMk id="3" creationId="{BEE1D7CC-40D6-4BD8-86F2-06CD25869B52}"/>
          </ac:spMkLst>
        </pc:spChg>
      </pc:sldChg>
      <pc:sldChg chg="modSp mod">
        <pc:chgData name="Collins, Price A:(Exelon Nuclear)" userId="80d3ee61-e45c-4ed3-8be1-17260e200e46" providerId="ADAL" clId="{E5F8CB1A-8B17-46DA-AD5B-0618B13611C8}" dt="2021-02-23T16:16:13.694" v="53" actId="122"/>
        <pc:sldMkLst>
          <pc:docMk/>
          <pc:sldMk cId="3825777641" sldId="2601"/>
        </pc:sldMkLst>
        <pc:spChg chg="mod">
          <ac:chgData name="Collins, Price A:(Exelon Nuclear)" userId="80d3ee61-e45c-4ed3-8be1-17260e200e46" providerId="ADAL" clId="{E5F8CB1A-8B17-46DA-AD5B-0618B13611C8}" dt="2021-02-23T16:16:13.694" v="53" actId="122"/>
          <ac:spMkLst>
            <pc:docMk/>
            <pc:sldMk cId="3825777641" sldId="2601"/>
            <ac:spMk id="2" creationId="{46475538-460B-4B3F-B46C-927391F414AD}"/>
          </ac:spMkLst>
        </pc:spChg>
        <pc:picChg chg="mod">
          <ac:chgData name="Collins, Price A:(Exelon Nuclear)" userId="80d3ee61-e45c-4ed3-8be1-17260e200e46" providerId="ADAL" clId="{E5F8CB1A-8B17-46DA-AD5B-0618B13611C8}" dt="2021-02-23T16:14:40.637" v="25"/>
          <ac:picMkLst>
            <pc:docMk/>
            <pc:sldMk cId="3825777641" sldId="2601"/>
            <ac:picMk id="10" creationId="{EBDFB6FD-119E-4443-BFE2-AEF59EC10A50}"/>
          </ac:picMkLst>
        </pc:picChg>
        <pc:picChg chg="mod">
          <ac:chgData name="Collins, Price A:(Exelon Nuclear)" userId="80d3ee61-e45c-4ed3-8be1-17260e200e46" providerId="ADAL" clId="{E5F8CB1A-8B17-46DA-AD5B-0618B13611C8}" dt="2021-02-23T16:14:40.637" v="25"/>
          <ac:picMkLst>
            <pc:docMk/>
            <pc:sldMk cId="3825777641" sldId="2601"/>
            <ac:picMk id="11" creationId="{AC9BD8EB-EFEE-4FF2-BD00-F64C18409424}"/>
          </ac:picMkLst>
        </pc:picChg>
      </pc:sldChg>
      <pc:sldChg chg="modSp">
        <pc:chgData name="Collins, Price A:(Exelon Nuclear)" userId="80d3ee61-e45c-4ed3-8be1-17260e200e46" providerId="ADAL" clId="{E5F8CB1A-8B17-46DA-AD5B-0618B13611C8}" dt="2021-02-23T16:14:40.637" v="25"/>
        <pc:sldMkLst>
          <pc:docMk/>
          <pc:sldMk cId="2706359637" sldId="2604"/>
        </pc:sldMkLst>
        <pc:spChg chg="mod">
          <ac:chgData name="Collins, Price A:(Exelon Nuclear)" userId="80d3ee61-e45c-4ed3-8be1-17260e200e46" providerId="ADAL" clId="{E5F8CB1A-8B17-46DA-AD5B-0618B13611C8}" dt="2021-02-23T16:14:40.637" v="25"/>
          <ac:spMkLst>
            <pc:docMk/>
            <pc:sldMk cId="2706359637" sldId="2604"/>
            <ac:spMk id="2" creationId="{66833550-DE3C-4730-88F0-F48A88E57485}"/>
          </ac:spMkLst>
        </pc:spChg>
        <pc:picChg chg="mod">
          <ac:chgData name="Collins, Price A:(Exelon Nuclear)" userId="80d3ee61-e45c-4ed3-8be1-17260e200e46" providerId="ADAL" clId="{E5F8CB1A-8B17-46DA-AD5B-0618B13611C8}" dt="2021-02-23T16:14:40.637" v="25"/>
          <ac:picMkLst>
            <pc:docMk/>
            <pc:sldMk cId="2706359637" sldId="2604"/>
            <ac:picMk id="4" creationId="{6AC25010-A0AB-4415-A039-77D77C00DDB9}"/>
          </ac:picMkLst>
        </pc:picChg>
      </pc:sldChg>
      <pc:sldChg chg="modSp mod">
        <pc:chgData name="Collins, Price A:(Exelon Nuclear)" userId="80d3ee61-e45c-4ed3-8be1-17260e200e46" providerId="ADAL" clId="{E5F8CB1A-8B17-46DA-AD5B-0618B13611C8}" dt="2021-02-23T16:14:41.123" v="39" actId="27636"/>
        <pc:sldMkLst>
          <pc:docMk/>
          <pc:sldMk cId="3856636446" sldId="2606"/>
        </pc:sldMkLst>
        <pc:spChg chg="mod">
          <ac:chgData name="Collins, Price A:(Exelon Nuclear)" userId="80d3ee61-e45c-4ed3-8be1-17260e200e46" providerId="ADAL" clId="{E5F8CB1A-8B17-46DA-AD5B-0618B13611C8}" dt="2021-02-23T16:14:41.099" v="37" actId="27636"/>
          <ac:spMkLst>
            <pc:docMk/>
            <pc:sldMk cId="3856636446" sldId="2606"/>
            <ac:spMk id="2" creationId="{EBF48B12-9A2A-4991-BF03-26EBBA03F04D}"/>
          </ac:spMkLst>
        </pc:spChg>
        <pc:spChg chg="mod">
          <ac:chgData name="Collins, Price A:(Exelon Nuclear)" userId="80d3ee61-e45c-4ed3-8be1-17260e200e46" providerId="ADAL" clId="{E5F8CB1A-8B17-46DA-AD5B-0618B13611C8}" dt="2021-02-23T16:14:41.094" v="36" actId="27636"/>
          <ac:spMkLst>
            <pc:docMk/>
            <pc:sldMk cId="3856636446" sldId="2606"/>
            <ac:spMk id="3" creationId="{9A7287D8-F666-4624-911C-87639A805EF2}"/>
          </ac:spMkLst>
        </pc:spChg>
        <pc:spChg chg="mod">
          <ac:chgData name="Collins, Price A:(Exelon Nuclear)" userId="80d3ee61-e45c-4ed3-8be1-17260e200e46" providerId="ADAL" clId="{E5F8CB1A-8B17-46DA-AD5B-0618B13611C8}" dt="2021-02-23T16:14:41.123" v="39" actId="27636"/>
          <ac:spMkLst>
            <pc:docMk/>
            <pc:sldMk cId="3856636446" sldId="2606"/>
            <ac:spMk id="4" creationId="{0979B8B9-67C9-44CD-9EED-CF14705885E0}"/>
          </ac:spMkLst>
        </pc:spChg>
        <pc:spChg chg="mod">
          <ac:chgData name="Collins, Price A:(Exelon Nuclear)" userId="80d3ee61-e45c-4ed3-8be1-17260e200e46" providerId="ADAL" clId="{E5F8CB1A-8B17-46DA-AD5B-0618B13611C8}" dt="2021-02-23T16:14:41.092" v="35" actId="27636"/>
          <ac:spMkLst>
            <pc:docMk/>
            <pc:sldMk cId="3856636446" sldId="2606"/>
            <ac:spMk id="5" creationId="{9ED104CF-FDBE-4FF8-9658-CE1221C1830F}"/>
          </ac:spMkLst>
        </pc:spChg>
        <pc:spChg chg="mod">
          <ac:chgData name="Collins, Price A:(Exelon Nuclear)" userId="80d3ee61-e45c-4ed3-8be1-17260e200e46" providerId="ADAL" clId="{E5F8CB1A-8B17-46DA-AD5B-0618B13611C8}" dt="2021-02-23T16:14:41.113" v="38" actId="27636"/>
          <ac:spMkLst>
            <pc:docMk/>
            <pc:sldMk cId="3856636446" sldId="2606"/>
            <ac:spMk id="6" creationId="{98618688-20AE-432F-9947-FDC45D9D8E16}"/>
          </ac:spMkLst>
        </pc:spChg>
      </pc:sldChg>
      <pc:sldChg chg="modSp mod">
        <pc:chgData name="Collins, Price A:(Exelon Nuclear)" userId="80d3ee61-e45c-4ed3-8be1-17260e200e46" providerId="ADAL" clId="{E5F8CB1A-8B17-46DA-AD5B-0618B13611C8}" dt="2021-02-23T16:14:41.072" v="34" actId="27636"/>
        <pc:sldMkLst>
          <pc:docMk/>
          <pc:sldMk cId="1528911393" sldId="2607"/>
        </pc:sldMkLst>
        <pc:spChg chg="mod">
          <ac:chgData name="Collins, Price A:(Exelon Nuclear)" userId="80d3ee61-e45c-4ed3-8be1-17260e200e46" providerId="ADAL" clId="{E5F8CB1A-8B17-46DA-AD5B-0618B13611C8}" dt="2021-02-23T16:14:40.637" v="25"/>
          <ac:spMkLst>
            <pc:docMk/>
            <pc:sldMk cId="1528911393" sldId="2607"/>
            <ac:spMk id="2" creationId="{7C0EB47A-D48D-43CB-92ED-DB1451C6C8F0}"/>
          </ac:spMkLst>
        </pc:spChg>
        <pc:spChg chg="mod">
          <ac:chgData name="Collins, Price A:(Exelon Nuclear)" userId="80d3ee61-e45c-4ed3-8be1-17260e200e46" providerId="ADAL" clId="{E5F8CB1A-8B17-46DA-AD5B-0618B13611C8}" dt="2021-02-23T16:14:41.072" v="34" actId="27636"/>
          <ac:spMkLst>
            <pc:docMk/>
            <pc:sldMk cId="1528911393" sldId="2607"/>
            <ac:spMk id="3" creationId="{29FE9808-EE80-436A-8006-F4EB0AD2AD26}"/>
          </ac:spMkLst>
        </pc:spChg>
      </pc:sldChg>
      <pc:sldChg chg="modSp mod">
        <pc:chgData name="Collins, Price A:(Exelon Nuclear)" userId="80d3ee61-e45c-4ed3-8be1-17260e200e46" providerId="ADAL" clId="{E5F8CB1A-8B17-46DA-AD5B-0618B13611C8}" dt="2021-02-23T16:15:18.364" v="43" actId="1076"/>
        <pc:sldMkLst>
          <pc:docMk/>
          <pc:sldMk cId="1006269071" sldId="2608"/>
        </pc:sldMkLst>
        <pc:spChg chg="mod">
          <ac:chgData name="Collins, Price A:(Exelon Nuclear)" userId="80d3ee61-e45c-4ed3-8be1-17260e200e46" providerId="ADAL" clId="{E5F8CB1A-8B17-46DA-AD5B-0618B13611C8}" dt="2021-02-23T16:15:18.364" v="43" actId="1076"/>
          <ac:spMkLst>
            <pc:docMk/>
            <pc:sldMk cId="1006269071" sldId="2608"/>
            <ac:spMk id="7" creationId="{B72760BF-BE8A-464E-9F0E-5977C284BF76}"/>
          </ac:spMkLst>
        </pc:spChg>
        <pc:picChg chg="mod">
          <ac:chgData name="Collins, Price A:(Exelon Nuclear)" userId="80d3ee61-e45c-4ed3-8be1-17260e200e46" providerId="ADAL" clId="{E5F8CB1A-8B17-46DA-AD5B-0618B13611C8}" dt="2021-02-23T16:14:40.637" v="25"/>
          <ac:picMkLst>
            <pc:docMk/>
            <pc:sldMk cId="1006269071" sldId="2608"/>
            <ac:picMk id="10" creationId="{6E6FF25A-5704-436A-A2D0-CF77B39F8FE0}"/>
          </ac:picMkLst>
        </pc:picChg>
        <pc:picChg chg="mod">
          <ac:chgData name="Collins, Price A:(Exelon Nuclear)" userId="80d3ee61-e45c-4ed3-8be1-17260e200e46" providerId="ADAL" clId="{E5F8CB1A-8B17-46DA-AD5B-0618B13611C8}" dt="2021-02-23T16:14:40.637" v="25"/>
          <ac:picMkLst>
            <pc:docMk/>
            <pc:sldMk cId="1006269071" sldId="2608"/>
            <ac:picMk id="11" creationId="{9DC2C911-321D-43F9-85C1-BC95CA732A3E}"/>
          </ac:picMkLst>
        </pc:picChg>
      </pc:sldChg>
      <pc:sldChg chg="modSp mod">
        <pc:chgData name="Collins, Price A:(Exelon Nuclear)" userId="80d3ee61-e45c-4ed3-8be1-17260e200e46" providerId="ADAL" clId="{E5F8CB1A-8B17-46DA-AD5B-0618B13611C8}" dt="2021-02-23T16:15:23.500" v="44" actId="1076"/>
        <pc:sldMkLst>
          <pc:docMk/>
          <pc:sldMk cId="3328299378" sldId="2609"/>
        </pc:sldMkLst>
        <pc:spChg chg="mod">
          <ac:chgData name="Collins, Price A:(Exelon Nuclear)" userId="80d3ee61-e45c-4ed3-8be1-17260e200e46" providerId="ADAL" clId="{E5F8CB1A-8B17-46DA-AD5B-0618B13611C8}" dt="2021-02-23T16:15:23.500" v="44" actId="1076"/>
          <ac:spMkLst>
            <pc:docMk/>
            <pc:sldMk cId="3328299378" sldId="2609"/>
            <ac:spMk id="6" creationId="{7411CBE6-2650-47F8-992A-5013CFD841CA}"/>
          </ac:spMkLst>
        </pc:spChg>
        <pc:picChg chg="mod">
          <ac:chgData name="Collins, Price A:(Exelon Nuclear)" userId="80d3ee61-e45c-4ed3-8be1-17260e200e46" providerId="ADAL" clId="{E5F8CB1A-8B17-46DA-AD5B-0618B13611C8}" dt="2021-02-23T16:14:40.637" v="25"/>
          <ac:picMkLst>
            <pc:docMk/>
            <pc:sldMk cId="3328299378" sldId="2609"/>
            <ac:picMk id="9" creationId="{DEB06362-D4A3-496C-982D-0F91EA91B570}"/>
          </ac:picMkLst>
        </pc:picChg>
        <pc:picChg chg="mod">
          <ac:chgData name="Collins, Price A:(Exelon Nuclear)" userId="80d3ee61-e45c-4ed3-8be1-17260e200e46" providerId="ADAL" clId="{E5F8CB1A-8B17-46DA-AD5B-0618B13611C8}" dt="2021-02-23T16:14:40.637" v="25"/>
          <ac:picMkLst>
            <pc:docMk/>
            <pc:sldMk cId="3328299378" sldId="2609"/>
            <ac:picMk id="10" creationId="{F70716B7-3809-486F-B79E-B164C656D845}"/>
          </ac:picMkLst>
        </pc:picChg>
      </pc:sldChg>
      <pc:sldChg chg="modSp mod">
        <pc:chgData name="Collins, Price A:(Exelon Nuclear)" userId="80d3ee61-e45c-4ed3-8be1-17260e200e46" providerId="ADAL" clId="{E5F8CB1A-8B17-46DA-AD5B-0618B13611C8}" dt="2021-02-23T16:15:34.517" v="48" actId="122"/>
        <pc:sldMkLst>
          <pc:docMk/>
          <pc:sldMk cId="3144907917" sldId="2610"/>
        </pc:sldMkLst>
        <pc:spChg chg="mod">
          <ac:chgData name="Collins, Price A:(Exelon Nuclear)" userId="80d3ee61-e45c-4ed3-8be1-17260e200e46" providerId="ADAL" clId="{E5F8CB1A-8B17-46DA-AD5B-0618B13611C8}" dt="2021-02-23T16:15:34.517" v="48" actId="122"/>
          <ac:spMkLst>
            <pc:docMk/>
            <pc:sldMk cId="3144907917" sldId="2610"/>
            <ac:spMk id="4" creationId="{4D1B71AF-1802-44AB-B8D5-960219453720}"/>
          </ac:spMkLst>
        </pc:spChg>
        <pc:picChg chg="mod">
          <ac:chgData name="Collins, Price A:(Exelon Nuclear)" userId="80d3ee61-e45c-4ed3-8be1-17260e200e46" providerId="ADAL" clId="{E5F8CB1A-8B17-46DA-AD5B-0618B13611C8}" dt="2021-02-23T16:14:40.637" v="25"/>
          <ac:picMkLst>
            <pc:docMk/>
            <pc:sldMk cId="3144907917" sldId="2610"/>
            <ac:picMk id="7" creationId="{393BAE7F-A29E-4953-AB10-EFB4EF5273D3}"/>
          </ac:picMkLst>
        </pc:picChg>
        <pc:picChg chg="mod">
          <ac:chgData name="Collins, Price A:(Exelon Nuclear)" userId="80d3ee61-e45c-4ed3-8be1-17260e200e46" providerId="ADAL" clId="{E5F8CB1A-8B17-46DA-AD5B-0618B13611C8}" dt="2021-02-23T16:14:40.637" v="25"/>
          <ac:picMkLst>
            <pc:docMk/>
            <pc:sldMk cId="3144907917" sldId="2610"/>
            <ac:picMk id="8" creationId="{19C0EF1A-B72A-4406-8F8C-8A8FE9A107D6}"/>
          </ac:picMkLst>
        </pc:picChg>
      </pc:sldChg>
      <pc:sldChg chg="modSp">
        <pc:chgData name="Collins, Price A:(Exelon Nuclear)" userId="80d3ee61-e45c-4ed3-8be1-17260e200e46" providerId="ADAL" clId="{E5F8CB1A-8B17-46DA-AD5B-0618B13611C8}" dt="2021-02-23T16:14:40.637" v="25"/>
        <pc:sldMkLst>
          <pc:docMk/>
          <pc:sldMk cId="3171891812" sldId="2611"/>
        </pc:sldMkLst>
        <pc:spChg chg="mod">
          <ac:chgData name="Collins, Price A:(Exelon Nuclear)" userId="80d3ee61-e45c-4ed3-8be1-17260e200e46" providerId="ADAL" clId="{E5F8CB1A-8B17-46DA-AD5B-0618B13611C8}" dt="2021-02-23T16:14:40.637" v="25"/>
          <ac:spMkLst>
            <pc:docMk/>
            <pc:sldMk cId="3171891812" sldId="2611"/>
            <ac:spMk id="7" creationId="{9EA53CDE-E8B5-4617-8DB5-545A9A8E3BCC}"/>
          </ac:spMkLst>
        </pc:spChg>
        <pc:picChg chg="mod">
          <ac:chgData name="Collins, Price A:(Exelon Nuclear)" userId="80d3ee61-e45c-4ed3-8be1-17260e200e46" providerId="ADAL" clId="{E5F8CB1A-8B17-46DA-AD5B-0618B13611C8}" dt="2021-02-23T16:14:40.637" v="25"/>
          <ac:picMkLst>
            <pc:docMk/>
            <pc:sldMk cId="3171891812" sldId="2611"/>
            <ac:picMk id="10" creationId="{305928BE-ABD5-49F4-8283-6A5714F7D53C}"/>
          </ac:picMkLst>
        </pc:picChg>
        <pc:picChg chg="mod">
          <ac:chgData name="Collins, Price A:(Exelon Nuclear)" userId="80d3ee61-e45c-4ed3-8be1-17260e200e46" providerId="ADAL" clId="{E5F8CB1A-8B17-46DA-AD5B-0618B13611C8}" dt="2021-02-23T16:14:40.637" v="25"/>
          <ac:picMkLst>
            <pc:docMk/>
            <pc:sldMk cId="3171891812" sldId="2611"/>
            <ac:picMk id="11" creationId="{4534853D-6B30-426A-A986-8B8B5CA1834C}"/>
          </ac:picMkLst>
        </pc:picChg>
      </pc:sldChg>
      <pc:sldChg chg="modSp">
        <pc:chgData name="Collins, Price A:(Exelon Nuclear)" userId="80d3ee61-e45c-4ed3-8be1-17260e200e46" providerId="ADAL" clId="{E5F8CB1A-8B17-46DA-AD5B-0618B13611C8}" dt="2021-02-23T16:14:40.637" v="25"/>
        <pc:sldMkLst>
          <pc:docMk/>
          <pc:sldMk cId="557240624" sldId="2612"/>
        </pc:sldMkLst>
        <pc:spChg chg="mod">
          <ac:chgData name="Collins, Price A:(Exelon Nuclear)" userId="80d3ee61-e45c-4ed3-8be1-17260e200e46" providerId="ADAL" clId="{E5F8CB1A-8B17-46DA-AD5B-0618B13611C8}" dt="2021-02-23T16:14:40.637" v="25"/>
          <ac:spMkLst>
            <pc:docMk/>
            <pc:sldMk cId="557240624" sldId="2612"/>
            <ac:spMk id="2" creationId="{59A32927-CDF5-4C9E-9839-A2770314C8B6}"/>
          </ac:spMkLst>
        </pc:spChg>
        <pc:picChg chg="mod">
          <ac:chgData name="Collins, Price A:(Exelon Nuclear)" userId="80d3ee61-e45c-4ed3-8be1-17260e200e46" providerId="ADAL" clId="{E5F8CB1A-8B17-46DA-AD5B-0618B13611C8}" dt="2021-02-23T16:14:40.637" v="25"/>
          <ac:picMkLst>
            <pc:docMk/>
            <pc:sldMk cId="557240624" sldId="2612"/>
            <ac:picMk id="4" creationId="{6ADDDA43-DB5F-4EE3-8DA3-A7F341F2B38F}"/>
          </ac:picMkLst>
        </pc:picChg>
        <pc:picChg chg="mod">
          <ac:chgData name="Collins, Price A:(Exelon Nuclear)" userId="80d3ee61-e45c-4ed3-8be1-17260e200e46" providerId="ADAL" clId="{E5F8CB1A-8B17-46DA-AD5B-0618B13611C8}" dt="2021-02-23T16:14:40.637" v="25"/>
          <ac:picMkLst>
            <pc:docMk/>
            <pc:sldMk cId="557240624" sldId="2612"/>
            <ac:picMk id="5" creationId="{747624AD-6C2B-46C5-80F7-777FE8BD7A5C}"/>
          </ac:picMkLst>
        </pc:picChg>
      </pc:sldChg>
      <pc:sldChg chg="modSp mod">
        <pc:chgData name="Collins, Price A:(Exelon Nuclear)" userId="80d3ee61-e45c-4ed3-8be1-17260e200e46" providerId="ADAL" clId="{E5F8CB1A-8B17-46DA-AD5B-0618B13611C8}" dt="2021-02-23T16:14:40.778" v="28" actId="27636"/>
        <pc:sldMkLst>
          <pc:docMk/>
          <pc:sldMk cId="2659195931" sldId="2613"/>
        </pc:sldMkLst>
        <pc:spChg chg="mod">
          <ac:chgData name="Collins, Price A:(Exelon Nuclear)" userId="80d3ee61-e45c-4ed3-8be1-17260e200e46" providerId="ADAL" clId="{E5F8CB1A-8B17-46DA-AD5B-0618B13611C8}" dt="2021-02-23T16:14:40.778" v="28" actId="27636"/>
          <ac:spMkLst>
            <pc:docMk/>
            <pc:sldMk cId="2659195931" sldId="2613"/>
            <ac:spMk id="5" creationId="{722FD9C4-F813-40F2-8499-D341CD3B650C}"/>
          </ac:spMkLst>
        </pc:spChg>
        <pc:picChg chg="mod">
          <ac:chgData name="Collins, Price A:(Exelon Nuclear)" userId="80d3ee61-e45c-4ed3-8be1-17260e200e46" providerId="ADAL" clId="{E5F8CB1A-8B17-46DA-AD5B-0618B13611C8}" dt="2021-02-23T16:14:40.637" v="25"/>
          <ac:picMkLst>
            <pc:docMk/>
            <pc:sldMk cId="2659195931" sldId="2613"/>
            <ac:picMk id="8" creationId="{AD91080E-C273-4B21-B885-04481D4D3E91}"/>
          </ac:picMkLst>
        </pc:picChg>
        <pc:picChg chg="mod">
          <ac:chgData name="Collins, Price A:(Exelon Nuclear)" userId="80d3ee61-e45c-4ed3-8be1-17260e200e46" providerId="ADAL" clId="{E5F8CB1A-8B17-46DA-AD5B-0618B13611C8}" dt="2021-02-23T16:14:40.637" v="25"/>
          <ac:picMkLst>
            <pc:docMk/>
            <pc:sldMk cId="2659195931" sldId="2613"/>
            <ac:picMk id="1026" creationId="{EF9480BF-882F-454B-90EF-BFA8F9F01A80}"/>
          </ac:picMkLst>
        </pc:picChg>
      </pc:sldChg>
      <pc:sldChg chg="modSp mod">
        <pc:chgData name="Collins, Price A:(Exelon Nuclear)" userId="80d3ee61-e45c-4ed3-8be1-17260e200e46" providerId="ADAL" clId="{E5F8CB1A-8B17-46DA-AD5B-0618B13611C8}" dt="2021-02-23T16:15:47.782" v="49" actId="1076"/>
        <pc:sldMkLst>
          <pc:docMk/>
          <pc:sldMk cId="1017305791" sldId="2615"/>
        </pc:sldMkLst>
        <pc:picChg chg="mod">
          <ac:chgData name="Collins, Price A:(Exelon Nuclear)" userId="80d3ee61-e45c-4ed3-8be1-17260e200e46" providerId="ADAL" clId="{E5F8CB1A-8B17-46DA-AD5B-0618B13611C8}" dt="2021-02-23T16:15:47.782" v="49" actId="1076"/>
          <ac:picMkLst>
            <pc:docMk/>
            <pc:sldMk cId="1017305791" sldId="2615"/>
            <ac:picMk id="6" creationId="{C72C170D-D48E-48A0-99CB-0E58EE73FBDC}"/>
          </ac:picMkLst>
        </pc:picChg>
      </pc:sldChg>
      <pc:sldChg chg="modSp">
        <pc:chgData name="Collins, Price A:(Exelon Nuclear)" userId="80d3ee61-e45c-4ed3-8be1-17260e200e46" providerId="ADAL" clId="{E5F8CB1A-8B17-46DA-AD5B-0618B13611C8}" dt="2021-02-23T16:14:40.637" v="25"/>
        <pc:sldMkLst>
          <pc:docMk/>
          <pc:sldMk cId="521713027" sldId="2616"/>
        </pc:sldMkLst>
        <pc:spChg chg="mod">
          <ac:chgData name="Collins, Price A:(Exelon Nuclear)" userId="80d3ee61-e45c-4ed3-8be1-17260e200e46" providerId="ADAL" clId="{E5F8CB1A-8B17-46DA-AD5B-0618B13611C8}" dt="2021-02-23T16:14:40.637" v="25"/>
          <ac:spMkLst>
            <pc:docMk/>
            <pc:sldMk cId="521713027" sldId="2616"/>
            <ac:spMk id="2" creationId="{72B5542E-0ECF-45A0-AEE7-2404540E9C13}"/>
          </ac:spMkLst>
        </pc:spChg>
        <pc:picChg chg="mod">
          <ac:chgData name="Collins, Price A:(Exelon Nuclear)" userId="80d3ee61-e45c-4ed3-8be1-17260e200e46" providerId="ADAL" clId="{E5F8CB1A-8B17-46DA-AD5B-0618B13611C8}" dt="2021-02-23T16:14:40.637" v="25"/>
          <ac:picMkLst>
            <pc:docMk/>
            <pc:sldMk cId="521713027" sldId="2616"/>
            <ac:picMk id="4" creationId="{2792D4FF-4D0F-436A-8FB1-0849A55F565F}"/>
          </ac:picMkLst>
        </pc:picChg>
      </pc:sldChg>
      <pc:sldChg chg="modSp">
        <pc:chgData name="Collins, Price A:(Exelon Nuclear)" userId="80d3ee61-e45c-4ed3-8be1-17260e200e46" providerId="ADAL" clId="{E5F8CB1A-8B17-46DA-AD5B-0618B13611C8}" dt="2021-02-23T16:16:01.374" v="51" actId="5793"/>
        <pc:sldMkLst>
          <pc:docMk/>
          <pc:sldMk cId="4163207569" sldId="2618"/>
        </pc:sldMkLst>
        <pc:spChg chg="mod">
          <ac:chgData name="Collins, Price A:(Exelon Nuclear)" userId="80d3ee61-e45c-4ed3-8be1-17260e200e46" providerId="ADAL" clId="{E5F8CB1A-8B17-46DA-AD5B-0618B13611C8}" dt="2021-02-23T16:14:40.637" v="25"/>
          <ac:spMkLst>
            <pc:docMk/>
            <pc:sldMk cId="4163207569" sldId="2618"/>
            <ac:spMk id="2" creationId="{99A1B2FD-AAAF-4506-BB68-9E53F93FB7A7}"/>
          </ac:spMkLst>
        </pc:spChg>
        <pc:spChg chg="mod">
          <ac:chgData name="Collins, Price A:(Exelon Nuclear)" userId="80d3ee61-e45c-4ed3-8be1-17260e200e46" providerId="ADAL" clId="{E5F8CB1A-8B17-46DA-AD5B-0618B13611C8}" dt="2021-02-23T16:16:01.374" v="51" actId="5793"/>
          <ac:spMkLst>
            <pc:docMk/>
            <pc:sldMk cId="4163207569" sldId="2618"/>
            <ac:spMk id="3" creationId="{4A8F4630-5754-429A-8DBB-F9A11E7DB45A}"/>
          </ac:spMkLst>
        </pc:spChg>
      </pc:sldChg>
      <pc:sldChg chg="modSp">
        <pc:chgData name="Collins, Price A:(Exelon Nuclear)" userId="80d3ee61-e45c-4ed3-8be1-17260e200e46" providerId="ADAL" clId="{E5F8CB1A-8B17-46DA-AD5B-0618B13611C8}" dt="2021-02-23T16:14:40.637" v="25"/>
        <pc:sldMkLst>
          <pc:docMk/>
          <pc:sldMk cId="2836179967" sldId="2619"/>
        </pc:sldMkLst>
        <pc:spChg chg="mod">
          <ac:chgData name="Collins, Price A:(Exelon Nuclear)" userId="80d3ee61-e45c-4ed3-8be1-17260e200e46" providerId="ADAL" clId="{E5F8CB1A-8B17-46DA-AD5B-0618B13611C8}" dt="2021-02-23T16:14:40.637" v="25"/>
          <ac:spMkLst>
            <pc:docMk/>
            <pc:sldMk cId="2836179967" sldId="2619"/>
            <ac:spMk id="2" creationId="{807E91C9-DE0A-4A04-A3F0-0CE5FE037646}"/>
          </ac:spMkLst>
        </pc:spChg>
        <pc:picChg chg="mod">
          <ac:chgData name="Collins, Price A:(Exelon Nuclear)" userId="80d3ee61-e45c-4ed3-8be1-17260e200e46" providerId="ADAL" clId="{E5F8CB1A-8B17-46DA-AD5B-0618B13611C8}" dt="2021-02-23T16:14:40.637" v="25"/>
          <ac:picMkLst>
            <pc:docMk/>
            <pc:sldMk cId="2836179967" sldId="2619"/>
            <ac:picMk id="4" creationId="{AA4A935F-BEF0-4A8A-9039-62C8E689DD22}"/>
          </ac:picMkLst>
        </pc:picChg>
      </pc:sldChg>
      <pc:sldChg chg="modSp mod">
        <pc:chgData name="Collins, Price A:(Exelon Nuclear)" userId="80d3ee61-e45c-4ed3-8be1-17260e200e46" providerId="ADAL" clId="{E5F8CB1A-8B17-46DA-AD5B-0618B13611C8}" dt="2021-02-23T16:14:40.935" v="30" actId="27636"/>
        <pc:sldMkLst>
          <pc:docMk/>
          <pc:sldMk cId="1335222186" sldId="2620"/>
        </pc:sldMkLst>
        <pc:spChg chg="mod">
          <ac:chgData name="Collins, Price A:(Exelon Nuclear)" userId="80d3ee61-e45c-4ed3-8be1-17260e200e46" providerId="ADAL" clId="{E5F8CB1A-8B17-46DA-AD5B-0618B13611C8}" dt="2021-02-23T16:14:40.637" v="25"/>
          <ac:spMkLst>
            <pc:docMk/>
            <pc:sldMk cId="1335222186" sldId="2620"/>
            <ac:spMk id="2" creationId="{703FD9A0-ECF0-4592-94F2-7437F36DC5B8}"/>
          </ac:spMkLst>
        </pc:spChg>
        <pc:spChg chg="mod">
          <ac:chgData name="Collins, Price A:(Exelon Nuclear)" userId="80d3ee61-e45c-4ed3-8be1-17260e200e46" providerId="ADAL" clId="{E5F8CB1A-8B17-46DA-AD5B-0618B13611C8}" dt="2021-02-23T16:14:40.935" v="30" actId="27636"/>
          <ac:spMkLst>
            <pc:docMk/>
            <pc:sldMk cId="1335222186" sldId="2620"/>
            <ac:spMk id="3" creationId="{DA5878A4-E9C1-4193-A3EE-2DCCCC84EA66}"/>
          </ac:spMkLst>
        </pc:spChg>
      </pc:sldChg>
      <pc:sldChg chg="modSp mod">
        <pc:chgData name="Collins, Price A:(Exelon Nuclear)" userId="80d3ee61-e45c-4ed3-8be1-17260e200e46" providerId="ADAL" clId="{E5F8CB1A-8B17-46DA-AD5B-0618B13611C8}" dt="2021-02-23T16:14:40.868" v="29" actId="27636"/>
        <pc:sldMkLst>
          <pc:docMk/>
          <pc:sldMk cId="4098627087" sldId="2621"/>
        </pc:sldMkLst>
        <pc:spChg chg="mod">
          <ac:chgData name="Collins, Price A:(Exelon Nuclear)" userId="80d3ee61-e45c-4ed3-8be1-17260e200e46" providerId="ADAL" clId="{E5F8CB1A-8B17-46DA-AD5B-0618B13611C8}" dt="2021-02-23T16:14:40.637" v="25"/>
          <ac:spMkLst>
            <pc:docMk/>
            <pc:sldMk cId="4098627087" sldId="2621"/>
            <ac:spMk id="2" creationId="{20FAEBA1-7B7C-4F43-B9C6-59AC7E72F17C}"/>
          </ac:spMkLst>
        </pc:spChg>
        <pc:spChg chg="mod">
          <ac:chgData name="Collins, Price A:(Exelon Nuclear)" userId="80d3ee61-e45c-4ed3-8be1-17260e200e46" providerId="ADAL" clId="{E5F8CB1A-8B17-46DA-AD5B-0618B13611C8}" dt="2021-02-23T16:14:40.868" v="29" actId="27636"/>
          <ac:spMkLst>
            <pc:docMk/>
            <pc:sldMk cId="4098627087" sldId="2621"/>
            <ac:spMk id="3" creationId="{2591798A-7D2E-4889-AACA-0952AA17083E}"/>
          </ac:spMkLst>
        </pc:spChg>
      </pc:sldChg>
      <pc:sldChg chg="modSp">
        <pc:chgData name="Collins, Price A:(Exelon Nuclear)" userId="80d3ee61-e45c-4ed3-8be1-17260e200e46" providerId="ADAL" clId="{E5F8CB1A-8B17-46DA-AD5B-0618B13611C8}" dt="2021-02-23T16:14:40.637" v="25"/>
        <pc:sldMkLst>
          <pc:docMk/>
          <pc:sldMk cId="1348371938" sldId="2623"/>
        </pc:sldMkLst>
        <pc:spChg chg="mod">
          <ac:chgData name="Collins, Price A:(Exelon Nuclear)" userId="80d3ee61-e45c-4ed3-8be1-17260e200e46" providerId="ADAL" clId="{E5F8CB1A-8B17-46DA-AD5B-0618B13611C8}" dt="2021-02-23T16:14:40.637" v="25"/>
          <ac:spMkLst>
            <pc:docMk/>
            <pc:sldMk cId="1348371938" sldId="2623"/>
            <ac:spMk id="2" creationId="{CED98A14-A36E-4ACE-B0BC-0F256B32F69B}"/>
          </ac:spMkLst>
        </pc:spChg>
        <pc:picChg chg="mod">
          <ac:chgData name="Collins, Price A:(Exelon Nuclear)" userId="80d3ee61-e45c-4ed3-8be1-17260e200e46" providerId="ADAL" clId="{E5F8CB1A-8B17-46DA-AD5B-0618B13611C8}" dt="2021-02-23T16:14:40.637" v="25"/>
          <ac:picMkLst>
            <pc:docMk/>
            <pc:sldMk cId="1348371938" sldId="2623"/>
            <ac:picMk id="4" creationId="{89AB44F6-A244-42AA-8BBB-CD8011D38582}"/>
          </ac:picMkLst>
        </pc:picChg>
      </pc:sldChg>
      <pc:sldChg chg="del">
        <pc:chgData name="Collins, Price A:(Exelon Nuclear)" userId="80d3ee61-e45c-4ed3-8be1-17260e200e46" providerId="ADAL" clId="{E5F8CB1A-8B17-46DA-AD5B-0618B13611C8}" dt="2021-02-23T14:08:44.942" v="2" actId="47"/>
        <pc:sldMkLst>
          <pc:docMk/>
          <pc:sldMk cId="3677736792" sldId="2624"/>
        </pc:sldMkLst>
      </pc:sldChg>
      <pc:sldChg chg="modSp mod">
        <pc:chgData name="Collins, Price A:(Exelon Nuclear)" userId="80d3ee61-e45c-4ed3-8be1-17260e200e46" providerId="ADAL" clId="{E5F8CB1A-8B17-46DA-AD5B-0618B13611C8}" dt="2021-02-23T16:15:10.176" v="42" actId="1076"/>
        <pc:sldMkLst>
          <pc:docMk/>
          <pc:sldMk cId="3324984288" sldId="2625"/>
        </pc:sldMkLst>
        <pc:spChg chg="mod">
          <ac:chgData name="Collins, Price A:(Exelon Nuclear)" userId="80d3ee61-e45c-4ed3-8be1-17260e200e46" providerId="ADAL" clId="{E5F8CB1A-8B17-46DA-AD5B-0618B13611C8}" dt="2021-02-23T16:15:10.176" v="42" actId="1076"/>
          <ac:spMkLst>
            <pc:docMk/>
            <pc:sldMk cId="3324984288" sldId="2625"/>
            <ac:spMk id="3" creationId="{1F12C373-BE70-49A7-8AB2-6831D0012A1B}"/>
          </ac:spMkLst>
        </pc:spChg>
      </pc:sldChg>
      <pc:sldChg chg="modSp mod">
        <pc:chgData name="Collins, Price A:(Exelon Nuclear)" userId="80d3ee61-e45c-4ed3-8be1-17260e200e46" providerId="ADAL" clId="{E5F8CB1A-8B17-46DA-AD5B-0618B13611C8}" dt="2021-02-23T16:14:41.010" v="33" actId="27636"/>
        <pc:sldMkLst>
          <pc:docMk/>
          <pc:sldMk cId="3363160094" sldId="2626"/>
        </pc:sldMkLst>
        <pc:spChg chg="mod">
          <ac:chgData name="Collins, Price A:(Exelon Nuclear)" userId="80d3ee61-e45c-4ed3-8be1-17260e200e46" providerId="ADAL" clId="{E5F8CB1A-8B17-46DA-AD5B-0618B13611C8}" dt="2021-02-23T16:14:40.637" v="25"/>
          <ac:spMkLst>
            <pc:docMk/>
            <pc:sldMk cId="3363160094" sldId="2626"/>
            <ac:spMk id="2" creationId="{262607D0-F349-4084-BF55-6AD069B2370E}"/>
          </ac:spMkLst>
        </pc:spChg>
        <pc:spChg chg="mod">
          <ac:chgData name="Collins, Price A:(Exelon Nuclear)" userId="80d3ee61-e45c-4ed3-8be1-17260e200e46" providerId="ADAL" clId="{E5F8CB1A-8B17-46DA-AD5B-0618B13611C8}" dt="2021-02-23T16:14:41.010" v="33" actId="27636"/>
          <ac:spMkLst>
            <pc:docMk/>
            <pc:sldMk cId="3363160094" sldId="2626"/>
            <ac:spMk id="3" creationId="{B9E4AFD2-0B22-4CA9-85A6-20EB63AABABE}"/>
          </ac:spMkLst>
        </pc:spChg>
      </pc:sldChg>
      <pc:sldChg chg="modSp">
        <pc:chgData name="Collins, Price A:(Exelon Nuclear)" userId="80d3ee61-e45c-4ed3-8be1-17260e200e46" providerId="ADAL" clId="{E5F8CB1A-8B17-46DA-AD5B-0618B13611C8}" dt="2021-02-23T16:14:40.637" v="25"/>
        <pc:sldMkLst>
          <pc:docMk/>
          <pc:sldMk cId="1756990054" sldId="2627"/>
        </pc:sldMkLst>
        <pc:spChg chg="mod">
          <ac:chgData name="Collins, Price A:(Exelon Nuclear)" userId="80d3ee61-e45c-4ed3-8be1-17260e200e46" providerId="ADAL" clId="{E5F8CB1A-8B17-46DA-AD5B-0618B13611C8}" dt="2021-02-23T16:14:40.637" v="25"/>
          <ac:spMkLst>
            <pc:docMk/>
            <pc:sldMk cId="1756990054" sldId="2627"/>
            <ac:spMk id="2" creationId="{BE4AF648-BF25-4852-B864-0A0FFC01B863}"/>
          </ac:spMkLst>
        </pc:spChg>
      </pc:sldChg>
      <pc:sldChg chg="modSp mod">
        <pc:chgData name="Collins, Price A:(Exelon Nuclear)" userId="80d3ee61-e45c-4ed3-8be1-17260e200e46" providerId="ADAL" clId="{E5F8CB1A-8B17-46DA-AD5B-0618B13611C8}" dt="2021-02-23T16:15:52.674" v="50" actId="1076"/>
        <pc:sldMkLst>
          <pc:docMk/>
          <pc:sldMk cId="1936049500" sldId="2628"/>
        </pc:sldMkLst>
        <pc:picChg chg="mod">
          <ac:chgData name="Collins, Price A:(Exelon Nuclear)" userId="80d3ee61-e45c-4ed3-8be1-17260e200e46" providerId="ADAL" clId="{E5F8CB1A-8B17-46DA-AD5B-0618B13611C8}" dt="2021-02-23T16:15:52.674" v="50" actId="1076"/>
          <ac:picMkLst>
            <pc:docMk/>
            <pc:sldMk cId="1936049500" sldId="2628"/>
            <ac:picMk id="4" creationId="{52DBA968-F5B9-4D44-A7CD-D3C55EC19A70}"/>
          </ac:picMkLst>
        </pc:picChg>
      </pc:sldChg>
      <pc:sldChg chg="modSp mod">
        <pc:chgData name="Collins, Price A:(Exelon Nuclear)" userId="80d3ee61-e45c-4ed3-8be1-17260e200e46" providerId="ADAL" clId="{E5F8CB1A-8B17-46DA-AD5B-0618B13611C8}" dt="2021-02-23T16:14:40.949" v="31" actId="27636"/>
        <pc:sldMkLst>
          <pc:docMk/>
          <pc:sldMk cId="1870319456" sldId="2629"/>
        </pc:sldMkLst>
        <pc:spChg chg="mod">
          <ac:chgData name="Collins, Price A:(Exelon Nuclear)" userId="80d3ee61-e45c-4ed3-8be1-17260e200e46" providerId="ADAL" clId="{E5F8CB1A-8B17-46DA-AD5B-0618B13611C8}" dt="2021-02-23T16:14:40.637" v="25"/>
          <ac:spMkLst>
            <pc:docMk/>
            <pc:sldMk cId="1870319456" sldId="2629"/>
            <ac:spMk id="2" creationId="{B0F7DCF8-D60C-4ADD-B8F7-DCCCA7643699}"/>
          </ac:spMkLst>
        </pc:spChg>
        <pc:spChg chg="mod">
          <ac:chgData name="Collins, Price A:(Exelon Nuclear)" userId="80d3ee61-e45c-4ed3-8be1-17260e200e46" providerId="ADAL" clId="{E5F8CB1A-8B17-46DA-AD5B-0618B13611C8}" dt="2021-02-23T16:14:40.949" v="31" actId="27636"/>
          <ac:spMkLst>
            <pc:docMk/>
            <pc:sldMk cId="1870319456" sldId="2629"/>
            <ac:spMk id="3" creationId="{C0DA360A-CF8B-4F32-A59C-B54E5702BEC7}"/>
          </ac:spMkLst>
        </pc:spChg>
      </pc:sldChg>
      <pc:sldChg chg="modSp">
        <pc:chgData name="Collins, Price A:(Exelon Nuclear)" userId="80d3ee61-e45c-4ed3-8be1-17260e200e46" providerId="ADAL" clId="{E5F8CB1A-8B17-46DA-AD5B-0618B13611C8}" dt="2021-02-23T16:14:40.637" v="25"/>
        <pc:sldMkLst>
          <pc:docMk/>
          <pc:sldMk cId="2097120991" sldId="2630"/>
        </pc:sldMkLst>
        <pc:spChg chg="mod">
          <ac:chgData name="Collins, Price A:(Exelon Nuclear)" userId="80d3ee61-e45c-4ed3-8be1-17260e200e46" providerId="ADAL" clId="{E5F8CB1A-8B17-46DA-AD5B-0618B13611C8}" dt="2021-02-23T16:14:40.637" v="25"/>
          <ac:spMkLst>
            <pc:docMk/>
            <pc:sldMk cId="2097120991" sldId="2630"/>
            <ac:spMk id="6" creationId="{A8C1D23E-3632-401A-BA1A-88906C0B5EA2}"/>
          </ac:spMkLst>
        </pc:spChg>
        <pc:picChg chg="mod">
          <ac:chgData name="Collins, Price A:(Exelon Nuclear)" userId="80d3ee61-e45c-4ed3-8be1-17260e200e46" providerId="ADAL" clId="{E5F8CB1A-8B17-46DA-AD5B-0618B13611C8}" dt="2021-02-23T16:14:40.637" v="25"/>
          <ac:picMkLst>
            <pc:docMk/>
            <pc:sldMk cId="2097120991" sldId="2630"/>
            <ac:picMk id="5" creationId="{97F61EB0-80C3-4318-8542-503F5D879F52}"/>
          </ac:picMkLst>
        </pc:picChg>
      </pc:sldChg>
      <pc:sldChg chg="modSp">
        <pc:chgData name="Collins, Price A:(Exelon Nuclear)" userId="80d3ee61-e45c-4ed3-8be1-17260e200e46" providerId="ADAL" clId="{E5F8CB1A-8B17-46DA-AD5B-0618B13611C8}" dt="2021-02-23T16:14:40.637" v="25"/>
        <pc:sldMkLst>
          <pc:docMk/>
          <pc:sldMk cId="2990689442" sldId="2631"/>
        </pc:sldMkLst>
        <pc:spChg chg="mod">
          <ac:chgData name="Collins, Price A:(Exelon Nuclear)" userId="80d3ee61-e45c-4ed3-8be1-17260e200e46" providerId="ADAL" clId="{E5F8CB1A-8B17-46DA-AD5B-0618B13611C8}" dt="2021-02-23T16:14:40.637" v="25"/>
          <ac:spMkLst>
            <pc:docMk/>
            <pc:sldMk cId="2990689442" sldId="2631"/>
            <ac:spMk id="2" creationId="{257484BF-282A-409E-B8E1-BD905D9138D2}"/>
          </ac:spMkLst>
        </pc:spChg>
        <pc:picChg chg="mod">
          <ac:chgData name="Collins, Price A:(Exelon Nuclear)" userId="80d3ee61-e45c-4ed3-8be1-17260e200e46" providerId="ADAL" clId="{E5F8CB1A-8B17-46DA-AD5B-0618B13611C8}" dt="2021-02-23T16:14:40.637" v="25"/>
          <ac:picMkLst>
            <pc:docMk/>
            <pc:sldMk cId="2990689442" sldId="2631"/>
            <ac:picMk id="4" creationId="{1E2C746B-05E9-480B-8705-9A3C5987D37A}"/>
          </ac:picMkLst>
        </pc:picChg>
      </pc:sldChg>
      <pc:sldChg chg="modSp">
        <pc:chgData name="Collins, Price A:(Exelon Nuclear)" userId="80d3ee61-e45c-4ed3-8be1-17260e200e46" providerId="ADAL" clId="{E5F8CB1A-8B17-46DA-AD5B-0618B13611C8}" dt="2021-02-23T16:14:40.637" v="25"/>
        <pc:sldMkLst>
          <pc:docMk/>
          <pc:sldMk cId="337977038" sldId="2632"/>
        </pc:sldMkLst>
        <pc:spChg chg="mod">
          <ac:chgData name="Collins, Price A:(Exelon Nuclear)" userId="80d3ee61-e45c-4ed3-8be1-17260e200e46" providerId="ADAL" clId="{E5F8CB1A-8B17-46DA-AD5B-0618B13611C8}" dt="2021-02-23T16:14:40.637" v="25"/>
          <ac:spMkLst>
            <pc:docMk/>
            <pc:sldMk cId="337977038" sldId="2632"/>
            <ac:spMk id="2" creationId="{3923E74B-838B-4AFC-BF73-09F0FE4CFEC7}"/>
          </ac:spMkLst>
        </pc:spChg>
        <pc:picChg chg="mod">
          <ac:chgData name="Collins, Price A:(Exelon Nuclear)" userId="80d3ee61-e45c-4ed3-8be1-17260e200e46" providerId="ADAL" clId="{E5F8CB1A-8B17-46DA-AD5B-0618B13611C8}" dt="2021-02-23T16:14:40.637" v="25"/>
          <ac:picMkLst>
            <pc:docMk/>
            <pc:sldMk cId="337977038" sldId="2632"/>
            <ac:picMk id="4" creationId="{5A775DD6-C33F-4876-9F36-37665F947EC8}"/>
          </ac:picMkLst>
        </pc:picChg>
      </pc:sldChg>
    </pc:docChg>
  </pc:docChgLst>
  <pc:docChgLst>
    <pc:chgData name="Collins, Price A:(Exelon Nuclear)" userId="80d3ee61-e45c-4ed3-8be1-17260e200e46" providerId="ADAL" clId="{F4E69E3B-0472-44BC-A840-76490F6174F3}"/>
    <pc:docChg chg="undo custSel mod addSld delSld modSld sldOrd delMainMaster">
      <pc:chgData name="Collins, Price A:(Exelon Nuclear)" userId="80d3ee61-e45c-4ed3-8be1-17260e200e46" providerId="ADAL" clId="{F4E69E3B-0472-44BC-A840-76490F6174F3}" dt="2020-10-09T11:52:06.608" v="14571" actId="6549"/>
      <pc:docMkLst>
        <pc:docMk/>
      </pc:docMkLst>
      <pc:sldChg chg="del">
        <pc:chgData name="Collins, Price A:(Exelon Nuclear)" userId="80d3ee61-e45c-4ed3-8be1-17260e200e46" providerId="ADAL" clId="{F4E69E3B-0472-44BC-A840-76490F6174F3}" dt="2020-10-05T13:24:56.147" v="0" actId="2696"/>
        <pc:sldMkLst>
          <pc:docMk/>
          <pc:sldMk cId="0" sldId="256"/>
        </pc:sldMkLst>
      </pc:sldChg>
      <pc:sldChg chg="del">
        <pc:chgData name="Collins, Price A:(Exelon Nuclear)" userId="80d3ee61-e45c-4ed3-8be1-17260e200e46" providerId="ADAL" clId="{F4E69E3B-0472-44BC-A840-76490F6174F3}" dt="2020-10-05T13:24:56.946" v="1" actId="2696"/>
        <pc:sldMkLst>
          <pc:docMk/>
          <pc:sldMk cId="0" sldId="258"/>
        </pc:sldMkLst>
      </pc:sldChg>
      <pc:sldChg chg="del">
        <pc:chgData name="Collins, Price A:(Exelon Nuclear)" userId="80d3ee61-e45c-4ed3-8be1-17260e200e46" providerId="ADAL" clId="{F4E69E3B-0472-44BC-A840-76490F6174F3}" dt="2020-10-05T13:24:57.940" v="3" actId="2696"/>
        <pc:sldMkLst>
          <pc:docMk/>
          <pc:sldMk cId="0" sldId="259"/>
        </pc:sldMkLst>
      </pc:sldChg>
      <pc:sldChg chg="del">
        <pc:chgData name="Collins, Price A:(Exelon Nuclear)" userId="80d3ee61-e45c-4ed3-8be1-17260e200e46" providerId="ADAL" clId="{F4E69E3B-0472-44BC-A840-76490F6174F3}" dt="2020-10-05T13:24:58.507" v="4" actId="2696"/>
        <pc:sldMkLst>
          <pc:docMk/>
          <pc:sldMk cId="0" sldId="260"/>
        </pc:sldMkLst>
      </pc:sldChg>
      <pc:sldChg chg="del">
        <pc:chgData name="Collins, Price A:(Exelon Nuclear)" userId="80d3ee61-e45c-4ed3-8be1-17260e200e46" providerId="ADAL" clId="{F4E69E3B-0472-44BC-A840-76490F6174F3}" dt="2020-10-05T13:25:04.303" v="9" actId="2696"/>
        <pc:sldMkLst>
          <pc:docMk/>
          <pc:sldMk cId="0" sldId="263"/>
        </pc:sldMkLst>
      </pc:sldChg>
      <pc:sldChg chg="del">
        <pc:chgData name="Collins, Price A:(Exelon Nuclear)" userId="80d3ee61-e45c-4ed3-8be1-17260e200e46" providerId="ADAL" clId="{F4E69E3B-0472-44BC-A840-76490F6174F3}" dt="2020-10-05T13:25:05.402" v="10" actId="2696"/>
        <pc:sldMkLst>
          <pc:docMk/>
          <pc:sldMk cId="0" sldId="266"/>
        </pc:sldMkLst>
      </pc:sldChg>
      <pc:sldChg chg="del">
        <pc:chgData name="Collins, Price A:(Exelon Nuclear)" userId="80d3ee61-e45c-4ed3-8be1-17260e200e46" providerId="ADAL" clId="{F4E69E3B-0472-44BC-A840-76490F6174F3}" dt="2020-10-05T13:25:10.462" v="25" actId="2696"/>
        <pc:sldMkLst>
          <pc:docMk/>
          <pc:sldMk cId="1293430035" sldId="273"/>
        </pc:sldMkLst>
      </pc:sldChg>
      <pc:sldChg chg="del">
        <pc:chgData name="Collins, Price A:(Exelon Nuclear)" userId="80d3ee61-e45c-4ed3-8be1-17260e200e46" providerId="ADAL" clId="{F4E69E3B-0472-44BC-A840-76490F6174F3}" dt="2020-10-05T13:25:11.682" v="26" actId="2696"/>
        <pc:sldMkLst>
          <pc:docMk/>
          <pc:sldMk cId="4061608961" sldId="274"/>
        </pc:sldMkLst>
      </pc:sldChg>
      <pc:sldChg chg="del">
        <pc:chgData name="Collins, Price A:(Exelon Nuclear)" userId="80d3ee61-e45c-4ed3-8be1-17260e200e46" providerId="ADAL" clId="{F4E69E3B-0472-44BC-A840-76490F6174F3}" dt="2020-10-05T13:25:00.381" v="7" actId="2696"/>
        <pc:sldMkLst>
          <pc:docMk/>
          <pc:sldMk cId="1361638710" sldId="286"/>
        </pc:sldMkLst>
      </pc:sldChg>
      <pc:sldChg chg="del">
        <pc:chgData name="Collins, Price A:(Exelon Nuclear)" userId="80d3ee61-e45c-4ed3-8be1-17260e200e46" providerId="ADAL" clId="{F4E69E3B-0472-44BC-A840-76490F6174F3}" dt="2020-10-05T13:25:01.003" v="8" actId="2696"/>
        <pc:sldMkLst>
          <pc:docMk/>
          <pc:sldMk cId="1123363131" sldId="287"/>
        </pc:sldMkLst>
      </pc:sldChg>
      <pc:sldChg chg="del">
        <pc:chgData name="Collins, Price A:(Exelon Nuclear)" userId="80d3ee61-e45c-4ed3-8be1-17260e200e46" providerId="ADAL" clId="{F4E69E3B-0472-44BC-A840-76490F6174F3}" dt="2020-10-05T13:25:39.554" v="40" actId="2696"/>
        <pc:sldMkLst>
          <pc:docMk/>
          <pc:sldMk cId="182793948" sldId="293"/>
        </pc:sldMkLst>
      </pc:sldChg>
      <pc:sldChg chg="del">
        <pc:chgData name="Collins, Price A:(Exelon Nuclear)" userId="80d3ee61-e45c-4ed3-8be1-17260e200e46" providerId="ADAL" clId="{F4E69E3B-0472-44BC-A840-76490F6174F3}" dt="2020-10-05T14:57:20.976" v="779" actId="2696"/>
        <pc:sldMkLst>
          <pc:docMk/>
          <pc:sldMk cId="3813704618" sldId="542"/>
        </pc:sldMkLst>
      </pc:sldChg>
      <pc:sldChg chg="del">
        <pc:chgData name="Collins, Price A:(Exelon Nuclear)" userId="80d3ee61-e45c-4ed3-8be1-17260e200e46" providerId="ADAL" clId="{F4E69E3B-0472-44BC-A840-76490F6174F3}" dt="2020-10-05T13:24:59.772" v="6" actId="2696"/>
        <pc:sldMkLst>
          <pc:docMk/>
          <pc:sldMk cId="2932512863" sldId="590"/>
        </pc:sldMkLst>
      </pc:sldChg>
      <pc:sldChg chg="del">
        <pc:chgData name="Collins, Price A:(Exelon Nuclear)" userId="80d3ee61-e45c-4ed3-8be1-17260e200e46" providerId="ADAL" clId="{F4E69E3B-0472-44BC-A840-76490F6174F3}" dt="2020-10-05T14:57:17.762" v="774" actId="2696"/>
        <pc:sldMkLst>
          <pc:docMk/>
          <pc:sldMk cId="1300209422" sldId="592"/>
        </pc:sldMkLst>
      </pc:sldChg>
      <pc:sldChg chg="del">
        <pc:chgData name="Collins, Price A:(Exelon Nuclear)" userId="80d3ee61-e45c-4ed3-8be1-17260e200e46" providerId="ADAL" clId="{F4E69E3B-0472-44BC-A840-76490F6174F3}" dt="2020-10-05T14:57:18.469" v="775" actId="2696"/>
        <pc:sldMkLst>
          <pc:docMk/>
          <pc:sldMk cId="127924409" sldId="593"/>
        </pc:sldMkLst>
      </pc:sldChg>
      <pc:sldChg chg="del">
        <pc:chgData name="Collins, Price A:(Exelon Nuclear)" userId="80d3ee61-e45c-4ed3-8be1-17260e200e46" providerId="ADAL" clId="{F4E69E3B-0472-44BC-A840-76490F6174F3}" dt="2020-10-05T14:57:25.581" v="787" actId="2696"/>
        <pc:sldMkLst>
          <pc:docMk/>
          <pc:sldMk cId="3718414231" sldId="594"/>
        </pc:sldMkLst>
      </pc:sldChg>
      <pc:sldChg chg="del">
        <pc:chgData name="Collins, Price A:(Exelon Nuclear)" userId="80d3ee61-e45c-4ed3-8be1-17260e200e46" providerId="ADAL" clId="{F4E69E3B-0472-44BC-A840-76490F6174F3}" dt="2020-10-05T13:25:37.704" v="38" actId="2696"/>
        <pc:sldMkLst>
          <pc:docMk/>
          <pc:sldMk cId="1347849872" sldId="595"/>
        </pc:sldMkLst>
      </pc:sldChg>
      <pc:sldChg chg="del">
        <pc:chgData name="Collins, Price A:(Exelon Nuclear)" userId="80d3ee61-e45c-4ed3-8be1-17260e200e46" providerId="ADAL" clId="{F4E69E3B-0472-44BC-A840-76490F6174F3}" dt="2020-10-05T13:25:40.373" v="41" actId="2696"/>
        <pc:sldMkLst>
          <pc:docMk/>
          <pc:sldMk cId="3462033108" sldId="597"/>
        </pc:sldMkLst>
      </pc:sldChg>
      <pc:sldChg chg="del">
        <pc:chgData name="Collins, Price A:(Exelon Nuclear)" userId="80d3ee61-e45c-4ed3-8be1-17260e200e46" providerId="ADAL" clId="{F4E69E3B-0472-44BC-A840-76490F6174F3}" dt="2020-10-05T13:25:22.386" v="34" actId="2696"/>
        <pc:sldMkLst>
          <pc:docMk/>
          <pc:sldMk cId="262742524" sldId="599"/>
        </pc:sldMkLst>
      </pc:sldChg>
      <pc:sldChg chg="del">
        <pc:chgData name="Collins, Price A:(Exelon Nuclear)" userId="80d3ee61-e45c-4ed3-8be1-17260e200e46" providerId="ADAL" clId="{F4E69E3B-0472-44BC-A840-76490F6174F3}" dt="2020-10-05T13:25:41.637" v="42" actId="2696"/>
        <pc:sldMkLst>
          <pc:docMk/>
          <pc:sldMk cId="1131615345" sldId="600"/>
        </pc:sldMkLst>
      </pc:sldChg>
      <pc:sldChg chg="del">
        <pc:chgData name="Collins, Price A:(Exelon Nuclear)" userId="80d3ee61-e45c-4ed3-8be1-17260e200e46" providerId="ADAL" clId="{F4E69E3B-0472-44BC-A840-76490F6174F3}" dt="2020-10-05T13:25:13.253" v="29" actId="2696"/>
        <pc:sldMkLst>
          <pc:docMk/>
          <pc:sldMk cId="929635106" sldId="601"/>
        </pc:sldMkLst>
      </pc:sldChg>
      <pc:sldChg chg="del">
        <pc:chgData name="Collins, Price A:(Exelon Nuclear)" userId="80d3ee61-e45c-4ed3-8be1-17260e200e46" providerId="ADAL" clId="{F4E69E3B-0472-44BC-A840-76490F6174F3}" dt="2020-10-05T13:25:25.343" v="36" actId="2696"/>
        <pc:sldMkLst>
          <pc:docMk/>
          <pc:sldMk cId="521112115" sldId="605"/>
        </pc:sldMkLst>
      </pc:sldChg>
      <pc:sldChg chg="del">
        <pc:chgData name="Collins, Price A:(Exelon Nuclear)" userId="80d3ee61-e45c-4ed3-8be1-17260e200e46" providerId="ADAL" clId="{F4E69E3B-0472-44BC-A840-76490F6174F3}" dt="2020-10-05T13:24:59.098" v="5" actId="2696"/>
        <pc:sldMkLst>
          <pc:docMk/>
          <pc:sldMk cId="990916856" sldId="606"/>
        </pc:sldMkLst>
      </pc:sldChg>
      <pc:sldChg chg="del">
        <pc:chgData name="Collins, Price A:(Exelon Nuclear)" userId="80d3ee61-e45c-4ed3-8be1-17260e200e46" providerId="ADAL" clId="{F4E69E3B-0472-44BC-A840-76490F6174F3}" dt="2020-10-05T14:57:27.118" v="790" actId="2696"/>
        <pc:sldMkLst>
          <pc:docMk/>
          <pc:sldMk cId="1340858455" sldId="607"/>
        </pc:sldMkLst>
      </pc:sldChg>
      <pc:sldChg chg="del">
        <pc:chgData name="Collins, Price A:(Exelon Nuclear)" userId="80d3ee61-e45c-4ed3-8be1-17260e200e46" providerId="ADAL" clId="{F4E69E3B-0472-44BC-A840-76490F6174F3}" dt="2020-10-05T13:25:12.594" v="28" actId="2696"/>
        <pc:sldMkLst>
          <pc:docMk/>
          <pc:sldMk cId="1758845132" sldId="621"/>
        </pc:sldMkLst>
      </pc:sldChg>
      <pc:sldChg chg="del">
        <pc:chgData name="Collins, Price A:(Exelon Nuclear)" userId="80d3ee61-e45c-4ed3-8be1-17260e200e46" providerId="ADAL" clId="{F4E69E3B-0472-44BC-A840-76490F6174F3}" dt="2020-10-05T13:25:38.626" v="39" actId="2696"/>
        <pc:sldMkLst>
          <pc:docMk/>
          <pc:sldMk cId="3022753000" sldId="623"/>
        </pc:sldMkLst>
      </pc:sldChg>
      <pc:sldChg chg="del">
        <pc:chgData name="Collins, Price A:(Exelon Nuclear)" userId="80d3ee61-e45c-4ed3-8be1-17260e200e46" providerId="ADAL" clId="{F4E69E3B-0472-44BC-A840-76490F6174F3}" dt="2020-10-05T13:24:57.335" v="2" actId="2696"/>
        <pc:sldMkLst>
          <pc:docMk/>
          <pc:sldMk cId="1721137695" sldId="624"/>
        </pc:sldMkLst>
      </pc:sldChg>
      <pc:sldChg chg="del">
        <pc:chgData name="Collins, Price A:(Exelon Nuclear)" userId="80d3ee61-e45c-4ed3-8be1-17260e200e46" providerId="ADAL" clId="{F4E69E3B-0472-44BC-A840-76490F6174F3}" dt="2020-10-05T14:57:28.157" v="792" actId="2696"/>
        <pc:sldMkLst>
          <pc:docMk/>
          <pc:sldMk cId="1119125814" sldId="625"/>
        </pc:sldMkLst>
      </pc:sldChg>
      <pc:sldChg chg="del">
        <pc:chgData name="Collins, Price A:(Exelon Nuclear)" userId="80d3ee61-e45c-4ed3-8be1-17260e200e46" providerId="ADAL" clId="{F4E69E3B-0472-44BC-A840-76490F6174F3}" dt="2020-10-05T13:25:16.169" v="33" actId="2696"/>
        <pc:sldMkLst>
          <pc:docMk/>
          <pc:sldMk cId="2307017881" sldId="627"/>
        </pc:sldMkLst>
      </pc:sldChg>
      <pc:sldChg chg="del">
        <pc:chgData name="Collins, Price A:(Exelon Nuclear)" userId="80d3ee61-e45c-4ed3-8be1-17260e200e46" providerId="ADAL" clId="{F4E69E3B-0472-44BC-A840-76490F6174F3}" dt="2020-10-05T14:57:41.731" v="800" actId="2696"/>
        <pc:sldMkLst>
          <pc:docMk/>
          <pc:sldMk cId="804638549" sldId="628"/>
        </pc:sldMkLst>
      </pc:sldChg>
      <pc:sldChg chg="del">
        <pc:chgData name="Collins, Price A:(Exelon Nuclear)" userId="80d3ee61-e45c-4ed3-8be1-17260e200e46" providerId="ADAL" clId="{F4E69E3B-0472-44BC-A840-76490F6174F3}" dt="2020-10-05T14:57:43.006" v="802" actId="2696"/>
        <pc:sldMkLst>
          <pc:docMk/>
          <pc:sldMk cId="1135703371" sldId="629"/>
        </pc:sldMkLst>
      </pc:sldChg>
      <pc:sldChg chg="del">
        <pc:chgData name="Collins, Price A:(Exelon Nuclear)" userId="80d3ee61-e45c-4ed3-8be1-17260e200e46" providerId="ADAL" clId="{F4E69E3B-0472-44BC-A840-76490F6174F3}" dt="2020-10-05T14:57:26.182" v="788" actId="2696"/>
        <pc:sldMkLst>
          <pc:docMk/>
          <pc:sldMk cId="854310648" sldId="630"/>
        </pc:sldMkLst>
      </pc:sldChg>
      <pc:sldChg chg="del">
        <pc:chgData name="Collins, Price A:(Exelon Nuclear)" userId="80d3ee61-e45c-4ed3-8be1-17260e200e46" providerId="ADAL" clId="{F4E69E3B-0472-44BC-A840-76490F6174F3}" dt="2020-10-05T14:57:43.556" v="803" actId="2696"/>
        <pc:sldMkLst>
          <pc:docMk/>
          <pc:sldMk cId="1469282612" sldId="631"/>
        </pc:sldMkLst>
      </pc:sldChg>
      <pc:sldChg chg="del">
        <pc:chgData name="Collins, Price A:(Exelon Nuclear)" userId="80d3ee61-e45c-4ed3-8be1-17260e200e46" providerId="ADAL" clId="{F4E69E3B-0472-44BC-A840-76490F6174F3}" dt="2020-10-05T14:57:45.911" v="806" actId="2696"/>
        <pc:sldMkLst>
          <pc:docMk/>
          <pc:sldMk cId="3760458176" sldId="632"/>
        </pc:sldMkLst>
      </pc:sldChg>
      <pc:sldChg chg="del">
        <pc:chgData name="Collins, Price A:(Exelon Nuclear)" userId="80d3ee61-e45c-4ed3-8be1-17260e200e46" providerId="ADAL" clId="{F4E69E3B-0472-44BC-A840-76490F6174F3}" dt="2020-10-05T14:57:47.029" v="808" actId="2696"/>
        <pc:sldMkLst>
          <pc:docMk/>
          <pc:sldMk cId="1884203966" sldId="633"/>
        </pc:sldMkLst>
      </pc:sldChg>
      <pc:sldChg chg="del">
        <pc:chgData name="Collins, Price A:(Exelon Nuclear)" userId="80d3ee61-e45c-4ed3-8be1-17260e200e46" providerId="ADAL" clId="{F4E69E3B-0472-44BC-A840-76490F6174F3}" dt="2020-10-08T20:54:47.361" v="10042" actId="2696"/>
        <pc:sldMkLst>
          <pc:docMk/>
          <pc:sldMk cId="1212825878" sldId="635"/>
        </pc:sldMkLst>
      </pc:sldChg>
      <pc:sldChg chg="del">
        <pc:chgData name="Collins, Price A:(Exelon Nuclear)" userId="80d3ee61-e45c-4ed3-8be1-17260e200e46" providerId="ADAL" clId="{F4E69E3B-0472-44BC-A840-76490F6174F3}" dt="2020-10-05T14:57:42.358" v="801" actId="2696"/>
        <pc:sldMkLst>
          <pc:docMk/>
          <pc:sldMk cId="2193538304" sldId="636"/>
        </pc:sldMkLst>
      </pc:sldChg>
      <pc:sldChg chg="del">
        <pc:chgData name="Collins, Price A:(Exelon Nuclear)" userId="80d3ee61-e45c-4ed3-8be1-17260e200e46" providerId="ADAL" clId="{F4E69E3B-0472-44BC-A840-76490F6174F3}" dt="2020-10-05T14:57:31.695" v="797" actId="2696"/>
        <pc:sldMkLst>
          <pc:docMk/>
          <pc:sldMk cId="1935612906" sldId="637"/>
        </pc:sldMkLst>
      </pc:sldChg>
      <pc:sldChg chg="del">
        <pc:chgData name="Collins, Price A:(Exelon Nuclear)" userId="80d3ee61-e45c-4ed3-8be1-17260e200e46" providerId="ADAL" clId="{F4E69E3B-0472-44BC-A840-76490F6174F3}" dt="2020-10-05T14:57:30.585" v="796" actId="2696"/>
        <pc:sldMkLst>
          <pc:docMk/>
          <pc:sldMk cId="1534879101" sldId="638"/>
        </pc:sldMkLst>
      </pc:sldChg>
      <pc:sldChg chg="del">
        <pc:chgData name="Collins, Price A:(Exelon Nuclear)" userId="80d3ee61-e45c-4ed3-8be1-17260e200e46" providerId="ADAL" clId="{F4E69E3B-0472-44BC-A840-76490F6174F3}" dt="2020-10-05T14:57:30.091" v="795" actId="2696"/>
        <pc:sldMkLst>
          <pc:docMk/>
          <pc:sldMk cId="2830474832" sldId="639"/>
        </pc:sldMkLst>
      </pc:sldChg>
      <pc:sldChg chg="del">
        <pc:chgData name="Collins, Price A:(Exelon Nuclear)" userId="80d3ee61-e45c-4ed3-8be1-17260e200e46" providerId="ADAL" clId="{F4E69E3B-0472-44BC-A840-76490F6174F3}" dt="2020-10-05T14:57:29.677" v="794" actId="2696"/>
        <pc:sldMkLst>
          <pc:docMk/>
          <pc:sldMk cId="1271993235" sldId="640"/>
        </pc:sldMkLst>
      </pc:sldChg>
      <pc:sldChg chg="del">
        <pc:chgData name="Collins, Price A:(Exelon Nuclear)" userId="80d3ee61-e45c-4ed3-8be1-17260e200e46" providerId="ADAL" clId="{F4E69E3B-0472-44BC-A840-76490F6174F3}" dt="2020-10-05T14:57:48.823" v="810" actId="2696"/>
        <pc:sldMkLst>
          <pc:docMk/>
          <pc:sldMk cId="702373739" sldId="641"/>
        </pc:sldMkLst>
      </pc:sldChg>
      <pc:sldChg chg="addSp delSp modSp ord modNotesTx">
        <pc:chgData name="Collins, Price A:(Exelon Nuclear)" userId="80d3ee61-e45c-4ed3-8be1-17260e200e46" providerId="ADAL" clId="{F4E69E3B-0472-44BC-A840-76490F6174F3}" dt="2020-10-09T11:50:08.635" v="14569"/>
        <pc:sldMkLst>
          <pc:docMk/>
          <pc:sldMk cId="2264167615" sldId="642"/>
        </pc:sldMkLst>
        <pc:spChg chg="mod">
          <ac:chgData name="Collins, Price A:(Exelon Nuclear)" userId="80d3ee61-e45c-4ed3-8be1-17260e200e46" providerId="ADAL" clId="{F4E69E3B-0472-44BC-A840-76490F6174F3}" dt="2020-10-05T14:51:19.193" v="770" actId="122"/>
          <ac:spMkLst>
            <pc:docMk/>
            <pc:sldMk cId="2264167615" sldId="642"/>
            <ac:spMk id="2" creationId="{61FC13DC-BCC9-4F8A-9016-05D7B20373C3}"/>
          </ac:spMkLst>
        </pc:spChg>
        <pc:spChg chg="del mod">
          <ac:chgData name="Collins, Price A:(Exelon Nuclear)" userId="80d3ee61-e45c-4ed3-8be1-17260e200e46" providerId="ADAL" clId="{F4E69E3B-0472-44BC-A840-76490F6174F3}" dt="2020-10-05T14:54:23.122" v="773"/>
          <ac:spMkLst>
            <pc:docMk/>
            <pc:sldMk cId="2264167615" sldId="642"/>
            <ac:spMk id="3" creationId="{A834B23C-29D1-46BC-B0D9-BD61FE2F4DBA}"/>
          </ac:spMkLst>
        </pc:spChg>
        <pc:picChg chg="add mod">
          <ac:chgData name="Collins, Price A:(Exelon Nuclear)" userId="80d3ee61-e45c-4ed3-8be1-17260e200e46" providerId="ADAL" clId="{F4E69E3B-0472-44BC-A840-76490F6174F3}" dt="2020-10-05T14:54:23.122" v="773"/>
          <ac:picMkLst>
            <pc:docMk/>
            <pc:sldMk cId="2264167615" sldId="642"/>
            <ac:picMk id="4" creationId="{E03AABE1-4646-4CAE-AD3B-7CED07BBF155}"/>
          </ac:picMkLst>
        </pc:picChg>
      </pc:sldChg>
      <pc:sldChg chg="del">
        <pc:chgData name="Collins, Price A:(Exelon Nuclear)" userId="80d3ee61-e45c-4ed3-8be1-17260e200e46" providerId="ADAL" clId="{F4E69E3B-0472-44BC-A840-76490F6174F3}" dt="2020-10-05T14:57:28.752" v="793" actId="2696"/>
        <pc:sldMkLst>
          <pc:docMk/>
          <pc:sldMk cId="3420634533" sldId="643"/>
        </pc:sldMkLst>
      </pc:sldChg>
      <pc:sldChg chg="del">
        <pc:chgData name="Collins, Price A:(Exelon Nuclear)" userId="80d3ee61-e45c-4ed3-8be1-17260e200e46" providerId="ADAL" clId="{F4E69E3B-0472-44BC-A840-76490F6174F3}" dt="2020-10-05T14:57:45.208" v="805" actId="2696"/>
        <pc:sldMkLst>
          <pc:docMk/>
          <pc:sldMk cId="563803237" sldId="644"/>
        </pc:sldMkLst>
      </pc:sldChg>
      <pc:sldChg chg="del">
        <pc:chgData name="Collins, Price A:(Exelon Nuclear)" userId="80d3ee61-e45c-4ed3-8be1-17260e200e46" providerId="ADAL" clId="{F4E69E3B-0472-44BC-A840-76490F6174F3}" dt="2020-10-05T14:57:24.106" v="784" actId="2696"/>
        <pc:sldMkLst>
          <pc:docMk/>
          <pc:sldMk cId="4243653409" sldId="2569"/>
        </pc:sldMkLst>
      </pc:sldChg>
      <pc:sldChg chg="del">
        <pc:chgData name="Collins, Price A:(Exelon Nuclear)" userId="80d3ee61-e45c-4ed3-8be1-17260e200e46" providerId="ADAL" clId="{F4E69E3B-0472-44BC-A840-76490F6174F3}" dt="2020-10-05T14:57:27.579" v="791" actId="2696"/>
        <pc:sldMkLst>
          <pc:docMk/>
          <pc:sldMk cId="1603597231" sldId="2571"/>
        </pc:sldMkLst>
      </pc:sldChg>
      <pc:sldChg chg="del">
        <pc:chgData name="Collins, Price A:(Exelon Nuclear)" userId="80d3ee61-e45c-4ed3-8be1-17260e200e46" providerId="ADAL" clId="{F4E69E3B-0472-44BC-A840-76490F6174F3}" dt="2020-10-05T14:57:26.646" v="789" actId="2696"/>
        <pc:sldMkLst>
          <pc:docMk/>
          <pc:sldMk cId="672262886" sldId="2572"/>
        </pc:sldMkLst>
      </pc:sldChg>
      <pc:sldChg chg="del">
        <pc:chgData name="Collins, Price A:(Exelon Nuclear)" userId="80d3ee61-e45c-4ed3-8be1-17260e200e46" providerId="ADAL" clId="{F4E69E3B-0472-44BC-A840-76490F6174F3}" dt="2020-10-05T14:57:19.921" v="777" actId="2696"/>
        <pc:sldMkLst>
          <pc:docMk/>
          <pc:sldMk cId="1745326594" sldId="2573"/>
        </pc:sldMkLst>
      </pc:sldChg>
      <pc:sldChg chg="del">
        <pc:chgData name="Collins, Price A:(Exelon Nuclear)" userId="80d3ee61-e45c-4ed3-8be1-17260e200e46" providerId="ADAL" clId="{F4E69E3B-0472-44BC-A840-76490F6174F3}" dt="2020-10-05T14:57:20.495" v="778" actId="2696"/>
        <pc:sldMkLst>
          <pc:docMk/>
          <pc:sldMk cId="1256548253" sldId="2574"/>
        </pc:sldMkLst>
      </pc:sldChg>
      <pc:sldChg chg="del">
        <pc:chgData name="Collins, Price A:(Exelon Nuclear)" userId="80d3ee61-e45c-4ed3-8be1-17260e200e46" providerId="ADAL" clId="{F4E69E3B-0472-44BC-A840-76490F6174F3}" dt="2020-10-05T14:57:21.437" v="780" actId="2696"/>
        <pc:sldMkLst>
          <pc:docMk/>
          <pc:sldMk cId="1425894300" sldId="2576"/>
        </pc:sldMkLst>
      </pc:sldChg>
      <pc:sldChg chg="del">
        <pc:chgData name="Collins, Price A:(Exelon Nuclear)" userId="80d3ee61-e45c-4ed3-8be1-17260e200e46" providerId="ADAL" clId="{F4E69E3B-0472-44BC-A840-76490F6174F3}" dt="2020-10-05T14:57:22.514" v="782" actId="2696"/>
        <pc:sldMkLst>
          <pc:docMk/>
          <pc:sldMk cId="2873228854" sldId="2577"/>
        </pc:sldMkLst>
      </pc:sldChg>
      <pc:sldChg chg="del">
        <pc:chgData name="Collins, Price A:(Exelon Nuclear)" userId="80d3ee61-e45c-4ed3-8be1-17260e200e46" providerId="ADAL" clId="{F4E69E3B-0472-44BC-A840-76490F6174F3}" dt="2020-10-05T14:57:19.345" v="776" actId="2696"/>
        <pc:sldMkLst>
          <pc:docMk/>
          <pc:sldMk cId="275630490" sldId="2578"/>
        </pc:sldMkLst>
      </pc:sldChg>
      <pc:sldChg chg="del">
        <pc:chgData name="Collins, Price A:(Exelon Nuclear)" userId="80d3ee61-e45c-4ed3-8be1-17260e200e46" providerId="ADAL" clId="{F4E69E3B-0472-44BC-A840-76490F6174F3}" dt="2020-10-05T14:57:40.322" v="799" actId="2696"/>
        <pc:sldMkLst>
          <pc:docMk/>
          <pc:sldMk cId="3749508414" sldId="2579"/>
        </pc:sldMkLst>
      </pc:sldChg>
      <pc:sldChg chg="del">
        <pc:chgData name="Collins, Price A:(Exelon Nuclear)" userId="80d3ee61-e45c-4ed3-8be1-17260e200e46" providerId="ADAL" clId="{F4E69E3B-0472-44BC-A840-76490F6174F3}" dt="2020-10-05T13:25:13.901" v="30" actId="2696"/>
        <pc:sldMkLst>
          <pc:docMk/>
          <pc:sldMk cId="247749327" sldId="2581"/>
        </pc:sldMkLst>
      </pc:sldChg>
      <pc:sldChg chg="del">
        <pc:chgData name="Collins, Price A:(Exelon Nuclear)" userId="80d3ee61-e45c-4ed3-8be1-17260e200e46" providerId="ADAL" clId="{F4E69E3B-0472-44BC-A840-76490F6174F3}" dt="2020-10-05T14:57:21.965" v="781" actId="2696"/>
        <pc:sldMkLst>
          <pc:docMk/>
          <pc:sldMk cId="2580219288" sldId="2582"/>
        </pc:sldMkLst>
      </pc:sldChg>
      <pc:sldChg chg="del">
        <pc:chgData name="Collins, Price A:(Exelon Nuclear)" userId="80d3ee61-e45c-4ed3-8be1-17260e200e46" providerId="ADAL" clId="{F4E69E3B-0472-44BC-A840-76490F6174F3}" dt="2020-10-08T20:54:48.868" v="10043" actId="2696"/>
        <pc:sldMkLst>
          <pc:docMk/>
          <pc:sldMk cId="2987471217" sldId="2583"/>
        </pc:sldMkLst>
      </pc:sldChg>
      <pc:sldChg chg="del">
        <pc:chgData name="Collins, Price A:(Exelon Nuclear)" userId="80d3ee61-e45c-4ed3-8be1-17260e200e46" providerId="ADAL" clId="{F4E69E3B-0472-44BC-A840-76490F6174F3}" dt="2020-10-05T14:57:44.246" v="804" actId="2696"/>
        <pc:sldMkLst>
          <pc:docMk/>
          <pc:sldMk cId="2738047873" sldId="2584"/>
        </pc:sldMkLst>
      </pc:sldChg>
      <pc:sldChg chg="del">
        <pc:chgData name="Collins, Price A:(Exelon Nuclear)" userId="80d3ee61-e45c-4ed3-8be1-17260e200e46" providerId="ADAL" clId="{F4E69E3B-0472-44BC-A840-76490F6174F3}" dt="2020-10-05T14:57:48.138" v="809" actId="2696"/>
        <pc:sldMkLst>
          <pc:docMk/>
          <pc:sldMk cId="2779558919" sldId="2585"/>
        </pc:sldMkLst>
      </pc:sldChg>
      <pc:sldChg chg="del">
        <pc:chgData name="Collins, Price A:(Exelon Nuclear)" userId="80d3ee61-e45c-4ed3-8be1-17260e200e46" providerId="ADAL" clId="{F4E69E3B-0472-44BC-A840-76490F6174F3}" dt="2020-10-05T14:57:24.626" v="785" actId="2696"/>
        <pc:sldMkLst>
          <pc:docMk/>
          <pc:sldMk cId="2245380889" sldId="2587"/>
        </pc:sldMkLst>
      </pc:sldChg>
      <pc:sldChg chg="del">
        <pc:chgData name="Collins, Price A:(Exelon Nuclear)" userId="80d3ee61-e45c-4ed3-8be1-17260e200e46" providerId="ADAL" clId="{F4E69E3B-0472-44BC-A840-76490F6174F3}" dt="2020-10-05T14:57:25.073" v="786" actId="2696"/>
        <pc:sldMkLst>
          <pc:docMk/>
          <pc:sldMk cId="2093195243" sldId="2588"/>
        </pc:sldMkLst>
      </pc:sldChg>
      <pc:sldChg chg="modSp modNotesTx">
        <pc:chgData name="Collins, Price A:(Exelon Nuclear)" userId="80d3ee61-e45c-4ed3-8be1-17260e200e46" providerId="ADAL" clId="{F4E69E3B-0472-44BC-A840-76490F6174F3}" dt="2020-10-09T11:52:06.608" v="14571" actId="6549"/>
        <pc:sldMkLst>
          <pc:docMk/>
          <pc:sldMk cId="3268137671" sldId="2589"/>
        </pc:sldMkLst>
        <pc:spChg chg="mod">
          <ac:chgData name="Collins, Price A:(Exelon Nuclear)" userId="80d3ee61-e45c-4ed3-8be1-17260e200e46" providerId="ADAL" clId="{F4E69E3B-0472-44BC-A840-76490F6174F3}" dt="2020-10-08T20:09:35.827" v="6072" actId="20577"/>
          <ac:spMkLst>
            <pc:docMk/>
            <pc:sldMk cId="3268137671" sldId="2589"/>
            <ac:spMk id="4" creationId="{7122F343-A528-428F-9C64-EB47EE763855}"/>
          </ac:spMkLst>
        </pc:spChg>
        <pc:spChg chg="mod">
          <ac:chgData name="Collins, Price A:(Exelon Nuclear)" userId="80d3ee61-e45c-4ed3-8be1-17260e200e46" providerId="ADAL" clId="{F4E69E3B-0472-44BC-A840-76490F6174F3}" dt="2020-10-05T13:43:35.891" v="126" actId="14100"/>
          <ac:spMkLst>
            <pc:docMk/>
            <pc:sldMk cId="3268137671" sldId="2589"/>
            <ac:spMk id="5" creationId="{1DA2D322-CCD0-4ECB-B0A9-E3BD8BD70A07}"/>
          </ac:spMkLst>
        </pc:spChg>
      </pc:sldChg>
      <pc:sldChg chg="del">
        <pc:chgData name="Collins, Price A:(Exelon Nuclear)" userId="80d3ee61-e45c-4ed3-8be1-17260e200e46" providerId="ADAL" clId="{F4E69E3B-0472-44BC-A840-76490F6174F3}" dt="2020-10-05T13:25:14.394" v="31" actId="2696"/>
        <pc:sldMkLst>
          <pc:docMk/>
          <pc:sldMk cId="3816075447" sldId="2591"/>
        </pc:sldMkLst>
      </pc:sldChg>
      <pc:sldChg chg="del">
        <pc:chgData name="Collins, Price A:(Exelon Nuclear)" userId="80d3ee61-e45c-4ed3-8be1-17260e200e46" providerId="ADAL" clId="{F4E69E3B-0472-44BC-A840-76490F6174F3}" dt="2020-10-05T13:25:14.873" v="32" actId="2696"/>
        <pc:sldMkLst>
          <pc:docMk/>
          <pc:sldMk cId="263329549" sldId="2592"/>
        </pc:sldMkLst>
      </pc:sldChg>
      <pc:sldChg chg="del">
        <pc:chgData name="Collins, Price A:(Exelon Nuclear)" userId="80d3ee61-e45c-4ed3-8be1-17260e200e46" providerId="ADAL" clId="{F4E69E3B-0472-44BC-A840-76490F6174F3}" dt="2020-10-05T13:25:23.933" v="35" actId="2696"/>
        <pc:sldMkLst>
          <pc:docMk/>
          <pc:sldMk cId="2724128033" sldId="2593"/>
        </pc:sldMkLst>
      </pc:sldChg>
      <pc:sldChg chg="del">
        <pc:chgData name="Collins, Price A:(Exelon Nuclear)" userId="80d3ee61-e45c-4ed3-8be1-17260e200e46" providerId="ADAL" clId="{F4E69E3B-0472-44BC-A840-76490F6174F3}" dt="2020-10-05T14:57:23.652" v="783" actId="2696"/>
        <pc:sldMkLst>
          <pc:docMk/>
          <pc:sldMk cId="1864425326" sldId="2594"/>
        </pc:sldMkLst>
      </pc:sldChg>
      <pc:sldChg chg="addSp delSp modSp add">
        <pc:chgData name="Collins, Price A:(Exelon Nuclear)" userId="80d3ee61-e45c-4ed3-8be1-17260e200e46" providerId="ADAL" clId="{F4E69E3B-0472-44BC-A840-76490F6174F3}" dt="2020-10-05T13:53:14.845" v="690" actId="207"/>
        <pc:sldMkLst>
          <pc:docMk/>
          <pc:sldMk cId="3072694227" sldId="2595"/>
        </pc:sldMkLst>
        <pc:spChg chg="mod">
          <ac:chgData name="Collins, Price A:(Exelon Nuclear)" userId="80d3ee61-e45c-4ed3-8be1-17260e200e46" providerId="ADAL" clId="{F4E69E3B-0472-44BC-A840-76490F6174F3}" dt="2020-10-05T13:44:55.563" v="190" actId="20577"/>
          <ac:spMkLst>
            <pc:docMk/>
            <pc:sldMk cId="3072694227" sldId="2595"/>
            <ac:spMk id="2" creationId="{5BAEC5CD-F44F-4E4D-8FA0-7F3D51DF0CC1}"/>
          </ac:spMkLst>
        </pc:spChg>
        <pc:spChg chg="mod">
          <ac:chgData name="Collins, Price A:(Exelon Nuclear)" userId="80d3ee61-e45c-4ed3-8be1-17260e200e46" providerId="ADAL" clId="{F4E69E3B-0472-44BC-A840-76490F6174F3}" dt="2020-10-05T13:53:14.845" v="690" actId="207"/>
          <ac:spMkLst>
            <pc:docMk/>
            <pc:sldMk cId="3072694227" sldId="2595"/>
            <ac:spMk id="3" creationId="{CDF39A75-DA94-4338-9F20-216594115040}"/>
          </ac:spMkLst>
        </pc:spChg>
        <pc:spChg chg="del">
          <ac:chgData name="Collins, Price A:(Exelon Nuclear)" userId="80d3ee61-e45c-4ed3-8be1-17260e200e46" providerId="ADAL" clId="{F4E69E3B-0472-44BC-A840-76490F6174F3}" dt="2020-10-05T13:52:59.740" v="687"/>
          <ac:spMkLst>
            <pc:docMk/>
            <pc:sldMk cId="3072694227" sldId="2595"/>
            <ac:spMk id="4" creationId="{24A0D5B9-8561-4D31-9C2E-9EB9EC08104F}"/>
          </ac:spMkLst>
        </pc:spChg>
        <pc:picChg chg="add mod">
          <ac:chgData name="Collins, Price A:(Exelon Nuclear)" userId="80d3ee61-e45c-4ed3-8be1-17260e200e46" providerId="ADAL" clId="{F4E69E3B-0472-44BC-A840-76490F6174F3}" dt="2020-10-05T13:52:59.740" v="687"/>
          <ac:picMkLst>
            <pc:docMk/>
            <pc:sldMk cId="3072694227" sldId="2595"/>
            <ac:picMk id="5" creationId="{34C5EC29-6323-462A-A07D-54A1E0100390}"/>
          </ac:picMkLst>
        </pc:picChg>
      </pc:sldChg>
      <pc:sldChg chg="del">
        <pc:chgData name="Collins, Price A:(Exelon Nuclear)" userId="80d3ee61-e45c-4ed3-8be1-17260e200e46" providerId="ADAL" clId="{F4E69E3B-0472-44BC-A840-76490F6174F3}" dt="2020-10-05T13:25:31.635" v="37" actId="2696"/>
        <pc:sldMkLst>
          <pc:docMk/>
          <pc:sldMk cId="3152708755" sldId="2595"/>
        </pc:sldMkLst>
      </pc:sldChg>
      <pc:sldChg chg="addSp delSp modSp add modNotesTx">
        <pc:chgData name="Collins, Price A:(Exelon Nuclear)" userId="80d3ee61-e45c-4ed3-8be1-17260e200e46" providerId="ADAL" clId="{F4E69E3B-0472-44BC-A840-76490F6174F3}" dt="2020-10-08T20:02:31.465" v="4845" actId="20577"/>
        <pc:sldMkLst>
          <pc:docMk/>
          <pc:sldMk cId="1912825897" sldId="2596"/>
        </pc:sldMkLst>
        <pc:spChg chg="mod">
          <ac:chgData name="Collins, Price A:(Exelon Nuclear)" userId="80d3ee61-e45c-4ed3-8be1-17260e200e46" providerId="ADAL" clId="{F4E69E3B-0472-44BC-A840-76490F6174F3}" dt="2020-10-05T14:45:34.130" v="726" actId="20577"/>
          <ac:spMkLst>
            <pc:docMk/>
            <pc:sldMk cId="1912825897" sldId="2596"/>
            <ac:spMk id="2" creationId="{CC07CF53-C451-479C-A17C-4F7DB5BD3711}"/>
          </ac:spMkLst>
        </pc:spChg>
        <pc:spChg chg="del">
          <ac:chgData name="Collins, Price A:(Exelon Nuclear)" userId="80d3ee61-e45c-4ed3-8be1-17260e200e46" providerId="ADAL" clId="{F4E69E3B-0472-44BC-A840-76490F6174F3}" dt="2020-10-05T15:03:27.187" v="811"/>
          <ac:spMkLst>
            <pc:docMk/>
            <pc:sldMk cId="1912825897" sldId="2596"/>
            <ac:spMk id="3" creationId="{1376E562-4CD8-4671-80E7-D1018A863186}"/>
          </ac:spMkLst>
        </pc:spChg>
        <pc:picChg chg="add del">
          <ac:chgData name="Collins, Price A:(Exelon Nuclear)" userId="80d3ee61-e45c-4ed3-8be1-17260e200e46" providerId="ADAL" clId="{F4E69E3B-0472-44BC-A840-76490F6174F3}" dt="2020-10-05T14:50:31.398" v="728"/>
          <ac:picMkLst>
            <pc:docMk/>
            <pc:sldMk cId="1912825897" sldId="2596"/>
            <ac:picMk id="4" creationId="{A07067F8-32E4-43F8-87D0-39A0ACC0B286}"/>
          </ac:picMkLst>
        </pc:picChg>
        <pc:picChg chg="add mod">
          <ac:chgData name="Collins, Price A:(Exelon Nuclear)" userId="80d3ee61-e45c-4ed3-8be1-17260e200e46" providerId="ADAL" clId="{F4E69E3B-0472-44BC-A840-76490F6174F3}" dt="2020-10-05T15:03:27.187" v="811"/>
          <ac:picMkLst>
            <pc:docMk/>
            <pc:sldMk cId="1912825897" sldId="2596"/>
            <ac:picMk id="5" creationId="{FC811257-E0E7-4376-A13F-02A620565304}"/>
          </ac:picMkLst>
        </pc:picChg>
      </pc:sldChg>
      <pc:sldChg chg="addSp delSp modSp add mod modClrScheme chgLayout modNotesTx">
        <pc:chgData name="Collins, Price A:(Exelon Nuclear)" userId="80d3ee61-e45c-4ed3-8be1-17260e200e46" providerId="ADAL" clId="{F4E69E3B-0472-44BC-A840-76490F6174F3}" dt="2020-10-08T20:59:33.473" v="10271" actId="14100"/>
        <pc:sldMkLst>
          <pc:docMk/>
          <pc:sldMk cId="2348890589" sldId="2597"/>
        </pc:sldMkLst>
        <pc:spChg chg="mod">
          <ac:chgData name="Collins, Price A:(Exelon Nuclear)" userId="80d3ee61-e45c-4ed3-8be1-17260e200e46" providerId="ADAL" clId="{F4E69E3B-0472-44BC-A840-76490F6174F3}" dt="2020-10-05T15:12:07.282" v="1019" actId="26606"/>
          <ac:spMkLst>
            <pc:docMk/>
            <pc:sldMk cId="2348890589" sldId="2597"/>
            <ac:spMk id="2" creationId="{CC07CF53-C451-479C-A17C-4F7DB5BD3711}"/>
          </ac:spMkLst>
        </pc:spChg>
        <pc:spChg chg="del">
          <ac:chgData name="Collins, Price A:(Exelon Nuclear)" userId="80d3ee61-e45c-4ed3-8be1-17260e200e46" providerId="ADAL" clId="{F4E69E3B-0472-44BC-A840-76490F6174F3}" dt="2020-10-05T14:50:53.139" v="746"/>
          <ac:spMkLst>
            <pc:docMk/>
            <pc:sldMk cId="2348890589" sldId="2597"/>
            <ac:spMk id="3" creationId="{1376E562-4CD8-4671-80E7-D1018A863186}"/>
          </ac:spMkLst>
        </pc:spChg>
        <pc:spChg chg="add del mod">
          <ac:chgData name="Collins, Price A:(Exelon Nuclear)" userId="80d3ee61-e45c-4ed3-8be1-17260e200e46" providerId="ADAL" clId="{F4E69E3B-0472-44BC-A840-76490F6174F3}" dt="2020-10-05T15:12:18.799" v="1020"/>
          <ac:spMkLst>
            <pc:docMk/>
            <pc:sldMk cId="2348890589" sldId="2597"/>
            <ac:spMk id="4" creationId="{D2C30F3C-15FC-43EF-89F9-5683B50C767A}"/>
          </ac:spMkLst>
        </pc:spChg>
        <pc:spChg chg="add del mod">
          <ac:chgData name="Collins, Price A:(Exelon Nuclear)" userId="80d3ee61-e45c-4ed3-8be1-17260e200e46" providerId="ADAL" clId="{F4E69E3B-0472-44BC-A840-76490F6174F3}" dt="2020-10-05T15:12:02.337" v="1015"/>
          <ac:spMkLst>
            <pc:docMk/>
            <pc:sldMk cId="2348890589" sldId="2597"/>
            <ac:spMk id="5" creationId="{C647A7D8-751B-455C-B1CD-6448A46AA8BC}"/>
          </ac:spMkLst>
        </pc:spChg>
        <pc:spChg chg="add del mod">
          <ac:chgData name="Collins, Price A:(Exelon Nuclear)" userId="80d3ee61-e45c-4ed3-8be1-17260e200e46" providerId="ADAL" clId="{F4E69E3B-0472-44BC-A840-76490F6174F3}" dt="2020-10-05T15:12:38.635" v="1022"/>
          <ac:spMkLst>
            <pc:docMk/>
            <pc:sldMk cId="2348890589" sldId="2597"/>
            <ac:spMk id="9" creationId="{3F9C7163-020C-41A3-BC40-5157DEBC0006}"/>
          </ac:spMkLst>
        </pc:spChg>
        <pc:picChg chg="add del mod">
          <ac:chgData name="Collins, Price A:(Exelon Nuclear)" userId="80d3ee61-e45c-4ed3-8be1-17260e200e46" providerId="ADAL" clId="{F4E69E3B-0472-44BC-A840-76490F6174F3}" dt="2020-10-05T15:12:36.682" v="1021" actId="478"/>
          <ac:picMkLst>
            <pc:docMk/>
            <pc:sldMk cId="2348890589" sldId="2597"/>
            <ac:picMk id="6" creationId="{E74EBC86-476A-4519-A032-C4EC1B82B23F}"/>
          </ac:picMkLst>
        </pc:picChg>
        <pc:picChg chg="add mod">
          <ac:chgData name="Collins, Price A:(Exelon Nuclear)" userId="80d3ee61-e45c-4ed3-8be1-17260e200e46" providerId="ADAL" clId="{F4E69E3B-0472-44BC-A840-76490F6174F3}" dt="2020-10-05T15:12:18.799" v="1020"/>
          <ac:picMkLst>
            <pc:docMk/>
            <pc:sldMk cId="2348890589" sldId="2597"/>
            <ac:picMk id="7" creationId="{714B96C9-4DA0-44DA-B3E5-D7A3F68D04A1}"/>
          </ac:picMkLst>
        </pc:picChg>
        <pc:picChg chg="add mod">
          <ac:chgData name="Collins, Price A:(Exelon Nuclear)" userId="80d3ee61-e45c-4ed3-8be1-17260e200e46" providerId="ADAL" clId="{F4E69E3B-0472-44BC-A840-76490F6174F3}" dt="2020-10-08T20:59:33.473" v="10271" actId="14100"/>
          <ac:picMkLst>
            <pc:docMk/>
            <pc:sldMk cId="2348890589" sldId="2597"/>
            <ac:picMk id="10" creationId="{1384905D-C575-478C-B5A2-D5680A732FA5}"/>
          </ac:picMkLst>
        </pc:picChg>
      </pc:sldChg>
      <pc:sldChg chg="addSp delSp modSp add modNotesTx">
        <pc:chgData name="Collins, Price A:(Exelon Nuclear)" userId="80d3ee61-e45c-4ed3-8be1-17260e200e46" providerId="ADAL" clId="{F4E69E3B-0472-44BC-A840-76490F6174F3}" dt="2020-10-05T16:24:51.700" v="1637" actId="1076"/>
        <pc:sldMkLst>
          <pc:docMk/>
          <pc:sldMk cId="1816975054" sldId="2598"/>
        </pc:sldMkLst>
        <pc:spChg chg="mod">
          <ac:chgData name="Collins, Price A:(Exelon Nuclear)" userId="80d3ee61-e45c-4ed3-8be1-17260e200e46" providerId="ADAL" clId="{F4E69E3B-0472-44BC-A840-76490F6174F3}" dt="2020-10-05T14:51:03.465" v="759" actId="20577"/>
          <ac:spMkLst>
            <pc:docMk/>
            <pc:sldMk cId="1816975054" sldId="2598"/>
            <ac:spMk id="2" creationId="{CC07CF53-C451-479C-A17C-4F7DB5BD3711}"/>
          </ac:spMkLst>
        </pc:spChg>
        <pc:spChg chg="del">
          <ac:chgData name="Collins, Price A:(Exelon Nuclear)" userId="80d3ee61-e45c-4ed3-8be1-17260e200e46" providerId="ADAL" clId="{F4E69E3B-0472-44BC-A840-76490F6174F3}" dt="2020-10-05T15:39:53.247" v="1616"/>
          <ac:spMkLst>
            <pc:docMk/>
            <pc:sldMk cId="1816975054" sldId="2598"/>
            <ac:spMk id="3" creationId="{1376E562-4CD8-4671-80E7-D1018A863186}"/>
          </ac:spMkLst>
        </pc:spChg>
        <pc:picChg chg="add mod">
          <ac:chgData name="Collins, Price A:(Exelon Nuclear)" userId="80d3ee61-e45c-4ed3-8be1-17260e200e46" providerId="ADAL" clId="{F4E69E3B-0472-44BC-A840-76490F6174F3}" dt="2020-10-05T16:24:51.700" v="1637" actId="1076"/>
          <ac:picMkLst>
            <pc:docMk/>
            <pc:sldMk cId="1816975054" sldId="2598"/>
            <ac:picMk id="4" creationId="{D97EC73A-B1F4-4B16-9A98-BAEDA67F6806}"/>
          </ac:picMkLst>
        </pc:picChg>
        <pc:picChg chg="add del mod">
          <ac:chgData name="Collins, Price A:(Exelon Nuclear)" userId="80d3ee61-e45c-4ed3-8be1-17260e200e46" providerId="ADAL" clId="{F4E69E3B-0472-44BC-A840-76490F6174F3}" dt="2020-10-05T15:43:57.903" v="1628"/>
          <ac:picMkLst>
            <pc:docMk/>
            <pc:sldMk cId="1816975054" sldId="2598"/>
            <ac:picMk id="5" creationId="{A5A8F7CF-D64D-4EA5-BC97-E21EC926D64A}"/>
          </ac:picMkLst>
        </pc:picChg>
      </pc:sldChg>
      <pc:sldChg chg="modSp add">
        <pc:chgData name="Collins, Price A:(Exelon Nuclear)" userId="80d3ee61-e45c-4ed3-8be1-17260e200e46" providerId="ADAL" clId="{F4E69E3B-0472-44BC-A840-76490F6174F3}" dt="2020-10-05T17:53:18.921" v="2789" actId="20577"/>
        <pc:sldMkLst>
          <pc:docMk/>
          <pc:sldMk cId="527284229" sldId="2599"/>
        </pc:sldMkLst>
        <pc:spChg chg="mod">
          <ac:chgData name="Collins, Price A:(Exelon Nuclear)" userId="80d3ee61-e45c-4ed3-8be1-17260e200e46" providerId="ADAL" clId="{F4E69E3B-0472-44BC-A840-76490F6174F3}" dt="2020-10-05T15:14:24.794" v="1063" actId="20577"/>
          <ac:spMkLst>
            <pc:docMk/>
            <pc:sldMk cId="527284229" sldId="2599"/>
            <ac:spMk id="2" creationId="{2443BED8-785D-4C22-A7F2-5C343C9045D2}"/>
          </ac:spMkLst>
        </pc:spChg>
        <pc:spChg chg="mod">
          <ac:chgData name="Collins, Price A:(Exelon Nuclear)" userId="80d3ee61-e45c-4ed3-8be1-17260e200e46" providerId="ADAL" clId="{F4E69E3B-0472-44BC-A840-76490F6174F3}" dt="2020-10-05T17:53:18.921" v="2789" actId="20577"/>
          <ac:spMkLst>
            <pc:docMk/>
            <pc:sldMk cId="527284229" sldId="2599"/>
            <ac:spMk id="3" creationId="{757E46BA-24DA-4AD0-AA83-450E74722B74}"/>
          </ac:spMkLst>
        </pc:spChg>
      </pc:sldChg>
      <pc:sldChg chg="modSp add modNotesTx">
        <pc:chgData name="Collins, Price A:(Exelon Nuclear)" userId="80d3ee61-e45c-4ed3-8be1-17260e200e46" providerId="ADAL" clId="{F4E69E3B-0472-44BC-A840-76490F6174F3}" dt="2020-10-08T19:55:01.190" v="4420" actId="207"/>
        <pc:sldMkLst>
          <pc:docMk/>
          <pc:sldMk cId="3593434147" sldId="2600"/>
        </pc:sldMkLst>
        <pc:spChg chg="mod">
          <ac:chgData name="Collins, Price A:(Exelon Nuclear)" userId="80d3ee61-e45c-4ed3-8be1-17260e200e46" providerId="ADAL" clId="{F4E69E3B-0472-44BC-A840-76490F6174F3}" dt="2020-10-05T15:18:01.113" v="1163" actId="20577"/>
          <ac:spMkLst>
            <pc:docMk/>
            <pc:sldMk cId="3593434147" sldId="2600"/>
            <ac:spMk id="2" creationId="{1EAD2497-B651-4FF4-A772-BAC48C1A7D28}"/>
          </ac:spMkLst>
        </pc:spChg>
        <pc:spChg chg="mod">
          <ac:chgData name="Collins, Price A:(Exelon Nuclear)" userId="80d3ee61-e45c-4ed3-8be1-17260e200e46" providerId="ADAL" clId="{F4E69E3B-0472-44BC-A840-76490F6174F3}" dt="2020-10-08T19:55:01.190" v="4420" actId="207"/>
          <ac:spMkLst>
            <pc:docMk/>
            <pc:sldMk cId="3593434147" sldId="2600"/>
            <ac:spMk id="3" creationId="{BEE1D7CC-40D6-4BD8-86F2-06CD25869B52}"/>
          </ac:spMkLst>
        </pc:spChg>
      </pc:sldChg>
      <pc:sldChg chg="addSp delSp modSp add modNotesTx">
        <pc:chgData name="Collins, Price A:(Exelon Nuclear)" userId="80d3ee61-e45c-4ed3-8be1-17260e200e46" providerId="ADAL" clId="{F4E69E3B-0472-44BC-A840-76490F6174F3}" dt="2020-10-05T16:25:03.140" v="1654" actId="20577"/>
        <pc:sldMkLst>
          <pc:docMk/>
          <pc:sldMk cId="3825777641" sldId="2601"/>
        </pc:sldMkLst>
        <pc:spChg chg="add del mod">
          <ac:chgData name="Collins, Price A:(Exelon Nuclear)" userId="80d3ee61-e45c-4ed3-8be1-17260e200e46" providerId="ADAL" clId="{F4E69E3B-0472-44BC-A840-76490F6174F3}" dt="2020-10-05T16:25:03.140" v="1654" actId="20577"/>
          <ac:spMkLst>
            <pc:docMk/>
            <pc:sldMk cId="3825777641" sldId="2601"/>
            <ac:spMk id="2" creationId="{46475538-460B-4B3F-B46C-927391F414AD}"/>
          </ac:spMkLst>
        </pc:spChg>
        <pc:spChg chg="add del">
          <ac:chgData name="Collins, Price A:(Exelon Nuclear)" userId="80d3ee61-e45c-4ed3-8be1-17260e200e46" providerId="ADAL" clId="{F4E69E3B-0472-44BC-A840-76490F6174F3}" dt="2020-10-05T15:45:22.483" v="1632"/>
          <ac:spMkLst>
            <pc:docMk/>
            <pc:sldMk cId="3825777641" sldId="2601"/>
            <ac:spMk id="3" creationId="{EB0DD784-A1BA-48F7-B535-8B0AD050B0A6}"/>
          </ac:spMkLst>
        </pc:spChg>
        <pc:spChg chg="add del">
          <ac:chgData name="Collins, Price A:(Exelon Nuclear)" userId="80d3ee61-e45c-4ed3-8be1-17260e200e46" providerId="ADAL" clId="{F4E69E3B-0472-44BC-A840-76490F6174F3}" dt="2020-10-05T15:44:14.818" v="1631"/>
          <ac:spMkLst>
            <pc:docMk/>
            <pc:sldMk cId="3825777641" sldId="2601"/>
            <ac:spMk id="4" creationId="{496FC3A7-FA78-4166-B3BC-E7E5530A7D9C}"/>
          </ac:spMkLst>
        </pc:spChg>
        <pc:spChg chg="add del mod">
          <ac:chgData name="Collins, Price A:(Exelon Nuclear)" userId="80d3ee61-e45c-4ed3-8be1-17260e200e46" providerId="ADAL" clId="{F4E69E3B-0472-44BC-A840-76490F6174F3}" dt="2020-10-05T15:44:07.714" v="1630"/>
          <ac:spMkLst>
            <pc:docMk/>
            <pc:sldMk cId="3825777641" sldId="2601"/>
            <ac:spMk id="5" creationId="{338EB9D0-4494-4E65-B63B-AE513042A14D}"/>
          </ac:spMkLst>
        </pc:spChg>
        <pc:spChg chg="add del mod">
          <ac:chgData name="Collins, Price A:(Exelon Nuclear)" userId="80d3ee61-e45c-4ed3-8be1-17260e200e46" providerId="ADAL" clId="{F4E69E3B-0472-44BC-A840-76490F6174F3}" dt="2020-10-05T15:44:07.714" v="1630"/>
          <ac:spMkLst>
            <pc:docMk/>
            <pc:sldMk cId="3825777641" sldId="2601"/>
            <ac:spMk id="6" creationId="{F34EA398-AE08-402A-BEF8-8683E56D2CE4}"/>
          </ac:spMkLst>
        </pc:spChg>
        <pc:spChg chg="add del mod">
          <ac:chgData name="Collins, Price A:(Exelon Nuclear)" userId="80d3ee61-e45c-4ed3-8be1-17260e200e46" providerId="ADAL" clId="{F4E69E3B-0472-44BC-A840-76490F6174F3}" dt="2020-10-05T15:44:07.714" v="1630"/>
          <ac:spMkLst>
            <pc:docMk/>
            <pc:sldMk cId="3825777641" sldId="2601"/>
            <ac:spMk id="7" creationId="{417F6945-EC0E-4112-B17B-B2C0DCDAEDF8}"/>
          </ac:spMkLst>
        </pc:spChg>
        <pc:spChg chg="add del mod">
          <ac:chgData name="Collins, Price A:(Exelon Nuclear)" userId="80d3ee61-e45c-4ed3-8be1-17260e200e46" providerId="ADAL" clId="{F4E69E3B-0472-44BC-A840-76490F6174F3}" dt="2020-10-05T15:44:07.714" v="1630"/>
          <ac:spMkLst>
            <pc:docMk/>
            <pc:sldMk cId="3825777641" sldId="2601"/>
            <ac:spMk id="8" creationId="{3A3E263E-F48F-4655-9939-B9E584E31E62}"/>
          </ac:spMkLst>
        </pc:spChg>
        <pc:spChg chg="add del mod">
          <ac:chgData name="Collins, Price A:(Exelon Nuclear)" userId="80d3ee61-e45c-4ed3-8be1-17260e200e46" providerId="ADAL" clId="{F4E69E3B-0472-44BC-A840-76490F6174F3}" dt="2020-10-05T15:44:07.714" v="1630"/>
          <ac:spMkLst>
            <pc:docMk/>
            <pc:sldMk cId="3825777641" sldId="2601"/>
            <ac:spMk id="9" creationId="{AA3D55E3-7ABC-4DA3-B58C-1822F8D4977F}"/>
          </ac:spMkLst>
        </pc:spChg>
        <pc:picChg chg="add mod">
          <ac:chgData name="Collins, Price A:(Exelon Nuclear)" userId="80d3ee61-e45c-4ed3-8be1-17260e200e46" providerId="ADAL" clId="{F4E69E3B-0472-44BC-A840-76490F6174F3}" dt="2020-10-05T15:44:14.818" v="1631"/>
          <ac:picMkLst>
            <pc:docMk/>
            <pc:sldMk cId="3825777641" sldId="2601"/>
            <ac:picMk id="10" creationId="{EBDFB6FD-119E-4443-BFE2-AEF59EC10A50}"/>
          </ac:picMkLst>
        </pc:picChg>
        <pc:picChg chg="add mod">
          <ac:chgData name="Collins, Price A:(Exelon Nuclear)" userId="80d3ee61-e45c-4ed3-8be1-17260e200e46" providerId="ADAL" clId="{F4E69E3B-0472-44BC-A840-76490F6174F3}" dt="2020-10-05T15:45:22.483" v="1632"/>
          <ac:picMkLst>
            <pc:docMk/>
            <pc:sldMk cId="3825777641" sldId="2601"/>
            <ac:picMk id="11" creationId="{AC9BD8EB-EFEE-4FF2-BD00-F64C18409424}"/>
          </ac:picMkLst>
        </pc:picChg>
      </pc:sldChg>
      <pc:sldChg chg="modSp add ord">
        <pc:chgData name="Collins, Price A:(Exelon Nuclear)" userId="80d3ee61-e45c-4ed3-8be1-17260e200e46" providerId="ADAL" clId="{F4E69E3B-0472-44BC-A840-76490F6174F3}" dt="2020-10-05T17:59:17.532" v="2879"/>
        <pc:sldMkLst>
          <pc:docMk/>
          <pc:sldMk cId="113406626" sldId="2602"/>
        </pc:sldMkLst>
        <pc:spChg chg="mod">
          <ac:chgData name="Collins, Price A:(Exelon Nuclear)" userId="80d3ee61-e45c-4ed3-8be1-17260e200e46" providerId="ADAL" clId="{F4E69E3B-0472-44BC-A840-76490F6174F3}" dt="2020-10-05T16:25:41.984" v="1746" actId="20577"/>
          <ac:spMkLst>
            <pc:docMk/>
            <pc:sldMk cId="113406626" sldId="2602"/>
            <ac:spMk id="2" creationId="{B7782951-EB90-4AA7-A6A0-5B5B570E7716}"/>
          </ac:spMkLst>
        </pc:spChg>
        <pc:spChg chg="mod">
          <ac:chgData name="Collins, Price A:(Exelon Nuclear)" userId="80d3ee61-e45c-4ed3-8be1-17260e200e46" providerId="ADAL" clId="{F4E69E3B-0472-44BC-A840-76490F6174F3}" dt="2020-10-05T17:58:37.076" v="2878" actId="20577"/>
          <ac:spMkLst>
            <pc:docMk/>
            <pc:sldMk cId="113406626" sldId="2602"/>
            <ac:spMk id="3" creationId="{732110C6-C116-4921-B984-E547ADF4BB74}"/>
          </ac:spMkLst>
        </pc:spChg>
      </pc:sldChg>
      <pc:sldChg chg="addSp modSp add ord modNotesTx">
        <pc:chgData name="Collins, Price A:(Exelon Nuclear)" userId="80d3ee61-e45c-4ed3-8be1-17260e200e46" providerId="ADAL" clId="{F4E69E3B-0472-44BC-A840-76490F6174F3}" dt="2020-10-05T18:23:54.954" v="3861"/>
        <pc:sldMkLst>
          <pc:docMk/>
          <pc:sldMk cId="2885865143" sldId="2603"/>
        </pc:sldMkLst>
        <pc:spChg chg="mod">
          <ac:chgData name="Collins, Price A:(Exelon Nuclear)" userId="80d3ee61-e45c-4ed3-8be1-17260e200e46" providerId="ADAL" clId="{F4E69E3B-0472-44BC-A840-76490F6174F3}" dt="2020-10-05T17:59:57.761" v="2999" actId="20577"/>
          <ac:spMkLst>
            <pc:docMk/>
            <pc:sldMk cId="2885865143" sldId="2603"/>
            <ac:spMk id="2" creationId="{C74DD429-B606-4045-A100-15593BBBF758}"/>
          </ac:spMkLst>
        </pc:spChg>
        <pc:picChg chg="add mod">
          <ac:chgData name="Collins, Price A:(Exelon Nuclear)" userId="80d3ee61-e45c-4ed3-8be1-17260e200e46" providerId="ADAL" clId="{F4E69E3B-0472-44BC-A840-76490F6174F3}" dt="2020-10-05T17:21:16.746" v="2671" actId="14100"/>
          <ac:picMkLst>
            <pc:docMk/>
            <pc:sldMk cId="2885865143" sldId="2603"/>
            <ac:picMk id="3" creationId="{A946E4BC-0D57-4F6F-B53D-5CDEA086434D}"/>
          </ac:picMkLst>
        </pc:picChg>
        <pc:picChg chg="add mod">
          <ac:chgData name="Collins, Price A:(Exelon Nuclear)" userId="80d3ee61-e45c-4ed3-8be1-17260e200e46" providerId="ADAL" clId="{F4E69E3B-0472-44BC-A840-76490F6174F3}" dt="2020-10-05T17:21:28.342" v="2673" actId="14100"/>
          <ac:picMkLst>
            <pc:docMk/>
            <pc:sldMk cId="2885865143" sldId="2603"/>
            <ac:picMk id="4" creationId="{0979BA1A-4258-401F-9478-80B0F7EA438B}"/>
          </ac:picMkLst>
        </pc:picChg>
        <pc:picChg chg="add mod">
          <ac:chgData name="Collins, Price A:(Exelon Nuclear)" userId="80d3ee61-e45c-4ed3-8be1-17260e200e46" providerId="ADAL" clId="{F4E69E3B-0472-44BC-A840-76490F6174F3}" dt="2020-10-05T17:21:13.316" v="2670" actId="14100"/>
          <ac:picMkLst>
            <pc:docMk/>
            <pc:sldMk cId="2885865143" sldId="2603"/>
            <ac:picMk id="5" creationId="{A2B760BD-9683-4D11-B3D9-54A8B9E701A4}"/>
          </ac:picMkLst>
        </pc:picChg>
      </pc:sldChg>
      <pc:sldChg chg="addSp delSp modSp add modNotesTx">
        <pc:chgData name="Collins, Price A:(Exelon Nuclear)" userId="80d3ee61-e45c-4ed3-8be1-17260e200e46" providerId="ADAL" clId="{F4E69E3B-0472-44BC-A840-76490F6174F3}" dt="2020-10-05T18:52:42.354" v="4246" actId="20577"/>
        <pc:sldMkLst>
          <pc:docMk/>
          <pc:sldMk cId="2706359637" sldId="2604"/>
        </pc:sldMkLst>
        <pc:spChg chg="mod">
          <ac:chgData name="Collins, Price A:(Exelon Nuclear)" userId="80d3ee61-e45c-4ed3-8be1-17260e200e46" providerId="ADAL" clId="{F4E69E3B-0472-44BC-A840-76490F6174F3}" dt="2020-10-05T18:29:28.697" v="3990" actId="20577"/>
          <ac:spMkLst>
            <pc:docMk/>
            <pc:sldMk cId="2706359637" sldId="2604"/>
            <ac:spMk id="2" creationId="{66833550-DE3C-4730-88F0-F48A88E57485}"/>
          </ac:spMkLst>
        </pc:spChg>
        <pc:spChg chg="del">
          <ac:chgData name="Collins, Price A:(Exelon Nuclear)" userId="80d3ee61-e45c-4ed3-8be1-17260e200e46" providerId="ADAL" clId="{F4E69E3B-0472-44BC-A840-76490F6174F3}" dt="2020-10-05T17:52:40.434" v="2784"/>
          <ac:spMkLst>
            <pc:docMk/>
            <pc:sldMk cId="2706359637" sldId="2604"/>
            <ac:spMk id="3" creationId="{2C377574-C89D-4776-8027-9F8E5D62E82F}"/>
          </ac:spMkLst>
        </pc:spChg>
        <pc:picChg chg="add mod">
          <ac:chgData name="Collins, Price A:(Exelon Nuclear)" userId="80d3ee61-e45c-4ed3-8be1-17260e200e46" providerId="ADAL" clId="{F4E69E3B-0472-44BC-A840-76490F6174F3}" dt="2020-10-05T17:52:40.434" v="2784"/>
          <ac:picMkLst>
            <pc:docMk/>
            <pc:sldMk cId="2706359637" sldId="2604"/>
            <ac:picMk id="4" creationId="{6AC25010-A0AB-4415-A039-77D77C00DDB9}"/>
          </ac:picMkLst>
        </pc:picChg>
      </pc:sldChg>
      <pc:sldChg chg="addSp modSp add modNotesTx">
        <pc:chgData name="Collins, Price A:(Exelon Nuclear)" userId="80d3ee61-e45c-4ed3-8be1-17260e200e46" providerId="ADAL" clId="{F4E69E3B-0472-44BC-A840-76490F6174F3}" dt="2020-10-08T20:58:26.408" v="10270" actId="123"/>
        <pc:sldMkLst>
          <pc:docMk/>
          <pc:sldMk cId="1347584118" sldId="2605"/>
        </pc:sldMkLst>
        <pc:spChg chg="mod">
          <ac:chgData name="Collins, Price A:(Exelon Nuclear)" userId="80d3ee61-e45c-4ed3-8be1-17260e200e46" providerId="ADAL" clId="{F4E69E3B-0472-44BC-A840-76490F6174F3}" dt="2020-10-05T18:00:51.772" v="3067" actId="20577"/>
          <ac:spMkLst>
            <pc:docMk/>
            <pc:sldMk cId="1347584118" sldId="2605"/>
            <ac:spMk id="2" creationId="{07CC805B-9B53-41DF-931F-B61EC077D61B}"/>
          </ac:spMkLst>
        </pc:spChg>
        <pc:spChg chg="mod">
          <ac:chgData name="Collins, Price A:(Exelon Nuclear)" userId="80d3ee61-e45c-4ed3-8be1-17260e200e46" providerId="ADAL" clId="{F4E69E3B-0472-44BC-A840-76490F6174F3}" dt="2020-10-08T20:58:26.408" v="10270" actId="123"/>
          <ac:spMkLst>
            <pc:docMk/>
            <pc:sldMk cId="1347584118" sldId="2605"/>
            <ac:spMk id="3" creationId="{A93027A0-D3E1-40D1-B723-D7EB8E5C5F10}"/>
          </ac:spMkLst>
        </pc:spChg>
        <pc:picChg chg="add mod">
          <ac:chgData name="Collins, Price A:(Exelon Nuclear)" userId="80d3ee61-e45c-4ed3-8be1-17260e200e46" providerId="ADAL" clId="{F4E69E3B-0472-44BC-A840-76490F6174F3}" dt="2020-10-05T18:20:59.618" v="3860" actId="1076"/>
          <ac:picMkLst>
            <pc:docMk/>
            <pc:sldMk cId="1347584118" sldId="2605"/>
            <ac:picMk id="1026" creationId="{0882AC00-E1BE-4FFD-ACB2-CACAE2A9371E}"/>
          </ac:picMkLst>
        </pc:picChg>
      </pc:sldChg>
      <pc:sldChg chg="modSp add modNotesTx">
        <pc:chgData name="Collins, Price A:(Exelon Nuclear)" userId="80d3ee61-e45c-4ed3-8be1-17260e200e46" providerId="ADAL" clId="{F4E69E3B-0472-44BC-A840-76490F6174F3}" dt="2020-10-09T11:47:49.458" v="14491" actId="20577"/>
        <pc:sldMkLst>
          <pc:docMk/>
          <pc:sldMk cId="3856636446" sldId="2606"/>
        </pc:sldMkLst>
        <pc:spChg chg="mod">
          <ac:chgData name="Collins, Price A:(Exelon Nuclear)" userId="80d3ee61-e45c-4ed3-8be1-17260e200e46" providerId="ADAL" clId="{F4E69E3B-0472-44BC-A840-76490F6174F3}" dt="2020-10-05T18:53:32.657" v="4320" actId="20577"/>
          <ac:spMkLst>
            <pc:docMk/>
            <pc:sldMk cId="3856636446" sldId="2606"/>
            <ac:spMk id="2" creationId="{EBF48B12-9A2A-4991-BF03-26EBBA03F04D}"/>
          </ac:spMkLst>
        </pc:spChg>
        <pc:spChg chg="mod">
          <ac:chgData name="Collins, Price A:(Exelon Nuclear)" userId="80d3ee61-e45c-4ed3-8be1-17260e200e46" providerId="ADAL" clId="{F4E69E3B-0472-44BC-A840-76490F6174F3}" dt="2020-10-05T18:54:25.764" v="4332" actId="14100"/>
          <ac:spMkLst>
            <pc:docMk/>
            <pc:sldMk cId="3856636446" sldId="2606"/>
            <ac:spMk id="3" creationId="{9A7287D8-F666-4624-911C-87639A805EF2}"/>
          </ac:spMkLst>
        </pc:spChg>
        <pc:spChg chg="mod">
          <ac:chgData name="Collins, Price A:(Exelon Nuclear)" userId="80d3ee61-e45c-4ed3-8be1-17260e200e46" providerId="ADAL" clId="{F4E69E3B-0472-44BC-A840-76490F6174F3}" dt="2020-10-09T11:47:26.128" v="14483" actId="20577"/>
          <ac:spMkLst>
            <pc:docMk/>
            <pc:sldMk cId="3856636446" sldId="2606"/>
            <ac:spMk id="4" creationId="{0979B8B9-67C9-44CD-9EED-CF14705885E0}"/>
          </ac:spMkLst>
        </pc:spChg>
        <pc:spChg chg="mod">
          <ac:chgData name="Collins, Price A:(Exelon Nuclear)" userId="80d3ee61-e45c-4ed3-8be1-17260e200e46" providerId="ADAL" clId="{F4E69E3B-0472-44BC-A840-76490F6174F3}" dt="2020-10-05T18:54:10.761" v="4329" actId="208"/>
          <ac:spMkLst>
            <pc:docMk/>
            <pc:sldMk cId="3856636446" sldId="2606"/>
            <ac:spMk id="5" creationId="{9ED104CF-FDBE-4FF8-9658-CE1221C1830F}"/>
          </ac:spMkLst>
        </pc:spChg>
        <pc:spChg chg="mod">
          <ac:chgData name="Collins, Price A:(Exelon Nuclear)" userId="80d3ee61-e45c-4ed3-8be1-17260e200e46" providerId="ADAL" clId="{F4E69E3B-0472-44BC-A840-76490F6174F3}" dt="2020-10-09T11:47:49.458" v="14491" actId="20577"/>
          <ac:spMkLst>
            <pc:docMk/>
            <pc:sldMk cId="3856636446" sldId="2606"/>
            <ac:spMk id="6" creationId="{98618688-20AE-432F-9947-FDC45D9D8E16}"/>
          </ac:spMkLst>
        </pc:spChg>
      </pc:sldChg>
      <pc:sldChg chg="modSp add modNotesTx">
        <pc:chgData name="Collins, Price A:(Exelon Nuclear)" userId="80d3ee61-e45c-4ed3-8be1-17260e200e46" providerId="ADAL" clId="{F4E69E3B-0472-44BC-A840-76490F6174F3}" dt="2020-10-08T20:22:36.430" v="7004" actId="20577"/>
        <pc:sldMkLst>
          <pc:docMk/>
          <pc:sldMk cId="1528911393" sldId="2607"/>
        </pc:sldMkLst>
        <pc:spChg chg="mod">
          <ac:chgData name="Collins, Price A:(Exelon Nuclear)" userId="80d3ee61-e45c-4ed3-8be1-17260e200e46" providerId="ADAL" clId="{F4E69E3B-0472-44BC-A840-76490F6174F3}" dt="2020-10-08T19:45:20.583" v="4373" actId="20577"/>
          <ac:spMkLst>
            <pc:docMk/>
            <pc:sldMk cId="1528911393" sldId="2607"/>
            <ac:spMk id="2" creationId="{7C0EB47A-D48D-43CB-92ED-DB1451C6C8F0}"/>
          </ac:spMkLst>
        </pc:spChg>
        <pc:spChg chg="mod">
          <ac:chgData name="Collins, Price A:(Exelon Nuclear)" userId="80d3ee61-e45c-4ed3-8be1-17260e200e46" providerId="ADAL" clId="{F4E69E3B-0472-44BC-A840-76490F6174F3}" dt="2020-10-08T20:22:36.430" v="7004" actId="20577"/>
          <ac:spMkLst>
            <pc:docMk/>
            <pc:sldMk cId="1528911393" sldId="2607"/>
            <ac:spMk id="3" creationId="{29FE9808-EE80-436A-8006-F4EB0AD2AD26}"/>
          </ac:spMkLst>
        </pc:spChg>
      </pc:sldChg>
      <pc:sldChg chg="addSp delSp modSp add modNotesTx">
        <pc:chgData name="Collins, Price A:(Exelon Nuclear)" userId="80d3ee61-e45c-4ed3-8be1-17260e200e46" providerId="ADAL" clId="{F4E69E3B-0472-44BC-A840-76490F6174F3}" dt="2020-10-08T20:19:01.006" v="6801" actId="20577"/>
        <pc:sldMkLst>
          <pc:docMk/>
          <pc:sldMk cId="1006269071" sldId="2608"/>
        </pc:sldMkLst>
        <pc:spChg chg="del">
          <ac:chgData name="Collins, Price A:(Exelon Nuclear)" userId="80d3ee61-e45c-4ed3-8be1-17260e200e46" providerId="ADAL" clId="{F4E69E3B-0472-44BC-A840-76490F6174F3}" dt="2020-10-08T20:10:05.980" v="6075"/>
          <ac:spMkLst>
            <pc:docMk/>
            <pc:sldMk cId="1006269071" sldId="2608"/>
            <ac:spMk id="2" creationId="{5E230BB7-7969-4853-B1F7-892E39181E76}"/>
          </ac:spMkLst>
        </pc:spChg>
        <pc:spChg chg="del">
          <ac:chgData name="Collins, Price A:(Exelon Nuclear)" userId="80d3ee61-e45c-4ed3-8be1-17260e200e46" providerId="ADAL" clId="{F4E69E3B-0472-44BC-A840-76490F6174F3}" dt="2020-10-08T20:10:05.980" v="6075"/>
          <ac:spMkLst>
            <pc:docMk/>
            <pc:sldMk cId="1006269071" sldId="2608"/>
            <ac:spMk id="3" creationId="{9526FD80-9673-48AA-91C5-F4DCEF21091D}"/>
          </ac:spMkLst>
        </pc:spChg>
        <pc:spChg chg="add del mod">
          <ac:chgData name="Collins, Price A:(Exelon Nuclear)" userId="80d3ee61-e45c-4ed3-8be1-17260e200e46" providerId="ADAL" clId="{F4E69E3B-0472-44BC-A840-76490F6174F3}" dt="2020-10-08T20:11:21.751" v="6080"/>
          <ac:spMkLst>
            <pc:docMk/>
            <pc:sldMk cId="1006269071" sldId="2608"/>
            <ac:spMk id="4" creationId="{271B318A-2F04-49FF-83C5-C7C561E0E448}"/>
          </ac:spMkLst>
        </pc:spChg>
        <pc:spChg chg="add del mod">
          <ac:chgData name="Collins, Price A:(Exelon Nuclear)" userId="80d3ee61-e45c-4ed3-8be1-17260e200e46" providerId="ADAL" clId="{F4E69E3B-0472-44BC-A840-76490F6174F3}" dt="2020-10-08T20:11:21.751" v="6080"/>
          <ac:spMkLst>
            <pc:docMk/>
            <pc:sldMk cId="1006269071" sldId="2608"/>
            <ac:spMk id="5" creationId="{453651AD-EAD7-49B2-ADF0-B357B869C856}"/>
          </ac:spMkLst>
        </pc:spChg>
        <pc:spChg chg="add mod">
          <ac:chgData name="Collins, Price A:(Exelon Nuclear)" userId="80d3ee61-e45c-4ed3-8be1-17260e200e46" providerId="ADAL" clId="{F4E69E3B-0472-44BC-A840-76490F6174F3}" dt="2020-10-08T20:13:57.680" v="6120" actId="20577"/>
          <ac:spMkLst>
            <pc:docMk/>
            <pc:sldMk cId="1006269071" sldId="2608"/>
            <ac:spMk id="7" creationId="{B72760BF-BE8A-464E-9F0E-5977C284BF76}"/>
          </ac:spMkLst>
        </pc:spChg>
        <pc:spChg chg="add del mod">
          <ac:chgData name="Collins, Price A:(Exelon Nuclear)" userId="80d3ee61-e45c-4ed3-8be1-17260e200e46" providerId="ADAL" clId="{F4E69E3B-0472-44BC-A840-76490F6174F3}" dt="2020-10-08T20:11:25.718" v="6081"/>
          <ac:spMkLst>
            <pc:docMk/>
            <pc:sldMk cId="1006269071" sldId="2608"/>
            <ac:spMk id="8" creationId="{EC0DF338-F714-48B4-9DCE-DE618E349613}"/>
          </ac:spMkLst>
        </pc:spChg>
        <pc:spChg chg="add del mod">
          <ac:chgData name="Collins, Price A:(Exelon Nuclear)" userId="80d3ee61-e45c-4ed3-8be1-17260e200e46" providerId="ADAL" clId="{F4E69E3B-0472-44BC-A840-76490F6174F3}" dt="2020-10-08T20:11:49.226" v="6082"/>
          <ac:spMkLst>
            <pc:docMk/>
            <pc:sldMk cId="1006269071" sldId="2608"/>
            <ac:spMk id="9" creationId="{7558C92C-5AC6-4EE9-A216-71E0700C9945}"/>
          </ac:spMkLst>
        </pc:spChg>
        <pc:picChg chg="add del mod">
          <ac:chgData name="Collins, Price A:(Exelon Nuclear)" userId="80d3ee61-e45c-4ed3-8be1-17260e200e46" providerId="ADAL" clId="{F4E69E3B-0472-44BC-A840-76490F6174F3}" dt="2020-10-08T20:11:18.874" v="6079"/>
          <ac:picMkLst>
            <pc:docMk/>
            <pc:sldMk cId="1006269071" sldId="2608"/>
            <ac:picMk id="6" creationId="{F5471BA0-62DF-4F66-A851-E51D12822E02}"/>
          </ac:picMkLst>
        </pc:picChg>
        <pc:picChg chg="add mod">
          <ac:chgData name="Collins, Price A:(Exelon Nuclear)" userId="80d3ee61-e45c-4ed3-8be1-17260e200e46" providerId="ADAL" clId="{F4E69E3B-0472-44BC-A840-76490F6174F3}" dt="2020-10-08T20:11:25.718" v="6081"/>
          <ac:picMkLst>
            <pc:docMk/>
            <pc:sldMk cId="1006269071" sldId="2608"/>
            <ac:picMk id="10" creationId="{6E6FF25A-5704-436A-A2D0-CF77B39F8FE0}"/>
          </ac:picMkLst>
        </pc:picChg>
        <pc:picChg chg="add mod">
          <ac:chgData name="Collins, Price A:(Exelon Nuclear)" userId="80d3ee61-e45c-4ed3-8be1-17260e200e46" providerId="ADAL" clId="{F4E69E3B-0472-44BC-A840-76490F6174F3}" dt="2020-10-08T20:11:49.226" v="6082"/>
          <ac:picMkLst>
            <pc:docMk/>
            <pc:sldMk cId="1006269071" sldId="2608"/>
            <ac:picMk id="11" creationId="{9DC2C911-321D-43F9-85C1-BC95CA732A3E}"/>
          </ac:picMkLst>
        </pc:picChg>
      </pc:sldChg>
      <pc:sldChg chg="addSp delSp modSp add modNotesTx">
        <pc:chgData name="Collins, Price A:(Exelon Nuclear)" userId="80d3ee61-e45c-4ed3-8be1-17260e200e46" providerId="ADAL" clId="{F4E69E3B-0472-44BC-A840-76490F6174F3}" dt="2020-10-08T20:15:05.714" v="6166" actId="20577"/>
        <pc:sldMkLst>
          <pc:docMk/>
          <pc:sldMk cId="3328299378" sldId="2609"/>
        </pc:sldMkLst>
        <pc:spChg chg="del">
          <ac:chgData name="Collins, Price A:(Exelon Nuclear)" userId="80d3ee61-e45c-4ed3-8be1-17260e200e46" providerId="ADAL" clId="{F4E69E3B-0472-44BC-A840-76490F6174F3}" dt="2020-10-08T20:10:09.831" v="6076"/>
          <ac:spMkLst>
            <pc:docMk/>
            <pc:sldMk cId="3328299378" sldId="2609"/>
            <ac:spMk id="2" creationId="{5276E8A9-FA37-4580-9CC5-CFD6DCF2AFB3}"/>
          </ac:spMkLst>
        </pc:spChg>
        <pc:spChg chg="del">
          <ac:chgData name="Collins, Price A:(Exelon Nuclear)" userId="80d3ee61-e45c-4ed3-8be1-17260e200e46" providerId="ADAL" clId="{F4E69E3B-0472-44BC-A840-76490F6174F3}" dt="2020-10-08T20:10:09.831" v="6076"/>
          <ac:spMkLst>
            <pc:docMk/>
            <pc:sldMk cId="3328299378" sldId="2609"/>
            <ac:spMk id="3" creationId="{D0EBBA77-8C05-4633-9B97-70CEC3D43D8F}"/>
          </ac:spMkLst>
        </pc:spChg>
        <pc:spChg chg="add del mod">
          <ac:chgData name="Collins, Price A:(Exelon Nuclear)" userId="80d3ee61-e45c-4ed3-8be1-17260e200e46" providerId="ADAL" clId="{F4E69E3B-0472-44BC-A840-76490F6174F3}" dt="2020-10-08T20:12:02.875" v="6083"/>
          <ac:spMkLst>
            <pc:docMk/>
            <pc:sldMk cId="3328299378" sldId="2609"/>
            <ac:spMk id="4" creationId="{FE3BAAD4-F33D-43BD-AF89-CCFF893BFBF1}"/>
          </ac:spMkLst>
        </pc:spChg>
        <pc:spChg chg="add del mod">
          <ac:chgData name="Collins, Price A:(Exelon Nuclear)" userId="80d3ee61-e45c-4ed3-8be1-17260e200e46" providerId="ADAL" clId="{F4E69E3B-0472-44BC-A840-76490F6174F3}" dt="2020-10-08T20:12:02.875" v="6083"/>
          <ac:spMkLst>
            <pc:docMk/>
            <pc:sldMk cId="3328299378" sldId="2609"/>
            <ac:spMk id="5" creationId="{4E6E8ACA-F34F-4868-88CF-76C2E06524CA}"/>
          </ac:spMkLst>
        </pc:spChg>
        <pc:spChg chg="add mod">
          <ac:chgData name="Collins, Price A:(Exelon Nuclear)" userId="80d3ee61-e45c-4ed3-8be1-17260e200e46" providerId="ADAL" clId="{F4E69E3B-0472-44BC-A840-76490F6174F3}" dt="2020-10-08T20:14:59.923" v="6150" actId="20577"/>
          <ac:spMkLst>
            <pc:docMk/>
            <pc:sldMk cId="3328299378" sldId="2609"/>
            <ac:spMk id="6" creationId="{7411CBE6-2650-47F8-992A-5013CFD841CA}"/>
          </ac:spMkLst>
        </pc:spChg>
        <pc:spChg chg="add del mod">
          <ac:chgData name="Collins, Price A:(Exelon Nuclear)" userId="80d3ee61-e45c-4ed3-8be1-17260e200e46" providerId="ADAL" clId="{F4E69E3B-0472-44BC-A840-76490F6174F3}" dt="2020-10-08T20:12:23.324" v="6084"/>
          <ac:spMkLst>
            <pc:docMk/>
            <pc:sldMk cId="3328299378" sldId="2609"/>
            <ac:spMk id="7" creationId="{30077574-6F30-48DA-92B5-7BF84B57244B}"/>
          </ac:spMkLst>
        </pc:spChg>
        <pc:spChg chg="add del mod">
          <ac:chgData name="Collins, Price A:(Exelon Nuclear)" userId="80d3ee61-e45c-4ed3-8be1-17260e200e46" providerId="ADAL" clId="{F4E69E3B-0472-44BC-A840-76490F6174F3}" dt="2020-10-08T20:13:41.293" v="6085"/>
          <ac:spMkLst>
            <pc:docMk/>
            <pc:sldMk cId="3328299378" sldId="2609"/>
            <ac:spMk id="8" creationId="{84D8765C-0F25-407E-88E1-842F0E49399E}"/>
          </ac:spMkLst>
        </pc:spChg>
        <pc:picChg chg="add mod">
          <ac:chgData name="Collins, Price A:(Exelon Nuclear)" userId="80d3ee61-e45c-4ed3-8be1-17260e200e46" providerId="ADAL" clId="{F4E69E3B-0472-44BC-A840-76490F6174F3}" dt="2020-10-08T20:12:23.324" v="6084"/>
          <ac:picMkLst>
            <pc:docMk/>
            <pc:sldMk cId="3328299378" sldId="2609"/>
            <ac:picMk id="9" creationId="{DEB06362-D4A3-496C-982D-0F91EA91B570}"/>
          </ac:picMkLst>
        </pc:picChg>
        <pc:picChg chg="add mod">
          <ac:chgData name="Collins, Price A:(Exelon Nuclear)" userId="80d3ee61-e45c-4ed3-8be1-17260e200e46" providerId="ADAL" clId="{F4E69E3B-0472-44BC-A840-76490F6174F3}" dt="2020-10-08T20:13:41.293" v="6085"/>
          <ac:picMkLst>
            <pc:docMk/>
            <pc:sldMk cId="3328299378" sldId="2609"/>
            <ac:picMk id="10" creationId="{F70716B7-3809-486F-B79E-B164C656D845}"/>
          </ac:picMkLst>
        </pc:picChg>
      </pc:sldChg>
      <pc:sldChg chg="addSp delSp modSp add modNotesTx">
        <pc:chgData name="Collins, Price A:(Exelon Nuclear)" userId="80d3ee61-e45c-4ed3-8be1-17260e200e46" providerId="ADAL" clId="{F4E69E3B-0472-44BC-A840-76490F6174F3}" dt="2020-10-08T20:17:46.565" v="6562" actId="20577"/>
        <pc:sldMkLst>
          <pc:docMk/>
          <pc:sldMk cId="3144907917" sldId="2610"/>
        </pc:sldMkLst>
        <pc:spChg chg="del">
          <ac:chgData name="Collins, Price A:(Exelon Nuclear)" userId="80d3ee61-e45c-4ed3-8be1-17260e200e46" providerId="ADAL" clId="{F4E69E3B-0472-44BC-A840-76490F6174F3}" dt="2020-10-08T20:15:43.408" v="6167"/>
          <ac:spMkLst>
            <pc:docMk/>
            <pc:sldMk cId="3144907917" sldId="2610"/>
            <ac:spMk id="2" creationId="{9CCB872A-5ADC-4D43-B8F7-5CA8AE5A13D7}"/>
          </ac:spMkLst>
        </pc:spChg>
        <pc:spChg chg="del">
          <ac:chgData name="Collins, Price A:(Exelon Nuclear)" userId="80d3ee61-e45c-4ed3-8be1-17260e200e46" providerId="ADAL" clId="{F4E69E3B-0472-44BC-A840-76490F6174F3}" dt="2020-10-08T20:15:43.408" v="6167"/>
          <ac:spMkLst>
            <pc:docMk/>
            <pc:sldMk cId="3144907917" sldId="2610"/>
            <ac:spMk id="3" creationId="{95C7BC9A-60B8-4D15-AFC5-2F1CC01FE126}"/>
          </ac:spMkLst>
        </pc:spChg>
        <pc:spChg chg="add mod">
          <ac:chgData name="Collins, Price A:(Exelon Nuclear)" userId="80d3ee61-e45c-4ed3-8be1-17260e200e46" providerId="ADAL" clId="{F4E69E3B-0472-44BC-A840-76490F6174F3}" dt="2020-10-08T20:17:46.565" v="6562" actId="20577"/>
          <ac:spMkLst>
            <pc:docMk/>
            <pc:sldMk cId="3144907917" sldId="2610"/>
            <ac:spMk id="4" creationId="{4D1B71AF-1802-44AB-B8D5-960219453720}"/>
          </ac:spMkLst>
        </pc:spChg>
        <pc:spChg chg="add del mod">
          <ac:chgData name="Collins, Price A:(Exelon Nuclear)" userId="80d3ee61-e45c-4ed3-8be1-17260e200e46" providerId="ADAL" clId="{F4E69E3B-0472-44BC-A840-76490F6174F3}" dt="2020-10-08T20:15:45.002" v="6168"/>
          <ac:spMkLst>
            <pc:docMk/>
            <pc:sldMk cId="3144907917" sldId="2610"/>
            <ac:spMk id="5" creationId="{19F43118-B6CB-42ED-9ECF-639A44B8544B}"/>
          </ac:spMkLst>
        </pc:spChg>
        <pc:spChg chg="add del mod">
          <ac:chgData name="Collins, Price A:(Exelon Nuclear)" userId="80d3ee61-e45c-4ed3-8be1-17260e200e46" providerId="ADAL" clId="{F4E69E3B-0472-44BC-A840-76490F6174F3}" dt="2020-10-08T20:16:06.164" v="6169"/>
          <ac:spMkLst>
            <pc:docMk/>
            <pc:sldMk cId="3144907917" sldId="2610"/>
            <ac:spMk id="6" creationId="{38ACFABA-CCB9-4CDF-B4AD-0B3D61E5B7F7}"/>
          </ac:spMkLst>
        </pc:spChg>
        <pc:picChg chg="add mod">
          <ac:chgData name="Collins, Price A:(Exelon Nuclear)" userId="80d3ee61-e45c-4ed3-8be1-17260e200e46" providerId="ADAL" clId="{F4E69E3B-0472-44BC-A840-76490F6174F3}" dt="2020-10-08T20:15:45.002" v="6168"/>
          <ac:picMkLst>
            <pc:docMk/>
            <pc:sldMk cId="3144907917" sldId="2610"/>
            <ac:picMk id="7" creationId="{393BAE7F-A29E-4953-AB10-EFB4EF5273D3}"/>
          </ac:picMkLst>
        </pc:picChg>
        <pc:picChg chg="add mod">
          <ac:chgData name="Collins, Price A:(Exelon Nuclear)" userId="80d3ee61-e45c-4ed3-8be1-17260e200e46" providerId="ADAL" clId="{F4E69E3B-0472-44BC-A840-76490F6174F3}" dt="2020-10-08T20:16:06.164" v="6169"/>
          <ac:picMkLst>
            <pc:docMk/>
            <pc:sldMk cId="3144907917" sldId="2610"/>
            <ac:picMk id="8" creationId="{19C0EF1A-B72A-4406-8F8C-8A8FE9A107D6}"/>
          </ac:picMkLst>
        </pc:picChg>
      </pc:sldChg>
      <pc:sldChg chg="addSp delSp modSp add">
        <pc:chgData name="Collins, Price A:(Exelon Nuclear)" userId="80d3ee61-e45c-4ed3-8be1-17260e200e46" providerId="ADAL" clId="{F4E69E3B-0472-44BC-A840-76490F6174F3}" dt="2020-10-08T20:35:02.562" v="8158" actId="20577"/>
        <pc:sldMkLst>
          <pc:docMk/>
          <pc:sldMk cId="3171891812" sldId="2611"/>
        </pc:sldMkLst>
        <pc:spChg chg="del">
          <ac:chgData name="Collins, Price A:(Exelon Nuclear)" userId="80d3ee61-e45c-4ed3-8be1-17260e200e46" providerId="ADAL" clId="{F4E69E3B-0472-44BC-A840-76490F6174F3}" dt="2020-10-08T20:34:28.720" v="8111"/>
          <ac:spMkLst>
            <pc:docMk/>
            <pc:sldMk cId="3171891812" sldId="2611"/>
            <ac:spMk id="2" creationId="{1E497167-D30A-40E9-AB2E-674F9163FB1B}"/>
          </ac:spMkLst>
        </pc:spChg>
        <pc:spChg chg="del">
          <ac:chgData name="Collins, Price A:(Exelon Nuclear)" userId="80d3ee61-e45c-4ed3-8be1-17260e200e46" providerId="ADAL" clId="{F4E69E3B-0472-44BC-A840-76490F6174F3}" dt="2020-10-08T20:34:28.720" v="8111"/>
          <ac:spMkLst>
            <pc:docMk/>
            <pc:sldMk cId="3171891812" sldId="2611"/>
            <ac:spMk id="3" creationId="{45712ED2-A0E9-4AE4-90F0-CF937AABF090}"/>
          </ac:spMkLst>
        </pc:spChg>
        <pc:spChg chg="del">
          <ac:chgData name="Collins, Price A:(Exelon Nuclear)" userId="80d3ee61-e45c-4ed3-8be1-17260e200e46" providerId="ADAL" clId="{F4E69E3B-0472-44BC-A840-76490F6174F3}" dt="2020-10-08T20:34:28.720" v="8111"/>
          <ac:spMkLst>
            <pc:docMk/>
            <pc:sldMk cId="3171891812" sldId="2611"/>
            <ac:spMk id="4" creationId="{0709B957-BF35-414E-BF2E-3F950F52F817}"/>
          </ac:spMkLst>
        </pc:spChg>
        <pc:spChg chg="del">
          <ac:chgData name="Collins, Price A:(Exelon Nuclear)" userId="80d3ee61-e45c-4ed3-8be1-17260e200e46" providerId="ADAL" clId="{F4E69E3B-0472-44BC-A840-76490F6174F3}" dt="2020-10-08T20:34:28.720" v="8111"/>
          <ac:spMkLst>
            <pc:docMk/>
            <pc:sldMk cId="3171891812" sldId="2611"/>
            <ac:spMk id="5" creationId="{05955D6B-9E96-47CF-B8EF-5158E84DD8BC}"/>
          </ac:spMkLst>
        </pc:spChg>
        <pc:spChg chg="del">
          <ac:chgData name="Collins, Price A:(Exelon Nuclear)" userId="80d3ee61-e45c-4ed3-8be1-17260e200e46" providerId="ADAL" clId="{F4E69E3B-0472-44BC-A840-76490F6174F3}" dt="2020-10-08T20:34:28.720" v="8111"/>
          <ac:spMkLst>
            <pc:docMk/>
            <pc:sldMk cId="3171891812" sldId="2611"/>
            <ac:spMk id="6" creationId="{FCED04E4-43EF-448E-8F7C-0D80B5A21A8A}"/>
          </ac:spMkLst>
        </pc:spChg>
        <pc:spChg chg="add mod">
          <ac:chgData name="Collins, Price A:(Exelon Nuclear)" userId="80d3ee61-e45c-4ed3-8be1-17260e200e46" providerId="ADAL" clId="{F4E69E3B-0472-44BC-A840-76490F6174F3}" dt="2020-10-08T20:35:02.562" v="8158" actId="20577"/>
          <ac:spMkLst>
            <pc:docMk/>
            <pc:sldMk cId="3171891812" sldId="2611"/>
            <ac:spMk id="7" creationId="{9EA53CDE-E8B5-4617-8DB5-545A9A8E3BCC}"/>
          </ac:spMkLst>
        </pc:spChg>
        <pc:spChg chg="add del mod">
          <ac:chgData name="Collins, Price A:(Exelon Nuclear)" userId="80d3ee61-e45c-4ed3-8be1-17260e200e46" providerId="ADAL" clId="{F4E69E3B-0472-44BC-A840-76490F6174F3}" dt="2020-10-08T20:34:31.366" v="8112"/>
          <ac:spMkLst>
            <pc:docMk/>
            <pc:sldMk cId="3171891812" sldId="2611"/>
            <ac:spMk id="8" creationId="{DBBB2137-944C-4B55-92EA-5482DA423B29}"/>
          </ac:spMkLst>
        </pc:spChg>
        <pc:spChg chg="add del mod">
          <ac:chgData name="Collins, Price A:(Exelon Nuclear)" userId="80d3ee61-e45c-4ed3-8be1-17260e200e46" providerId="ADAL" clId="{F4E69E3B-0472-44BC-A840-76490F6174F3}" dt="2020-10-08T20:34:49.681" v="8113"/>
          <ac:spMkLst>
            <pc:docMk/>
            <pc:sldMk cId="3171891812" sldId="2611"/>
            <ac:spMk id="9" creationId="{ABE736C3-2D09-4F0B-88F2-98A1B897DCD1}"/>
          </ac:spMkLst>
        </pc:spChg>
        <pc:picChg chg="add mod">
          <ac:chgData name="Collins, Price A:(Exelon Nuclear)" userId="80d3ee61-e45c-4ed3-8be1-17260e200e46" providerId="ADAL" clId="{F4E69E3B-0472-44BC-A840-76490F6174F3}" dt="2020-10-08T20:34:31.366" v="8112"/>
          <ac:picMkLst>
            <pc:docMk/>
            <pc:sldMk cId="3171891812" sldId="2611"/>
            <ac:picMk id="10" creationId="{305928BE-ABD5-49F4-8283-6A5714F7D53C}"/>
          </ac:picMkLst>
        </pc:picChg>
        <pc:picChg chg="add mod">
          <ac:chgData name="Collins, Price A:(Exelon Nuclear)" userId="80d3ee61-e45c-4ed3-8be1-17260e200e46" providerId="ADAL" clId="{F4E69E3B-0472-44BC-A840-76490F6174F3}" dt="2020-10-08T20:34:49.681" v="8113"/>
          <ac:picMkLst>
            <pc:docMk/>
            <pc:sldMk cId="3171891812" sldId="2611"/>
            <ac:picMk id="11" creationId="{4534853D-6B30-426A-A986-8B8B5CA1834C}"/>
          </ac:picMkLst>
        </pc:picChg>
      </pc:sldChg>
      <pc:sldChg chg="addSp delSp modSp add modNotesTx">
        <pc:chgData name="Collins, Price A:(Exelon Nuclear)" userId="80d3ee61-e45c-4ed3-8be1-17260e200e46" providerId="ADAL" clId="{F4E69E3B-0472-44BC-A840-76490F6174F3}" dt="2020-10-08T21:20:10.647" v="11209" actId="20577"/>
        <pc:sldMkLst>
          <pc:docMk/>
          <pc:sldMk cId="557240624" sldId="2612"/>
        </pc:sldMkLst>
        <pc:spChg chg="mod">
          <ac:chgData name="Collins, Price A:(Exelon Nuclear)" userId="80d3ee61-e45c-4ed3-8be1-17260e200e46" providerId="ADAL" clId="{F4E69E3B-0472-44BC-A840-76490F6174F3}" dt="2020-10-08T20:36:10.399" v="8201" actId="20577"/>
          <ac:spMkLst>
            <pc:docMk/>
            <pc:sldMk cId="557240624" sldId="2612"/>
            <ac:spMk id="2" creationId="{59A32927-CDF5-4C9E-9839-A2770314C8B6}"/>
          </ac:spMkLst>
        </pc:spChg>
        <pc:spChg chg="del">
          <ac:chgData name="Collins, Price A:(Exelon Nuclear)" userId="80d3ee61-e45c-4ed3-8be1-17260e200e46" providerId="ADAL" clId="{F4E69E3B-0472-44BC-A840-76490F6174F3}" dt="2020-10-08T20:35:59.073" v="8160"/>
          <ac:spMkLst>
            <pc:docMk/>
            <pc:sldMk cId="557240624" sldId="2612"/>
            <ac:spMk id="3" creationId="{81115D59-C48B-4A36-8760-DB5C32C89CEC}"/>
          </ac:spMkLst>
        </pc:spChg>
        <pc:picChg chg="add mod">
          <ac:chgData name="Collins, Price A:(Exelon Nuclear)" userId="80d3ee61-e45c-4ed3-8be1-17260e200e46" providerId="ADAL" clId="{F4E69E3B-0472-44BC-A840-76490F6174F3}" dt="2020-10-08T20:35:59.073" v="8160"/>
          <ac:picMkLst>
            <pc:docMk/>
            <pc:sldMk cId="557240624" sldId="2612"/>
            <ac:picMk id="4" creationId="{6ADDDA43-DB5F-4EE3-8DA3-A7F341F2B38F}"/>
          </ac:picMkLst>
        </pc:picChg>
      </pc:sldChg>
      <pc:sldChg chg="addSp delSp modSp add modNotesTx">
        <pc:chgData name="Collins, Price A:(Exelon Nuclear)" userId="80d3ee61-e45c-4ed3-8be1-17260e200e46" providerId="ADAL" clId="{F4E69E3B-0472-44BC-A840-76490F6174F3}" dt="2020-10-09T11:49:03.942" v="14568" actId="20577"/>
        <pc:sldMkLst>
          <pc:docMk/>
          <pc:sldMk cId="2659195931" sldId="2613"/>
        </pc:sldMkLst>
        <pc:spChg chg="del">
          <ac:chgData name="Collins, Price A:(Exelon Nuclear)" userId="80d3ee61-e45c-4ed3-8be1-17260e200e46" providerId="ADAL" clId="{F4E69E3B-0472-44BC-A840-76490F6174F3}" dt="2020-10-08T20:39:34.264" v="8628"/>
          <ac:spMkLst>
            <pc:docMk/>
            <pc:sldMk cId="2659195931" sldId="2613"/>
            <ac:spMk id="2" creationId="{26811897-8537-48C2-9DD0-9C2CE3E2252C}"/>
          </ac:spMkLst>
        </pc:spChg>
        <pc:spChg chg="add del">
          <ac:chgData name="Collins, Price A:(Exelon Nuclear)" userId="80d3ee61-e45c-4ed3-8be1-17260e200e46" providerId="ADAL" clId="{F4E69E3B-0472-44BC-A840-76490F6174F3}" dt="2020-10-08T20:39:34.264" v="8628"/>
          <ac:spMkLst>
            <pc:docMk/>
            <pc:sldMk cId="2659195931" sldId="2613"/>
            <ac:spMk id="3" creationId="{975AB783-D43B-4082-ACC2-CF9160235E50}"/>
          </ac:spMkLst>
        </pc:spChg>
        <pc:spChg chg="add mod">
          <ac:chgData name="Collins, Price A:(Exelon Nuclear)" userId="80d3ee61-e45c-4ed3-8be1-17260e200e46" providerId="ADAL" clId="{F4E69E3B-0472-44BC-A840-76490F6174F3}" dt="2020-10-08T20:40:55.788" v="8757" actId="20577"/>
          <ac:spMkLst>
            <pc:docMk/>
            <pc:sldMk cId="2659195931" sldId="2613"/>
            <ac:spMk id="5" creationId="{722FD9C4-F813-40F2-8499-D341CD3B650C}"/>
          </ac:spMkLst>
        </pc:spChg>
        <pc:spChg chg="add del mod">
          <ac:chgData name="Collins, Price A:(Exelon Nuclear)" userId="80d3ee61-e45c-4ed3-8be1-17260e200e46" providerId="ADAL" clId="{F4E69E3B-0472-44BC-A840-76490F6174F3}" dt="2020-10-08T20:40:03.971" v="8630"/>
          <ac:spMkLst>
            <pc:docMk/>
            <pc:sldMk cId="2659195931" sldId="2613"/>
            <ac:spMk id="6" creationId="{3D4ED4CA-5C14-4E24-A552-7BC76AE9B9CA}"/>
          </ac:spMkLst>
        </pc:spChg>
        <pc:spChg chg="add del mod">
          <ac:chgData name="Collins, Price A:(Exelon Nuclear)" userId="80d3ee61-e45c-4ed3-8be1-17260e200e46" providerId="ADAL" clId="{F4E69E3B-0472-44BC-A840-76490F6174F3}" dt="2020-10-08T20:39:35.837" v="8629"/>
          <ac:spMkLst>
            <pc:docMk/>
            <pc:sldMk cId="2659195931" sldId="2613"/>
            <ac:spMk id="7" creationId="{C4BB00AE-B986-48E3-95A2-0F639DC636AD}"/>
          </ac:spMkLst>
        </pc:spChg>
        <pc:picChg chg="add del mod">
          <ac:chgData name="Collins, Price A:(Exelon Nuclear)" userId="80d3ee61-e45c-4ed3-8be1-17260e200e46" providerId="ADAL" clId="{F4E69E3B-0472-44BC-A840-76490F6174F3}" dt="2020-10-08T20:39:31.610" v="8627"/>
          <ac:picMkLst>
            <pc:docMk/>
            <pc:sldMk cId="2659195931" sldId="2613"/>
            <ac:picMk id="4" creationId="{28DA4BE5-E032-4C6E-A91F-6A8705F35042}"/>
          </ac:picMkLst>
        </pc:picChg>
        <pc:picChg chg="add mod">
          <ac:chgData name="Collins, Price A:(Exelon Nuclear)" userId="80d3ee61-e45c-4ed3-8be1-17260e200e46" providerId="ADAL" clId="{F4E69E3B-0472-44BC-A840-76490F6174F3}" dt="2020-10-08T20:40:10.780" v="8632" actId="14100"/>
          <ac:picMkLst>
            <pc:docMk/>
            <pc:sldMk cId="2659195931" sldId="2613"/>
            <ac:picMk id="8" creationId="{AD91080E-C273-4B21-B885-04481D4D3E91}"/>
          </ac:picMkLst>
        </pc:picChg>
        <pc:picChg chg="add">
          <ac:chgData name="Collins, Price A:(Exelon Nuclear)" userId="80d3ee61-e45c-4ed3-8be1-17260e200e46" providerId="ADAL" clId="{F4E69E3B-0472-44BC-A840-76490F6174F3}" dt="2020-10-08T20:39:35.837" v="8629"/>
          <ac:picMkLst>
            <pc:docMk/>
            <pc:sldMk cId="2659195931" sldId="2613"/>
            <ac:picMk id="1026" creationId="{EF9480BF-882F-454B-90EF-BFA8F9F01A80}"/>
          </ac:picMkLst>
        </pc:picChg>
      </pc:sldChg>
      <pc:sldChg chg="addSp delSp modSp add">
        <pc:chgData name="Collins, Price A:(Exelon Nuclear)" userId="80d3ee61-e45c-4ed3-8be1-17260e200e46" providerId="ADAL" clId="{F4E69E3B-0472-44BC-A840-76490F6174F3}" dt="2020-10-08T21:13:14.302" v="10438" actId="20577"/>
        <pc:sldMkLst>
          <pc:docMk/>
          <pc:sldMk cId="2402416778" sldId="2614"/>
        </pc:sldMkLst>
        <pc:spChg chg="del">
          <ac:chgData name="Collins, Price A:(Exelon Nuclear)" userId="80d3ee61-e45c-4ed3-8be1-17260e200e46" providerId="ADAL" clId="{F4E69E3B-0472-44BC-A840-76490F6174F3}" dt="2020-10-08T21:05:38.673" v="10273"/>
          <ac:spMkLst>
            <pc:docMk/>
            <pc:sldMk cId="2402416778" sldId="2614"/>
            <ac:spMk id="2" creationId="{B7FA99AF-4219-42DA-813F-BA468D622205}"/>
          </ac:spMkLst>
        </pc:spChg>
        <pc:spChg chg="del">
          <ac:chgData name="Collins, Price A:(Exelon Nuclear)" userId="80d3ee61-e45c-4ed3-8be1-17260e200e46" providerId="ADAL" clId="{F4E69E3B-0472-44BC-A840-76490F6174F3}" dt="2020-10-08T21:05:38.673" v="10273"/>
          <ac:spMkLst>
            <pc:docMk/>
            <pc:sldMk cId="2402416778" sldId="2614"/>
            <ac:spMk id="3" creationId="{3CCB1E88-C18F-4FF1-96D7-6A9174F8101D}"/>
          </ac:spMkLst>
        </pc:spChg>
        <pc:spChg chg="add mod">
          <ac:chgData name="Collins, Price A:(Exelon Nuclear)" userId="80d3ee61-e45c-4ed3-8be1-17260e200e46" providerId="ADAL" clId="{F4E69E3B-0472-44BC-A840-76490F6174F3}" dt="2020-10-08T21:13:14.302" v="10438" actId="20577"/>
          <ac:spMkLst>
            <pc:docMk/>
            <pc:sldMk cId="2402416778" sldId="2614"/>
            <ac:spMk id="4" creationId="{86FA8047-F0A6-4823-B24E-2BB9ECA0B237}"/>
          </ac:spMkLst>
        </pc:spChg>
        <pc:spChg chg="add del mod">
          <ac:chgData name="Collins, Price A:(Exelon Nuclear)" userId="80d3ee61-e45c-4ed3-8be1-17260e200e46" providerId="ADAL" clId="{F4E69E3B-0472-44BC-A840-76490F6174F3}" dt="2020-10-08T21:05:41.390" v="10274"/>
          <ac:spMkLst>
            <pc:docMk/>
            <pc:sldMk cId="2402416778" sldId="2614"/>
            <ac:spMk id="5" creationId="{FBD48AE1-8BF2-436C-8F0B-89D1A2BED30C}"/>
          </ac:spMkLst>
        </pc:spChg>
        <pc:picChg chg="add mod">
          <ac:chgData name="Collins, Price A:(Exelon Nuclear)" userId="80d3ee61-e45c-4ed3-8be1-17260e200e46" providerId="ADAL" clId="{F4E69E3B-0472-44BC-A840-76490F6174F3}" dt="2020-10-08T21:05:41.390" v="10274"/>
          <ac:picMkLst>
            <pc:docMk/>
            <pc:sldMk cId="2402416778" sldId="2614"/>
            <ac:picMk id="6" creationId="{0B77C924-0307-4879-9819-47D358D7BE2B}"/>
          </ac:picMkLst>
        </pc:picChg>
      </pc:sldChg>
      <pc:sldChg chg="addSp delSp modSp add ord">
        <pc:chgData name="Collins, Price A:(Exelon Nuclear)" userId="80d3ee61-e45c-4ed3-8be1-17260e200e46" providerId="ADAL" clId="{F4E69E3B-0472-44BC-A840-76490F6174F3}" dt="2020-10-09T11:50:19.509" v="14570"/>
        <pc:sldMkLst>
          <pc:docMk/>
          <pc:sldMk cId="1017305791" sldId="2615"/>
        </pc:sldMkLst>
        <pc:spChg chg="del">
          <ac:chgData name="Collins, Price A:(Exelon Nuclear)" userId="80d3ee61-e45c-4ed3-8be1-17260e200e46" providerId="ADAL" clId="{F4E69E3B-0472-44BC-A840-76490F6174F3}" dt="2020-10-08T21:09:51.651" v="10287" actId="478"/>
          <ac:spMkLst>
            <pc:docMk/>
            <pc:sldMk cId="1017305791" sldId="2615"/>
            <ac:spMk id="2" creationId="{03C9D53E-20F5-44B4-A06E-5651860FFCC1}"/>
          </ac:spMkLst>
        </pc:spChg>
        <pc:spChg chg="del">
          <ac:chgData name="Collins, Price A:(Exelon Nuclear)" userId="80d3ee61-e45c-4ed3-8be1-17260e200e46" providerId="ADAL" clId="{F4E69E3B-0472-44BC-A840-76490F6174F3}" dt="2020-10-08T21:08:31.080" v="10276"/>
          <ac:spMkLst>
            <pc:docMk/>
            <pc:sldMk cId="1017305791" sldId="2615"/>
            <ac:spMk id="3" creationId="{2FB5B2D3-F73C-4203-8D0F-628327EC22B2}"/>
          </ac:spMkLst>
        </pc:spChg>
        <pc:spChg chg="del">
          <ac:chgData name="Collins, Price A:(Exelon Nuclear)" userId="80d3ee61-e45c-4ed3-8be1-17260e200e46" providerId="ADAL" clId="{F4E69E3B-0472-44BC-A840-76490F6174F3}" dt="2020-10-08T21:09:07.975" v="10277"/>
          <ac:spMkLst>
            <pc:docMk/>
            <pc:sldMk cId="1017305791" sldId="2615"/>
            <ac:spMk id="4" creationId="{7C6B1717-DBD2-46BB-B34C-0CE381EB3029}"/>
          </ac:spMkLst>
        </pc:spChg>
        <pc:picChg chg="add mod">
          <ac:chgData name="Collins, Price A:(Exelon Nuclear)" userId="80d3ee61-e45c-4ed3-8be1-17260e200e46" providerId="ADAL" clId="{F4E69E3B-0472-44BC-A840-76490F6174F3}" dt="2020-10-08T21:10:04.715" v="10291" actId="14100"/>
          <ac:picMkLst>
            <pc:docMk/>
            <pc:sldMk cId="1017305791" sldId="2615"/>
            <ac:picMk id="5" creationId="{BB606ECE-3039-4912-8459-C76C60031531}"/>
          </ac:picMkLst>
        </pc:picChg>
        <pc:picChg chg="add mod">
          <ac:chgData name="Collins, Price A:(Exelon Nuclear)" userId="80d3ee61-e45c-4ed3-8be1-17260e200e46" providerId="ADAL" clId="{F4E69E3B-0472-44BC-A840-76490F6174F3}" dt="2020-10-08T21:09:54.894" v="10288" actId="1076"/>
          <ac:picMkLst>
            <pc:docMk/>
            <pc:sldMk cId="1017305791" sldId="2615"/>
            <ac:picMk id="6" creationId="{C72C170D-D48E-48A0-99CB-0E58EE73FBDC}"/>
          </ac:picMkLst>
        </pc:picChg>
      </pc:sldChg>
      <pc:sldChg chg="addSp delSp modSp add">
        <pc:chgData name="Collins, Price A:(Exelon Nuclear)" userId="80d3ee61-e45c-4ed3-8be1-17260e200e46" providerId="ADAL" clId="{F4E69E3B-0472-44BC-A840-76490F6174F3}" dt="2020-10-08T21:11:01.046" v="10347" actId="20577"/>
        <pc:sldMkLst>
          <pc:docMk/>
          <pc:sldMk cId="521713027" sldId="2616"/>
        </pc:sldMkLst>
        <pc:spChg chg="mod">
          <ac:chgData name="Collins, Price A:(Exelon Nuclear)" userId="80d3ee61-e45c-4ed3-8be1-17260e200e46" providerId="ADAL" clId="{F4E69E3B-0472-44BC-A840-76490F6174F3}" dt="2020-10-08T21:11:01.046" v="10347" actId="20577"/>
          <ac:spMkLst>
            <pc:docMk/>
            <pc:sldMk cId="521713027" sldId="2616"/>
            <ac:spMk id="2" creationId="{72B5542E-0ECF-45A0-AEE7-2404540E9C13}"/>
          </ac:spMkLst>
        </pc:spChg>
        <pc:spChg chg="del">
          <ac:chgData name="Collins, Price A:(Exelon Nuclear)" userId="80d3ee61-e45c-4ed3-8be1-17260e200e46" providerId="ADAL" clId="{F4E69E3B-0472-44BC-A840-76490F6174F3}" dt="2020-10-08T21:10:47.916" v="10294"/>
          <ac:spMkLst>
            <pc:docMk/>
            <pc:sldMk cId="521713027" sldId="2616"/>
            <ac:spMk id="3" creationId="{2B2F101C-D2A6-430B-BD31-264CE1786346}"/>
          </ac:spMkLst>
        </pc:spChg>
        <pc:picChg chg="add mod">
          <ac:chgData name="Collins, Price A:(Exelon Nuclear)" userId="80d3ee61-e45c-4ed3-8be1-17260e200e46" providerId="ADAL" clId="{F4E69E3B-0472-44BC-A840-76490F6174F3}" dt="2020-10-08T21:10:47.916" v="10294"/>
          <ac:picMkLst>
            <pc:docMk/>
            <pc:sldMk cId="521713027" sldId="2616"/>
            <ac:picMk id="4" creationId="{2792D4FF-4D0F-436A-8FB1-0849A55F565F}"/>
          </ac:picMkLst>
        </pc:picChg>
      </pc:sldChg>
      <pc:sldChg chg="addSp delSp modSp add modNotesTx">
        <pc:chgData name="Collins, Price A:(Exelon Nuclear)" userId="80d3ee61-e45c-4ed3-8be1-17260e200e46" providerId="ADAL" clId="{F4E69E3B-0472-44BC-A840-76490F6174F3}" dt="2020-10-08T21:15:36.542" v="10781" actId="20577"/>
        <pc:sldMkLst>
          <pc:docMk/>
          <pc:sldMk cId="553499131" sldId="2617"/>
        </pc:sldMkLst>
        <pc:spChg chg="mod">
          <ac:chgData name="Collins, Price A:(Exelon Nuclear)" userId="80d3ee61-e45c-4ed3-8be1-17260e200e46" providerId="ADAL" clId="{F4E69E3B-0472-44BC-A840-76490F6174F3}" dt="2020-10-08T21:14:28.317" v="10500" actId="313"/>
          <ac:spMkLst>
            <pc:docMk/>
            <pc:sldMk cId="553499131" sldId="2617"/>
            <ac:spMk id="2" creationId="{6FFC7D54-AAC8-4A7E-A038-9C85D1C791AB}"/>
          </ac:spMkLst>
        </pc:spChg>
        <pc:spChg chg="del">
          <ac:chgData name="Collins, Price A:(Exelon Nuclear)" userId="80d3ee61-e45c-4ed3-8be1-17260e200e46" providerId="ADAL" clId="{F4E69E3B-0472-44BC-A840-76490F6174F3}" dt="2020-10-08T21:14:26.003" v="10499"/>
          <ac:spMkLst>
            <pc:docMk/>
            <pc:sldMk cId="553499131" sldId="2617"/>
            <ac:spMk id="3" creationId="{A287A053-191B-4370-9071-1AF306348726}"/>
          </ac:spMkLst>
        </pc:spChg>
        <pc:picChg chg="add mod">
          <ac:chgData name="Collins, Price A:(Exelon Nuclear)" userId="80d3ee61-e45c-4ed3-8be1-17260e200e46" providerId="ADAL" clId="{F4E69E3B-0472-44BC-A840-76490F6174F3}" dt="2020-10-08T21:14:26.003" v="10499"/>
          <ac:picMkLst>
            <pc:docMk/>
            <pc:sldMk cId="553499131" sldId="2617"/>
            <ac:picMk id="4" creationId="{ACEAC856-E8B2-4C01-BBF5-DEA779FB648C}"/>
          </ac:picMkLst>
        </pc:picChg>
      </pc:sldChg>
      <pc:sldChg chg="modSp add modAnim modNotesTx">
        <pc:chgData name="Collins, Price A:(Exelon Nuclear)" userId="80d3ee61-e45c-4ed3-8be1-17260e200e46" providerId="ADAL" clId="{F4E69E3B-0472-44BC-A840-76490F6174F3}" dt="2020-10-08T21:27:45.585" v="11797"/>
        <pc:sldMkLst>
          <pc:docMk/>
          <pc:sldMk cId="4163207569" sldId="2618"/>
        </pc:sldMkLst>
        <pc:spChg chg="mod">
          <ac:chgData name="Collins, Price A:(Exelon Nuclear)" userId="80d3ee61-e45c-4ed3-8be1-17260e200e46" providerId="ADAL" clId="{F4E69E3B-0472-44BC-A840-76490F6174F3}" dt="2020-10-08T21:21:31.806" v="11329" actId="20577"/>
          <ac:spMkLst>
            <pc:docMk/>
            <pc:sldMk cId="4163207569" sldId="2618"/>
            <ac:spMk id="2" creationId="{99A1B2FD-AAAF-4506-BB68-9E53F93FB7A7}"/>
          </ac:spMkLst>
        </pc:spChg>
        <pc:spChg chg="mod">
          <ac:chgData name="Collins, Price A:(Exelon Nuclear)" userId="80d3ee61-e45c-4ed3-8be1-17260e200e46" providerId="ADAL" clId="{F4E69E3B-0472-44BC-A840-76490F6174F3}" dt="2020-10-08T21:27:27.920" v="11794" actId="403"/>
          <ac:spMkLst>
            <pc:docMk/>
            <pc:sldMk cId="4163207569" sldId="2618"/>
            <ac:spMk id="3" creationId="{4A8F4630-5754-429A-8DBB-F9A11E7DB45A}"/>
          </ac:spMkLst>
        </pc:spChg>
      </pc:sldChg>
      <pc:sldChg chg="addSp delSp modSp add modNotesTx">
        <pc:chgData name="Collins, Price A:(Exelon Nuclear)" userId="80d3ee61-e45c-4ed3-8be1-17260e200e46" providerId="ADAL" clId="{F4E69E3B-0472-44BC-A840-76490F6174F3}" dt="2020-10-08T21:23:07.677" v="11616" actId="20577"/>
        <pc:sldMkLst>
          <pc:docMk/>
          <pc:sldMk cId="2836179967" sldId="2619"/>
        </pc:sldMkLst>
        <pc:spChg chg="mod">
          <ac:chgData name="Collins, Price A:(Exelon Nuclear)" userId="80d3ee61-e45c-4ed3-8be1-17260e200e46" providerId="ADAL" clId="{F4E69E3B-0472-44BC-A840-76490F6174F3}" dt="2020-10-08T21:22:55.671" v="11576" actId="20577"/>
          <ac:spMkLst>
            <pc:docMk/>
            <pc:sldMk cId="2836179967" sldId="2619"/>
            <ac:spMk id="2" creationId="{807E91C9-DE0A-4A04-A3F0-0CE5FE037646}"/>
          </ac:spMkLst>
        </pc:spChg>
        <pc:spChg chg="del">
          <ac:chgData name="Collins, Price A:(Exelon Nuclear)" userId="80d3ee61-e45c-4ed3-8be1-17260e200e46" providerId="ADAL" clId="{F4E69E3B-0472-44BC-A840-76490F6174F3}" dt="2020-10-08T21:20:58.269" v="11212"/>
          <ac:spMkLst>
            <pc:docMk/>
            <pc:sldMk cId="2836179967" sldId="2619"/>
            <ac:spMk id="3" creationId="{CE21A387-A5E8-4D90-99C6-C55A5EC338C7}"/>
          </ac:spMkLst>
        </pc:spChg>
        <pc:picChg chg="add mod">
          <ac:chgData name="Collins, Price A:(Exelon Nuclear)" userId="80d3ee61-e45c-4ed3-8be1-17260e200e46" providerId="ADAL" clId="{F4E69E3B-0472-44BC-A840-76490F6174F3}" dt="2020-10-08T21:20:58.269" v="11212"/>
          <ac:picMkLst>
            <pc:docMk/>
            <pc:sldMk cId="2836179967" sldId="2619"/>
            <ac:picMk id="4" creationId="{AA4A935F-BEF0-4A8A-9039-62C8E689DD22}"/>
          </ac:picMkLst>
        </pc:picChg>
      </pc:sldChg>
      <pc:sldChg chg="modSp add ord modAnim modNotesTx">
        <pc:chgData name="Collins, Price A:(Exelon Nuclear)" userId="80d3ee61-e45c-4ed3-8be1-17260e200e46" providerId="ADAL" clId="{F4E69E3B-0472-44BC-A840-76490F6174F3}" dt="2020-10-09T11:32:34.184" v="13986" actId="13926"/>
        <pc:sldMkLst>
          <pc:docMk/>
          <pc:sldMk cId="1335222186" sldId="2620"/>
        </pc:sldMkLst>
        <pc:spChg chg="mod">
          <ac:chgData name="Collins, Price A:(Exelon Nuclear)" userId="80d3ee61-e45c-4ed3-8be1-17260e200e46" providerId="ADAL" clId="{F4E69E3B-0472-44BC-A840-76490F6174F3}" dt="2020-10-09T11:32:34.184" v="13986" actId="13926"/>
          <ac:spMkLst>
            <pc:docMk/>
            <pc:sldMk cId="1335222186" sldId="2620"/>
            <ac:spMk id="2" creationId="{703FD9A0-ECF0-4592-94F2-7437F36DC5B8}"/>
          </ac:spMkLst>
        </pc:spChg>
        <pc:spChg chg="mod">
          <ac:chgData name="Collins, Price A:(Exelon Nuclear)" userId="80d3ee61-e45c-4ed3-8be1-17260e200e46" providerId="ADAL" clId="{F4E69E3B-0472-44BC-A840-76490F6174F3}" dt="2020-10-09T11:32:10.336" v="13984" actId="403"/>
          <ac:spMkLst>
            <pc:docMk/>
            <pc:sldMk cId="1335222186" sldId="2620"/>
            <ac:spMk id="3" creationId="{DA5878A4-E9C1-4193-A3EE-2DCCCC84EA66}"/>
          </ac:spMkLst>
        </pc:spChg>
      </pc:sldChg>
      <pc:sldChg chg="modSp add modAnim">
        <pc:chgData name="Collins, Price A:(Exelon Nuclear)" userId="80d3ee61-e45c-4ed3-8be1-17260e200e46" providerId="ADAL" clId="{F4E69E3B-0472-44BC-A840-76490F6174F3}" dt="2020-10-09T11:34:59.085" v="14092" actId="20577"/>
        <pc:sldMkLst>
          <pc:docMk/>
          <pc:sldMk cId="4098627087" sldId="2621"/>
        </pc:sldMkLst>
        <pc:spChg chg="mod">
          <ac:chgData name="Collins, Price A:(Exelon Nuclear)" userId="80d3ee61-e45c-4ed3-8be1-17260e200e46" providerId="ADAL" clId="{F4E69E3B-0472-44BC-A840-76490F6174F3}" dt="2020-10-09T11:25:43.393" v="12820" actId="20577"/>
          <ac:spMkLst>
            <pc:docMk/>
            <pc:sldMk cId="4098627087" sldId="2621"/>
            <ac:spMk id="2" creationId="{20FAEBA1-7B7C-4F43-B9C6-59AC7E72F17C}"/>
          </ac:spMkLst>
        </pc:spChg>
        <pc:spChg chg="mod">
          <ac:chgData name="Collins, Price A:(Exelon Nuclear)" userId="80d3ee61-e45c-4ed3-8be1-17260e200e46" providerId="ADAL" clId="{F4E69E3B-0472-44BC-A840-76490F6174F3}" dt="2020-10-09T11:34:59.085" v="14092" actId="20577"/>
          <ac:spMkLst>
            <pc:docMk/>
            <pc:sldMk cId="4098627087" sldId="2621"/>
            <ac:spMk id="3" creationId="{2591798A-7D2E-4889-AACA-0952AA17083E}"/>
          </ac:spMkLst>
        </pc:spChg>
      </pc:sldChg>
      <pc:sldChg chg="addSp delSp modSp add modNotesTx">
        <pc:chgData name="Collins, Price A:(Exelon Nuclear)" userId="80d3ee61-e45c-4ed3-8be1-17260e200e46" providerId="ADAL" clId="{F4E69E3B-0472-44BC-A840-76490F6174F3}" dt="2020-10-09T11:45:17.975" v="14451" actId="20577"/>
        <pc:sldMkLst>
          <pc:docMk/>
          <pc:sldMk cId="967366979" sldId="2622"/>
        </pc:sldMkLst>
        <pc:spChg chg="mod">
          <ac:chgData name="Collins, Price A:(Exelon Nuclear)" userId="80d3ee61-e45c-4ed3-8be1-17260e200e46" providerId="ADAL" clId="{F4E69E3B-0472-44BC-A840-76490F6174F3}" dt="2020-10-09T11:44:05.618" v="14178" actId="20577"/>
          <ac:spMkLst>
            <pc:docMk/>
            <pc:sldMk cId="967366979" sldId="2622"/>
            <ac:spMk id="2" creationId="{D16A4F2B-8275-478E-9F39-B48D173FD9A1}"/>
          </ac:spMkLst>
        </pc:spChg>
        <pc:spChg chg="del">
          <ac:chgData name="Collins, Price A:(Exelon Nuclear)" userId="80d3ee61-e45c-4ed3-8be1-17260e200e46" providerId="ADAL" clId="{F4E69E3B-0472-44BC-A840-76490F6174F3}" dt="2020-10-09T11:43:25.939" v="14094"/>
          <ac:spMkLst>
            <pc:docMk/>
            <pc:sldMk cId="967366979" sldId="2622"/>
            <ac:spMk id="3" creationId="{F54DF63E-4119-4EF3-828B-C94B249D73C2}"/>
          </ac:spMkLst>
        </pc:spChg>
        <pc:spChg chg="del">
          <ac:chgData name="Collins, Price A:(Exelon Nuclear)" userId="80d3ee61-e45c-4ed3-8be1-17260e200e46" providerId="ADAL" clId="{F4E69E3B-0472-44BC-A840-76490F6174F3}" dt="2020-10-09T11:43:42.544" v="14095"/>
          <ac:spMkLst>
            <pc:docMk/>
            <pc:sldMk cId="967366979" sldId="2622"/>
            <ac:spMk id="4" creationId="{B29ED6E4-75ED-4684-8E39-BEC51CDD1D6A}"/>
          </ac:spMkLst>
        </pc:spChg>
        <pc:picChg chg="add mod">
          <ac:chgData name="Collins, Price A:(Exelon Nuclear)" userId="80d3ee61-e45c-4ed3-8be1-17260e200e46" providerId="ADAL" clId="{F4E69E3B-0472-44BC-A840-76490F6174F3}" dt="2020-10-09T11:43:25.939" v="14094"/>
          <ac:picMkLst>
            <pc:docMk/>
            <pc:sldMk cId="967366979" sldId="2622"/>
            <ac:picMk id="5" creationId="{C63D913D-B5EE-4A75-9AB8-3164EA1A9C4A}"/>
          </ac:picMkLst>
        </pc:picChg>
        <pc:picChg chg="add mod">
          <ac:chgData name="Collins, Price A:(Exelon Nuclear)" userId="80d3ee61-e45c-4ed3-8be1-17260e200e46" providerId="ADAL" clId="{F4E69E3B-0472-44BC-A840-76490F6174F3}" dt="2020-10-09T11:43:42.544" v="14095"/>
          <ac:picMkLst>
            <pc:docMk/>
            <pc:sldMk cId="967366979" sldId="2622"/>
            <ac:picMk id="6" creationId="{1A552D54-7EFB-46AB-8211-8E40CC1EA30A}"/>
          </ac:picMkLst>
        </pc:picChg>
      </pc:sldChg>
      <pc:sldChg chg="addSp delSp modSp add">
        <pc:chgData name="Collins, Price A:(Exelon Nuclear)" userId="80d3ee61-e45c-4ed3-8be1-17260e200e46" providerId="ADAL" clId="{F4E69E3B-0472-44BC-A840-76490F6174F3}" dt="2020-10-09T11:47:10.282" v="14481"/>
        <pc:sldMkLst>
          <pc:docMk/>
          <pc:sldMk cId="1348371938" sldId="2623"/>
        </pc:sldMkLst>
        <pc:spChg chg="mod">
          <ac:chgData name="Collins, Price A:(Exelon Nuclear)" userId="80d3ee61-e45c-4ed3-8be1-17260e200e46" providerId="ADAL" clId="{F4E69E3B-0472-44BC-A840-76490F6174F3}" dt="2020-10-09T11:47:07.487" v="14480" actId="20577"/>
          <ac:spMkLst>
            <pc:docMk/>
            <pc:sldMk cId="1348371938" sldId="2623"/>
            <ac:spMk id="2" creationId="{CED98A14-A36E-4ACE-B0BC-0F256B32F69B}"/>
          </ac:spMkLst>
        </pc:spChg>
        <pc:spChg chg="del">
          <ac:chgData name="Collins, Price A:(Exelon Nuclear)" userId="80d3ee61-e45c-4ed3-8be1-17260e200e46" providerId="ADAL" clId="{F4E69E3B-0472-44BC-A840-76490F6174F3}" dt="2020-10-09T11:47:10.282" v="14481"/>
          <ac:spMkLst>
            <pc:docMk/>
            <pc:sldMk cId="1348371938" sldId="2623"/>
            <ac:spMk id="3" creationId="{B214317A-78DA-4C39-AE83-BB21D87F5AB4}"/>
          </ac:spMkLst>
        </pc:spChg>
        <pc:picChg chg="add mod">
          <ac:chgData name="Collins, Price A:(Exelon Nuclear)" userId="80d3ee61-e45c-4ed3-8be1-17260e200e46" providerId="ADAL" clId="{F4E69E3B-0472-44BC-A840-76490F6174F3}" dt="2020-10-09T11:47:10.282" v="14481"/>
          <ac:picMkLst>
            <pc:docMk/>
            <pc:sldMk cId="1348371938" sldId="2623"/>
            <ac:picMk id="4" creationId="{89AB44F6-A244-42AA-8BBB-CD8011D38582}"/>
          </ac:picMkLst>
        </pc:picChg>
      </pc:sldChg>
      <pc:sldMasterChg chg="del delSldLayout">
        <pc:chgData name="Collins, Price A:(Exelon Nuclear)" userId="80d3ee61-e45c-4ed3-8be1-17260e200e46" providerId="ADAL" clId="{F4E69E3B-0472-44BC-A840-76490F6174F3}" dt="2020-10-05T13:25:05.419" v="24" actId="2696"/>
        <pc:sldMasterMkLst>
          <pc:docMk/>
          <pc:sldMasterMk cId="0" sldId="2147483648"/>
        </pc:sldMasterMkLst>
        <pc:sldLayoutChg chg="del">
          <pc:chgData name="Collins, Price A:(Exelon Nuclear)" userId="80d3ee61-e45c-4ed3-8be1-17260e200e46" providerId="ADAL" clId="{F4E69E3B-0472-44BC-A840-76490F6174F3}" dt="2020-10-05T13:25:05.403" v="11" actId="2696"/>
          <pc:sldLayoutMkLst>
            <pc:docMk/>
            <pc:sldMasterMk cId="0" sldId="2147483648"/>
            <pc:sldLayoutMk cId="0" sldId="2147483652"/>
          </pc:sldLayoutMkLst>
        </pc:sldLayoutChg>
        <pc:sldLayoutChg chg="del">
          <pc:chgData name="Collins, Price A:(Exelon Nuclear)" userId="80d3ee61-e45c-4ed3-8be1-17260e200e46" providerId="ADAL" clId="{F4E69E3B-0472-44BC-A840-76490F6174F3}" dt="2020-10-05T13:25:05.407" v="13" actId="2696"/>
          <pc:sldLayoutMkLst>
            <pc:docMk/>
            <pc:sldMasterMk cId="0" sldId="2147483648"/>
            <pc:sldLayoutMk cId="0" sldId="2147483653"/>
          </pc:sldLayoutMkLst>
        </pc:sldLayoutChg>
        <pc:sldLayoutChg chg="del">
          <pc:chgData name="Collins, Price A:(Exelon Nuclear)" userId="80d3ee61-e45c-4ed3-8be1-17260e200e46" providerId="ADAL" clId="{F4E69E3B-0472-44BC-A840-76490F6174F3}" dt="2020-10-05T13:25:05.408" v="14" actId="2696"/>
          <pc:sldLayoutMkLst>
            <pc:docMk/>
            <pc:sldMasterMk cId="0" sldId="2147483648"/>
            <pc:sldLayoutMk cId="0" sldId="2147483654"/>
          </pc:sldLayoutMkLst>
        </pc:sldLayoutChg>
        <pc:sldLayoutChg chg="del">
          <pc:chgData name="Collins, Price A:(Exelon Nuclear)" userId="80d3ee61-e45c-4ed3-8be1-17260e200e46" providerId="ADAL" clId="{F4E69E3B-0472-44BC-A840-76490F6174F3}" dt="2020-10-05T13:25:05.410" v="15" actId="2696"/>
          <pc:sldLayoutMkLst>
            <pc:docMk/>
            <pc:sldMasterMk cId="0" sldId="2147483648"/>
            <pc:sldLayoutMk cId="0" sldId="2147483655"/>
          </pc:sldLayoutMkLst>
        </pc:sldLayoutChg>
        <pc:sldLayoutChg chg="del">
          <pc:chgData name="Collins, Price A:(Exelon Nuclear)" userId="80d3ee61-e45c-4ed3-8be1-17260e200e46" providerId="ADAL" clId="{F4E69E3B-0472-44BC-A840-76490F6174F3}" dt="2020-10-05T13:25:05.411" v="16" actId="2696"/>
          <pc:sldLayoutMkLst>
            <pc:docMk/>
            <pc:sldMasterMk cId="0" sldId="2147483648"/>
            <pc:sldLayoutMk cId="0" sldId="2147483656"/>
          </pc:sldLayoutMkLst>
        </pc:sldLayoutChg>
        <pc:sldLayoutChg chg="del">
          <pc:chgData name="Collins, Price A:(Exelon Nuclear)" userId="80d3ee61-e45c-4ed3-8be1-17260e200e46" providerId="ADAL" clId="{F4E69E3B-0472-44BC-A840-76490F6174F3}" dt="2020-10-05T13:25:05.414" v="19" actId="2696"/>
          <pc:sldLayoutMkLst>
            <pc:docMk/>
            <pc:sldMasterMk cId="0" sldId="2147483648"/>
            <pc:sldLayoutMk cId="0" sldId="2147483657"/>
          </pc:sldLayoutMkLst>
        </pc:sldLayoutChg>
        <pc:sldLayoutChg chg="del">
          <pc:chgData name="Collins, Price A:(Exelon Nuclear)" userId="80d3ee61-e45c-4ed3-8be1-17260e200e46" providerId="ADAL" clId="{F4E69E3B-0472-44BC-A840-76490F6174F3}" dt="2020-10-05T13:25:05.414" v="20" actId="2696"/>
          <pc:sldLayoutMkLst>
            <pc:docMk/>
            <pc:sldMasterMk cId="0" sldId="2147483648"/>
            <pc:sldLayoutMk cId="0" sldId="2147483658"/>
          </pc:sldLayoutMkLst>
        </pc:sldLayoutChg>
        <pc:sldLayoutChg chg="del">
          <pc:chgData name="Collins, Price A:(Exelon Nuclear)" userId="80d3ee61-e45c-4ed3-8be1-17260e200e46" providerId="ADAL" clId="{F4E69E3B-0472-44BC-A840-76490F6174F3}" dt="2020-10-05T13:25:05.415" v="21" actId="2696"/>
          <pc:sldLayoutMkLst>
            <pc:docMk/>
            <pc:sldMasterMk cId="0" sldId="2147483648"/>
            <pc:sldLayoutMk cId="0" sldId="2147483659"/>
          </pc:sldLayoutMkLst>
        </pc:sldLayoutChg>
        <pc:sldLayoutChg chg="del">
          <pc:chgData name="Collins, Price A:(Exelon Nuclear)" userId="80d3ee61-e45c-4ed3-8be1-17260e200e46" providerId="ADAL" clId="{F4E69E3B-0472-44BC-A840-76490F6174F3}" dt="2020-10-05T13:25:05.416" v="22" actId="2696"/>
          <pc:sldLayoutMkLst>
            <pc:docMk/>
            <pc:sldMasterMk cId="0" sldId="2147483648"/>
            <pc:sldLayoutMk cId="0" sldId="2147483660"/>
          </pc:sldLayoutMkLst>
        </pc:sldLayoutChg>
        <pc:sldLayoutChg chg="del">
          <pc:chgData name="Collins, Price A:(Exelon Nuclear)" userId="80d3ee61-e45c-4ed3-8be1-17260e200e46" providerId="ADAL" clId="{F4E69E3B-0472-44BC-A840-76490F6174F3}" dt="2020-10-05T13:25:05.417" v="23" actId="2696"/>
          <pc:sldLayoutMkLst>
            <pc:docMk/>
            <pc:sldMasterMk cId="0" sldId="2147483648"/>
            <pc:sldLayoutMk cId="0" sldId="2147483661"/>
          </pc:sldLayoutMkLst>
        </pc:sldLayoutChg>
        <pc:sldLayoutChg chg="del">
          <pc:chgData name="Collins, Price A:(Exelon Nuclear)" userId="80d3ee61-e45c-4ed3-8be1-17260e200e46" providerId="ADAL" clId="{F4E69E3B-0472-44BC-A840-76490F6174F3}" dt="2020-10-05T13:25:05.405" v="12" actId="2696"/>
          <pc:sldLayoutMkLst>
            <pc:docMk/>
            <pc:sldMasterMk cId="0" sldId="2147483648"/>
            <pc:sldLayoutMk cId="0" sldId="2147483662"/>
          </pc:sldLayoutMkLst>
        </pc:sldLayoutChg>
        <pc:sldLayoutChg chg="del">
          <pc:chgData name="Collins, Price A:(Exelon Nuclear)" userId="80d3ee61-e45c-4ed3-8be1-17260e200e46" providerId="ADAL" clId="{F4E69E3B-0472-44BC-A840-76490F6174F3}" dt="2020-10-05T13:25:05.412" v="17" actId="2696"/>
          <pc:sldLayoutMkLst>
            <pc:docMk/>
            <pc:sldMasterMk cId="0" sldId="2147483648"/>
            <pc:sldLayoutMk cId="0" sldId="2147483663"/>
          </pc:sldLayoutMkLst>
        </pc:sldLayoutChg>
        <pc:sldLayoutChg chg="del">
          <pc:chgData name="Collins, Price A:(Exelon Nuclear)" userId="80d3ee61-e45c-4ed3-8be1-17260e200e46" providerId="ADAL" clId="{F4E69E3B-0472-44BC-A840-76490F6174F3}" dt="2020-10-05T13:25:05.413" v="18" actId="2696"/>
          <pc:sldLayoutMkLst>
            <pc:docMk/>
            <pc:sldMasterMk cId="0" sldId="2147483648"/>
            <pc:sldLayoutMk cId="0" sldId="2147483664"/>
          </pc:sldLayoutMkLst>
        </pc:sldLayoutChg>
      </pc:sldMasterChg>
      <pc:sldMasterChg chg="delSldLayout">
        <pc:chgData name="Collins, Price A:(Exelon Nuclear)" userId="80d3ee61-e45c-4ed3-8be1-17260e200e46" providerId="ADAL" clId="{F4E69E3B-0472-44BC-A840-76490F6174F3}" dt="2020-10-05T14:57:45.912" v="807" actId="2696"/>
        <pc:sldMasterMkLst>
          <pc:docMk/>
          <pc:sldMasterMk cId="171308057" sldId="2147483665"/>
        </pc:sldMasterMkLst>
        <pc:sldLayoutChg chg="del">
          <pc:chgData name="Collins, Price A:(Exelon Nuclear)" userId="80d3ee61-e45c-4ed3-8be1-17260e200e46" providerId="ADAL" clId="{F4E69E3B-0472-44BC-A840-76490F6174F3}" dt="2020-10-05T14:57:31.700" v="798" actId="2696"/>
          <pc:sldLayoutMkLst>
            <pc:docMk/>
            <pc:sldMasterMk cId="171308057" sldId="2147483665"/>
            <pc:sldLayoutMk cId="3202111594" sldId="2147483711"/>
          </pc:sldLayoutMkLst>
        </pc:sldLayoutChg>
        <pc:sldLayoutChg chg="del">
          <pc:chgData name="Collins, Price A:(Exelon Nuclear)" userId="80d3ee61-e45c-4ed3-8be1-17260e200e46" providerId="ADAL" clId="{F4E69E3B-0472-44BC-A840-76490F6174F3}" dt="2020-10-05T14:57:45.912" v="807" actId="2696"/>
          <pc:sldLayoutMkLst>
            <pc:docMk/>
            <pc:sldMasterMk cId="171308057" sldId="2147483665"/>
            <pc:sldLayoutMk cId="807769859" sldId="2147483712"/>
          </pc:sldLayoutMkLst>
        </pc:sldLayoutChg>
      </pc:sldMasterChg>
      <pc:sldMasterChg chg="delSldLayout">
        <pc:chgData name="Collins, Price A:(Exelon Nuclear)" userId="80d3ee61-e45c-4ed3-8be1-17260e200e46" providerId="ADAL" clId="{F4E69E3B-0472-44BC-A840-76490F6174F3}" dt="2020-10-05T13:25:11.684" v="27" actId="2696"/>
        <pc:sldMasterMkLst>
          <pc:docMk/>
          <pc:sldMasterMk cId="3598095282" sldId="2147483678"/>
        </pc:sldMasterMkLst>
        <pc:sldLayoutChg chg="del">
          <pc:chgData name="Collins, Price A:(Exelon Nuclear)" userId="80d3ee61-e45c-4ed3-8be1-17260e200e46" providerId="ADAL" clId="{F4E69E3B-0472-44BC-A840-76490F6174F3}" dt="2020-10-05T13:25:11.684" v="27" actId="2696"/>
          <pc:sldLayoutMkLst>
            <pc:docMk/>
            <pc:sldMasterMk cId="3598095282" sldId="2147483678"/>
            <pc:sldLayoutMk cId="2901267732" sldId="2147483692"/>
          </pc:sldLayoutMkLst>
        </pc:sldLayoutChg>
      </pc:sldMasterChg>
    </pc:docChg>
  </pc:docChgLst>
  <pc:docChgLst>
    <pc:chgData name="Collins, Price A:(Exelon Nuclear)" userId="80d3ee61-e45c-4ed3-8be1-17260e200e46" providerId="ADAL" clId="{D53293A4-A0CC-4DDF-AB60-4087D7C33EF6}"/>
    <pc:docChg chg="undo custSel mod addSld delSld modSld sldOrd">
      <pc:chgData name="Collins, Price A:(Exelon Nuclear)" userId="80d3ee61-e45c-4ed3-8be1-17260e200e46" providerId="ADAL" clId="{D53293A4-A0CC-4DDF-AB60-4087D7C33EF6}" dt="2020-10-19T16:52:14.968" v="5595" actId="20577"/>
      <pc:docMkLst>
        <pc:docMk/>
      </pc:docMkLst>
      <pc:sldChg chg="delSp modSp">
        <pc:chgData name="Collins, Price A:(Exelon Nuclear)" userId="80d3ee61-e45c-4ed3-8be1-17260e200e46" providerId="ADAL" clId="{D53293A4-A0CC-4DDF-AB60-4087D7C33EF6}" dt="2020-10-15T16:25:52.977" v="5344" actId="20577"/>
        <pc:sldMkLst>
          <pc:docMk/>
          <pc:sldMk cId="3268137671" sldId="2589"/>
        </pc:sldMkLst>
        <pc:spChg chg="mod">
          <ac:chgData name="Collins, Price A:(Exelon Nuclear)" userId="80d3ee61-e45c-4ed3-8be1-17260e200e46" providerId="ADAL" clId="{D53293A4-A0CC-4DDF-AB60-4087D7C33EF6}" dt="2020-10-15T16:25:52.977" v="5344" actId="20577"/>
          <ac:spMkLst>
            <pc:docMk/>
            <pc:sldMk cId="3268137671" sldId="2589"/>
            <ac:spMk id="4" creationId="{7122F343-A528-428F-9C64-EB47EE763855}"/>
          </ac:spMkLst>
        </pc:spChg>
        <pc:spChg chg="mod">
          <ac:chgData name="Collins, Price A:(Exelon Nuclear)" userId="80d3ee61-e45c-4ed3-8be1-17260e200e46" providerId="ADAL" clId="{D53293A4-A0CC-4DDF-AB60-4087D7C33EF6}" dt="2020-10-12T15:27:26.660" v="35" actId="20577"/>
          <ac:spMkLst>
            <pc:docMk/>
            <pc:sldMk cId="3268137671" sldId="2589"/>
            <ac:spMk id="5" creationId="{1DA2D322-CCD0-4ECB-B0A9-E3BD8BD70A07}"/>
          </ac:spMkLst>
        </pc:spChg>
        <pc:spChg chg="del">
          <ac:chgData name="Collins, Price A:(Exelon Nuclear)" userId="80d3ee61-e45c-4ed3-8be1-17260e200e46" providerId="ADAL" clId="{D53293A4-A0CC-4DDF-AB60-4087D7C33EF6}" dt="2020-10-15T12:38:40.718" v="107" actId="478"/>
          <ac:spMkLst>
            <pc:docMk/>
            <pc:sldMk cId="3268137671" sldId="2589"/>
            <ac:spMk id="6" creationId="{61230B50-9433-4C18-8573-B85A5ABBCF3D}"/>
          </ac:spMkLst>
        </pc:spChg>
      </pc:sldChg>
      <pc:sldChg chg="del">
        <pc:chgData name="Collins, Price A:(Exelon Nuclear)" userId="80d3ee61-e45c-4ed3-8be1-17260e200e46" providerId="ADAL" clId="{D53293A4-A0CC-4DDF-AB60-4087D7C33EF6}" dt="2020-10-15T13:52:11.864" v="2253" actId="2696"/>
        <pc:sldMkLst>
          <pc:docMk/>
          <pc:sldMk cId="1912825897" sldId="2596"/>
        </pc:sldMkLst>
      </pc:sldChg>
      <pc:sldChg chg="ord">
        <pc:chgData name="Collins, Price A:(Exelon Nuclear)" userId="80d3ee61-e45c-4ed3-8be1-17260e200e46" providerId="ADAL" clId="{D53293A4-A0CC-4DDF-AB60-4087D7C33EF6}" dt="2020-10-15T16:25:19.543" v="5337"/>
        <pc:sldMkLst>
          <pc:docMk/>
          <pc:sldMk cId="2348890589" sldId="2597"/>
        </pc:sldMkLst>
      </pc:sldChg>
      <pc:sldChg chg="del">
        <pc:chgData name="Collins, Price A:(Exelon Nuclear)" userId="80d3ee61-e45c-4ed3-8be1-17260e200e46" providerId="ADAL" clId="{D53293A4-A0CC-4DDF-AB60-4087D7C33EF6}" dt="2020-10-15T13:58:52.337" v="2835" actId="2696"/>
        <pc:sldMkLst>
          <pc:docMk/>
          <pc:sldMk cId="1816975054" sldId="2598"/>
        </pc:sldMkLst>
      </pc:sldChg>
      <pc:sldChg chg="ord">
        <pc:chgData name="Collins, Price A:(Exelon Nuclear)" userId="80d3ee61-e45c-4ed3-8be1-17260e200e46" providerId="ADAL" clId="{D53293A4-A0CC-4DDF-AB60-4087D7C33EF6}" dt="2020-10-12T15:29:52.794" v="36"/>
        <pc:sldMkLst>
          <pc:docMk/>
          <pc:sldMk cId="527284229" sldId="2599"/>
        </pc:sldMkLst>
      </pc:sldChg>
      <pc:sldChg chg="ord">
        <pc:chgData name="Collins, Price A:(Exelon Nuclear)" userId="80d3ee61-e45c-4ed3-8be1-17260e200e46" providerId="ADAL" clId="{D53293A4-A0CC-4DDF-AB60-4087D7C33EF6}" dt="2020-10-12T15:29:57.069" v="37"/>
        <pc:sldMkLst>
          <pc:docMk/>
          <pc:sldMk cId="3593434147" sldId="2600"/>
        </pc:sldMkLst>
      </pc:sldChg>
      <pc:sldChg chg="modNotesTx">
        <pc:chgData name="Collins, Price A:(Exelon Nuclear)" userId="80d3ee61-e45c-4ed3-8be1-17260e200e46" providerId="ADAL" clId="{D53293A4-A0CC-4DDF-AB60-4087D7C33EF6}" dt="2020-10-15T14:00:05.878" v="2974" actId="20577"/>
        <pc:sldMkLst>
          <pc:docMk/>
          <pc:sldMk cId="3825777641" sldId="2601"/>
        </pc:sldMkLst>
      </pc:sldChg>
      <pc:sldChg chg="del">
        <pc:chgData name="Collins, Price A:(Exelon Nuclear)" userId="80d3ee61-e45c-4ed3-8be1-17260e200e46" providerId="ADAL" clId="{D53293A4-A0CC-4DDF-AB60-4087D7C33EF6}" dt="2020-10-15T14:25:26.884" v="3916" actId="2696"/>
        <pc:sldMkLst>
          <pc:docMk/>
          <pc:sldMk cId="113406626" sldId="2602"/>
        </pc:sldMkLst>
      </pc:sldChg>
      <pc:sldChg chg="del">
        <pc:chgData name="Collins, Price A:(Exelon Nuclear)" userId="80d3ee61-e45c-4ed3-8be1-17260e200e46" providerId="ADAL" clId="{D53293A4-A0CC-4DDF-AB60-4087D7C33EF6}" dt="2020-10-15T13:58:49.028" v="2833" actId="2696"/>
        <pc:sldMkLst>
          <pc:docMk/>
          <pc:sldMk cId="2885865143" sldId="2603"/>
        </pc:sldMkLst>
      </pc:sldChg>
      <pc:sldChg chg="ord">
        <pc:chgData name="Collins, Price A:(Exelon Nuclear)" userId="80d3ee61-e45c-4ed3-8be1-17260e200e46" providerId="ADAL" clId="{D53293A4-A0CC-4DDF-AB60-4087D7C33EF6}" dt="2020-10-15T16:25:19.543" v="5337"/>
        <pc:sldMkLst>
          <pc:docMk/>
          <pc:sldMk cId="2706359637" sldId="2604"/>
        </pc:sldMkLst>
      </pc:sldChg>
      <pc:sldChg chg="del">
        <pc:chgData name="Collins, Price A:(Exelon Nuclear)" userId="80d3ee61-e45c-4ed3-8be1-17260e200e46" providerId="ADAL" clId="{D53293A4-A0CC-4DDF-AB60-4087D7C33EF6}" dt="2020-10-15T13:58:51.151" v="2834" actId="2696"/>
        <pc:sldMkLst>
          <pc:docMk/>
          <pc:sldMk cId="1347584118" sldId="2605"/>
        </pc:sldMkLst>
      </pc:sldChg>
      <pc:sldChg chg="ord">
        <pc:chgData name="Collins, Price A:(Exelon Nuclear)" userId="80d3ee61-e45c-4ed3-8be1-17260e200e46" providerId="ADAL" clId="{D53293A4-A0CC-4DDF-AB60-4087D7C33EF6}" dt="2020-10-15T16:25:23.065" v="5338"/>
        <pc:sldMkLst>
          <pc:docMk/>
          <pc:sldMk cId="3856636446" sldId="2606"/>
        </pc:sldMkLst>
      </pc:sldChg>
      <pc:sldChg chg="modSp ord">
        <pc:chgData name="Collins, Price A:(Exelon Nuclear)" userId="80d3ee61-e45c-4ed3-8be1-17260e200e46" providerId="ADAL" clId="{D53293A4-A0CC-4DDF-AB60-4087D7C33EF6}" dt="2020-10-15T14:14:28.097" v="2990"/>
        <pc:sldMkLst>
          <pc:docMk/>
          <pc:sldMk cId="1528911393" sldId="2607"/>
        </pc:sldMkLst>
        <pc:spChg chg="mod">
          <ac:chgData name="Collins, Price A:(Exelon Nuclear)" userId="80d3ee61-e45c-4ed3-8be1-17260e200e46" providerId="ADAL" clId="{D53293A4-A0CC-4DDF-AB60-4087D7C33EF6}" dt="2020-10-15T13:52:23.225" v="2254" actId="20577"/>
          <ac:spMkLst>
            <pc:docMk/>
            <pc:sldMk cId="1528911393" sldId="2607"/>
            <ac:spMk id="3" creationId="{29FE9808-EE80-436A-8006-F4EB0AD2AD26}"/>
          </ac:spMkLst>
        </pc:spChg>
      </pc:sldChg>
      <pc:sldChg chg="modNotesTx">
        <pc:chgData name="Collins, Price A:(Exelon Nuclear)" userId="80d3ee61-e45c-4ed3-8be1-17260e200e46" providerId="ADAL" clId="{D53293A4-A0CC-4DDF-AB60-4087D7C33EF6}" dt="2020-10-15T13:57:29.532" v="2770" actId="20577"/>
        <pc:sldMkLst>
          <pc:docMk/>
          <pc:sldMk cId="3328299378" sldId="2609"/>
        </pc:sldMkLst>
      </pc:sldChg>
      <pc:sldChg chg="modNotesTx">
        <pc:chgData name="Collins, Price A:(Exelon Nuclear)" userId="80d3ee61-e45c-4ed3-8be1-17260e200e46" providerId="ADAL" clId="{D53293A4-A0CC-4DDF-AB60-4087D7C33EF6}" dt="2020-10-15T16:26:34.341" v="5413" actId="20577"/>
        <pc:sldMkLst>
          <pc:docMk/>
          <pc:sldMk cId="3144907917" sldId="2610"/>
        </pc:sldMkLst>
      </pc:sldChg>
      <pc:sldChg chg="ord">
        <pc:chgData name="Collins, Price A:(Exelon Nuclear)" userId="80d3ee61-e45c-4ed3-8be1-17260e200e46" providerId="ADAL" clId="{D53293A4-A0CC-4DDF-AB60-4087D7C33EF6}" dt="2020-10-15T16:25:19.543" v="5337"/>
        <pc:sldMkLst>
          <pc:docMk/>
          <pc:sldMk cId="3171891812" sldId="2611"/>
        </pc:sldMkLst>
      </pc:sldChg>
      <pc:sldChg chg="addSp delSp modSp ord modNotesTx">
        <pc:chgData name="Collins, Price A:(Exelon Nuclear)" userId="80d3ee61-e45c-4ed3-8be1-17260e200e46" providerId="ADAL" clId="{D53293A4-A0CC-4DDF-AB60-4087D7C33EF6}" dt="2020-10-15T16:27:27.937" v="5568" actId="20577"/>
        <pc:sldMkLst>
          <pc:docMk/>
          <pc:sldMk cId="557240624" sldId="2612"/>
        </pc:sldMkLst>
        <pc:spChg chg="mod">
          <ac:chgData name="Collins, Price A:(Exelon Nuclear)" userId="80d3ee61-e45c-4ed3-8be1-17260e200e46" providerId="ADAL" clId="{D53293A4-A0CC-4DDF-AB60-4087D7C33EF6}" dt="2020-10-15T14:19:23.681" v="3075" actId="20577"/>
          <ac:spMkLst>
            <pc:docMk/>
            <pc:sldMk cId="557240624" sldId="2612"/>
            <ac:spMk id="2" creationId="{59A32927-CDF5-4C9E-9839-A2770314C8B6}"/>
          </ac:spMkLst>
        </pc:spChg>
        <pc:spChg chg="add del mod">
          <ac:chgData name="Collins, Price A:(Exelon Nuclear)" userId="80d3ee61-e45c-4ed3-8be1-17260e200e46" providerId="ADAL" clId="{D53293A4-A0CC-4DDF-AB60-4087D7C33EF6}" dt="2020-10-15T14:19:14.007" v="3045"/>
          <ac:spMkLst>
            <pc:docMk/>
            <pc:sldMk cId="557240624" sldId="2612"/>
            <ac:spMk id="3" creationId="{4C750745-93FD-4C98-8EBC-81DFB7B94989}"/>
          </ac:spMkLst>
        </pc:spChg>
        <pc:picChg chg="add mod">
          <ac:chgData name="Collins, Price A:(Exelon Nuclear)" userId="80d3ee61-e45c-4ed3-8be1-17260e200e46" providerId="ADAL" clId="{D53293A4-A0CC-4DDF-AB60-4087D7C33EF6}" dt="2020-10-15T14:19:14.007" v="3045"/>
          <ac:picMkLst>
            <pc:docMk/>
            <pc:sldMk cId="557240624" sldId="2612"/>
            <ac:picMk id="5" creationId="{747624AD-6C2B-46C5-80F7-777FE8BD7A5C}"/>
          </ac:picMkLst>
        </pc:picChg>
      </pc:sldChg>
      <pc:sldChg chg="ord">
        <pc:chgData name="Collins, Price A:(Exelon Nuclear)" userId="80d3ee61-e45c-4ed3-8be1-17260e200e46" providerId="ADAL" clId="{D53293A4-A0CC-4DDF-AB60-4087D7C33EF6}" dt="2020-10-15T14:17:10.217" v="2992"/>
        <pc:sldMkLst>
          <pc:docMk/>
          <pc:sldMk cId="2659195931" sldId="2613"/>
        </pc:sldMkLst>
      </pc:sldChg>
      <pc:sldChg chg="del">
        <pc:chgData name="Collins, Price A:(Exelon Nuclear)" userId="80d3ee61-e45c-4ed3-8be1-17260e200e46" providerId="ADAL" clId="{D53293A4-A0CC-4DDF-AB60-4087D7C33EF6}" dt="2020-10-15T13:58:17.910" v="2831" actId="2696"/>
        <pc:sldMkLst>
          <pc:docMk/>
          <pc:sldMk cId="2402416778" sldId="2614"/>
        </pc:sldMkLst>
      </pc:sldChg>
      <pc:sldChg chg="addSp delSp modSp modNotesTx">
        <pc:chgData name="Collins, Price A:(Exelon Nuclear)" userId="80d3ee61-e45c-4ed3-8be1-17260e200e46" providerId="ADAL" clId="{D53293A4-A0CC-4DDF-AB60-4087D7C33EF6}" dt="2020-10-15T13:55:48.874" v="2427" actId="20577"/>
        <pc:sldMkLst>
          <pc:docMk/>
          <pc:sldMk cId="1017305791" sldId="2615"/>
        </pc:sldMkLst>
        <pc:spChg chg="add del mod">
          <ac:chgData name="Collins, Price A:(Exelon Nuclear)" userId="80d3ee61-e45c-4ed3-8be1-17260e200e46" providerId="ADAL" clId="{D53293A4-A0CC-4DDF-AB60-4087D7C33EF6}" dt="2020-10-15T13:53:37.667" v="2258"/>
          <ac:spMkLst>
            <pc:docMk/>
            <pc:sldMk cId="1017305791" sldId="2615"/>
            <ac:spMk id="2" creationId="{FF747A53-F5F4-4C0E-9B6F-627C834CD652}"/>
          </ac:spMkLst>
        </pc:spChg>
        <pc:spChg chg="add del mod">
          <ac:chgData name="Collins, Price A:(Exelon Nuclear)" userId="80d3ee61-e45c-4ed3-8be1-17260e200e46" providerId="ADAL" clId="{D53293A4-A0CC-4DDF-AB60-4087D7C33EF6}" dt="2020-10-15T13:54:52.423" v="2284" actId="478"/>
          <ac:spMkLst>
            <pc:docMk/>
            <pc:sldMk cId="1017305791" sldId="2615"/>
            <ac:spMk id="3" creationId="{3ACB3C85-6B33-4484-9527-461F898FEF88}"/>
          </ac:spMkLst>
        </pc:spChg>
        <pc:picChg chg="del">
          <ac:chgData name="Collins, Price A:(Exelon Nuclear)" userId="80d3ee61-e45c-4ed3-8be1-17260e200e46" providerId="ADAL" clId="{D53293A4-A0CC-4DDF-AB60-4087D7C33EF6}" dt="2020-10-15T13:53:30.213" v="2256"/>
          <ac:picMkLst>
            <pc:docMk/>
            <pc:sldMk cId="1017305791" sldId="2615"/>
            <ac:picMk id="5" creationId="{BB606ECE-3039-4912-8459-C76C60031531}"/>
          </ac:picMkLst>
        </pc:picChg>
        <pc:picChg chg="mod">
          <ac:chgData name="Collins, Price A:(Exelon Nuclear)" userId="80d3ee61-e45c-4ed3-8be1-17260e200e46" providerId="ADAL" clId="{D53293A4-A0CC-4DDF-AB60-4087D7C33EF6}" dt="2020-10-15T13:54:57.379" v="2285" actId="1076"/>
          <ac:picMkLst>
            <pc:docMk/>
            <pc:sldMk cId="1017305791" sldId="2615"/>
            <ac:picMk id="6" creationId="{C72C170D-D48E-48A0-99CB-0E58EE73FBDC}"/>
          </ac:picMkLst>
        </pc:picChg>
      </pc:sldChg>
      <pc:sldChg chg="del">
        <pc:chgData name="Collins, Price A:(Exelon Nuclear)" userId="80d3ee61-e45c-4ed3-8be1-17260e200e46" providerId="ADAL" clId="{D53293A4-A0CC-4DDF-AB60-4087D7C33EF6}" dt="2020-10-15T14:16:36.240" v="2991" actId="2696"/>
        <pc:sldMkLst>
          <pc:docMk/>
          <pc:sldMk cId="553499131" sldId="2617"/>
        </pc:sldMkLst>
      </pc:sldChg>
      <pc:sldChg chg="modSp">
        <pc:chgData name="Collins, Price A:(Exelon Nuclear)" userId="80d3ee61-e45c-4ed3-8be1-17260e200e46" providerId="ADAL" clId="{D53293A4-A0CC-4DDF-AB60-4087D7C33EF6}" dt="2020-10-19T16:51:48.390" v="5588" actId="20577"/>
        <pc:sldMkLst>
          <pc:docMk/>
          <pc:sldMk cId="4163207569" sldId="2618"/>
        </pc:sldMkLst>
        <pc:spChg chg="mod">
          <ac:chgData name="Collins, Price A:(Exelon Nuclear)" userId="80d3ee61-e45c-4ed3-8be1-17260e200e46" providerId="ADAL" clId="{D53293A4-A0CC-4DDF-AB60-4087D7C33EF6}" dt="2020-10-15T14:13:34.646" v="2988" actId="20577"/>
          <ac:spMkLst>
            <pc:docMk/>
            <pc:sldMk cId="4163207569" sldId="2618"/>
            <ac:spMk id="2" creationId="{99A1B2FD-AAAF-4506-BB68-9E53F93FB7A7}"/>
          </ac:spMkLst>
        </pc:spChg>
        <pc:spChg chg="mod">
          <ac:chgData name="Collins, Price A:(Exelon Nuclear)" userId="80d3ee61-e45c-4ed3-8be1-17260e200e46" providerId="ADAL" clId="{D53293A4-A0CC-4DDF-AB60-4087D7C33EF6}" dt="2020-10-19T16:51:48.390" v="5588" actId="20577"/>
          <ac:spMkLst>
            <pc:docMk/>
            <pc:sldMk cId="4163207569" sldId="2618"/>
            <ac:spMk id="3" creationId="{4A8F4630-5754-429A-8DBB-F9A11E7DB45A}"/>
          </ac:spMkLst>
        </pc:spChg>
      </pc:sldChg>
      <pc:sldChg chg="modNotesTx">
        <pc:chgData name="Collins, Price A:(Exelon Nuclear)" userId="80d3ee61-e45c-4ed3-8be1-17260e200e46" providerId="ADAL" clId="{D53293A4-A0CC-4DDF-AB60-4087D7C33EF6}" dt="2020-10-15T14:24:42.903" v="3915" actId="20577"/>
        <pc:sldMkLst>
          <pc:docMk/>
          <pc:sldMk cId="2836179967" sldId="2619"/>
        </pc:sldMkLst>
      </pc:sldChg>
      <pc:sldChg chg="modSp">
        <pc:chgData name="Collins, Price A:(Exelon Nuclear)" userId="80d3ee61-e45c-4ed3-8be1-17260e200e46" providerId="ADAL" clId="{D53293A4-A0CC-4DDF-AB60-4087D7C33EF6}" dt="2020-10-19T16:52:14.968" v="5595" actId="20577"/>
        <pc:sldMkLst>
          <pc:docMk/>
          <pc:sldMk cId="1335222186" sldId="2620"/>
        </pc:sldMkLst>
        <pc:spChg chg="mod">
          <ac:chgData name="Collins, Price A:(Exelon Nuclear)" userId="80d3ee61-e45c-4ed3-8be1-17260e200e46" providerId="ADAL" clId="{D53293A4-A0CC-4DDF-AB60-4087D7C33EF6}" dt="2020-10-19T16:52:14.968" v="5595" actId="20577"/>
          <ac:spMkLst>
            <pc:docMk/>
            <pc:sldMk cId="1335222186" sldId="2620"/>
            <ac:spMk id="3" creationId="{DA5878A4-E9C1-4193-A3EE-2DCCCC84EA66}"/>
          </ac:spMkLst>
        </pc:spChg>
      </pc:sldChg>
      <pc:sldChg chg="del">
        <pc:chgData name="Collins, Price A:(Exelon Nuclear)" userId="80d3ee61-e45c-4ed3-8be1-17260e200e46" providerId="ADAL" clId="{D53293A4-A0CC-4DDF-AB60-4087D7C33EF6}" dt="2020-10-15T13:58:23.174" v="2832" actId="2696"/>
        <pc:sldMkLst>
          <pc:docMk/>
          <pc:sldMk cId="967366979" sldId="2622"/>
        </pc:sldMkLst>
      </pc:sldChg>
      <pc:sldChg chg="addSp delSp modSp add mod modClrScheme chgLayout">
        <pc:chgData name="Collins, Price A:(Exelon Nuclear)" userId="80d3ee61-e45c-4ed3-8be1-17260e200e46" providerId="ADAL" clId="{D53293A4-A0CC-4DDF-AB60-4087D7C33EF6}" dt="2020-10-15T12:42:43.412" v="282" actId="242"/>
        <pc:sldMkLst>
          <pc:docMk/>
          <pc:sldMk cId="3677736792" sldId="2624"/>
        </pc:sldMkLst>
        <pc:spChg chg="add del mod">
          <ac:chgData name="Collins, Price A:(Exelon Nuclear)" userId="80d3ee61-e45c-4ed3-8be1-17260e200e46" providerId="ADAL" clId="{D53293A4-A0CC-4DDF-AB60-4087D7C33EF6}" dt="2020-10-15T12:42:43.412" v="282" actId="242"/>
          <ac:spMkLst>
            <pc:docMk/>
            <pc:sldMk cId="3677736792" sldId="2624"/>
            <ac:spMk id="2" creationId="{30757867-E18E-48CB-9025-1C0E2A515D95}"/>
          </ac:spMkLst>
        </pc:spChg>
        <pc:spChg chg="add del">
          <ac:chgData name="Collins, Price A:(Exelon Nuclear)" userId="80d3ee61-e45c-4ed3-8be1-17260e200e46" providerId="ADAL" clId="{D53293A4-A0CC-4DDF-AB60-4087D7C33EF6}" dt="2020-10-15T12:41:59.717" v="133" actId="931"/>
          <ac:spMkLst>
            <pc:docMk/>
            <pc:sldMk cId="3677736792" sldId="2624"/>
            <ac:spMk id="3" creationId="{64F54887-542A-4C04-994B-20008635FCE1}"/>
          </ac:spMkLst>
        </pc:spChg>
        <pc:picChg chg="add del mod">
          <ac:chgData name="Collins, Price A:(Exelon Nuclear)" userId="80d3ee61-e45c-4ed3-8be1-17260e200e46" providerId="ADAL" clId="{D53293A4-A0CC-4DDF-AB60-4087D7C33EF6}" dt="2020-10-15T12:41:37.323" v="132"/>
          <ac:picMkLst>
            <pc:docMk/>
            <pc:sldMk cId="3677736792" sldId="2624"/>
            <ac:picMk id="4" creationId="{8D63B8B6-617C-440C-BD04-579BB8BD3ADD}"/>
          </ac:picMkLst>
        </pc:picChg>
        <pc:picChg chg="add mod">
          <ac:chgData name="Collins, Price A:(Exelon Nuclear)" userId="80d3ee61-e45c-4ed3-8be1-17260e200e46" providerId="ADAL" clId="{D53293A4-A0CC-4DDF-AB60-4087D7C33EF6}" dt="2020-10-15T12:42:06.416" v="137" actId="26606"/>
          <ac:picMkLst>
            <pc:docMk/>
            <pc:sldMk cId="3677736792" sldId="2624"/>
            <ac:picMk id="6" creationId="{350AC81C-9E28-4959-B1B0-62A0007DC595}"/>
          </ac:picMkLst>
        </pc:picChg>
      </pc:sldChg>
      <pc:sldChg chg="delSp modSp add modNotesTx">
        <pc:chgData name="Collins, Price A:(Exelon Nuclear)" userId="80d3ee61-e45c-4ed3-8be1-17260e200e46" providerId="ADAL" clId="{D53293A4-A0CC-4DDF-AB60-4087D7C33EF6}" dt="2020-10-15T12:46:46.196" v="654" actId="20577"/>
        <pc:sldMkLst>
          <pc:docMk/>
          <pc:sldMk cId="3324984288" sldId="2625"/>
        </pc:sldMkLst>
        <pc:spChg chg="del mod">
          <ac:chgData name="Collins, Price A:(Exelon Nuclear)" userId="80d3ee61-e45c-4ed3-8be1-17260e200e46" providerId="ADAL" clId="{D53293A4-A0CC-4DDF-AB60-4087D7C33EF6}" dt="2020-10-15T12:44:44.690" v="343" actId="478"/>
          <ac:spMkLst>
            <pc:docMk/>
            <pc:sldMk cId="3324984288" sldId="2625"/>
            <ac:spMk id="2" creationId="{9170817A-98DC-478C-940B-ADFB10B3734D}"/>
          </ac:spMkLst>
        </pc:spChg>
        <pc:spChg chg="mod">
          <ac:chgData name="Collins, Price A:(Exelon Nuclear)" userId="80d3ee61-e45c-4ed3-8be1-17260e200e46" providerId="ADAL" clId="{D53293A4-A0CC-4DDF-AB60-4087D7C33EF6}" dt="2020-10-15T12:45:21.133" v="394" actId="403"/>
          <ac:spMkLst>
            <pc:docMk/>
            <pc:sldMk cId="3324984288" sldId="2625"/>
            <ac:spMk id="3" creationId="{1F12C373-BE70-49A7-8AB2-6831D0012A1B}"/>
          </ac:spMkLst>
        </pc:spChg>
      </pc:sldChg>
      <pc:sldChg chg="modSp add ord modNotesTx">
        <pc:chgData name="Collins, Price A:(Exelon Nuclear)" userId="80d3ee61-e45c-4ed3-8be1-17260e200e46" providerId="ADAL" clId="{D53293A4-A0CC-4DDF-AB60-4087D7C33EF6}" dt="2020-10-15T14:14:28.097" v="2990"/>
        <pc:sldMkLst>
          <pc:docMk/>
          <pc:sldMk cId="3363160094" sldId="2626"/>
        </pc:sldMkLst>
        <pc:spChg chg="mod">
          <ac:chgData name="Collins, Price A:(Exelon Nuclear)" userId="80d3ee61-e45c-4ed3-8be1-17260e200e46" providerId="ADAL" clId="{D53293A4-A0CC-4DDF-AB60-4087D7C33EF6}" dt="2020-10-15T12:50:21.613" v="686" actId="20577"/>
          <ac:spMkLst>
            <pc:docMk/>
            <pc:sldMk cId="3363160094" sldId="2626"/>
            <ac:spMk id="2" creationId="{262607D0-F349-4084-BF55-6AD069B2370E}"/>
          </ac:spMkLst>
        </pc:spChg>
        <pc:spChg chg="mod">
          <ac:chgData name="Collins, Price A:(Exelon Nuclear)" userId="80d3ee61-e45c-4ed3-8be1-17260e200e46" providerId="ADAL" clId="{D53293A4-A0CC-4DDF-AB60-4087D7C33EF6}" dt="2020-10-15T13:50:57.590" v="2066" actId="20577"/>
          <ac:spMkLst>
            <pc:docMk/>
            <pc:sldMk cId="3363160094" sldId="2626"/>
            <ac:spMk id="3" creationId="{B9E4AFD2-0B22-4CA9-85A6-20EB63AABABE}"/>
          </ac:spMkLst>
        </pc:spChg>
      </pc:sldChg>
      <pc:sldChg chg="addSp delSp modSp add modNotesTx">
        <pc:chgData name="Collins, Price A:(Exelon Nuclear)" userId="80d3ee61-e45c-4ed3-8be1-17260e200e46" providerId="ADAL" clId="{D53293A4-A0CC-4DDF-AB60-4087D7C33EF6}" dt="2020-10-15T13:47:11.515" v="1540" actId="20577"/>
        <pc:sldMkLst>
          <pc:docMk/>
          <pc:sldMk cId="1756990054" sldId="2627"/>
        </pc:sldMkLst>
        <pc:spChg chg="mod">
          <ac:chgData name="Collins, Price A:(Exelon Nuclear)" userId="80d3ee61-e45c-4ed3-8be1-17260e200e46" providerId="ADAL" clId="{D53293A4-A0CC-4DDF-AB60-4087D7C33EF6}" dt="2020-10-15T13:47:11.515" v="1540" actId="20577"/>
          <ac:spMkLst>
            <pc:docMk/>
            <pc:sldMk cId="1756990054" sldId="2627"/>
            <ac:spMk id="2" creationId="{BE4AF648-BF25-4852-B864-0A0FFC01B863}"/>
          </ac:spMkLst>
        </pc:spChg>
        <pc:spChg chg="del">
          <ac:chgData name="Collins, Price A:(Exelon Nuclear)" userId="80d3ee61-e45c-4ed3-8be1-17260e200e46" providerId="ADAL" clId="{D53293A4-A0CC-4DDF-AB60-4087D7C33EF6}" dt="2020-10-15T13:35:13.237" v="1254"/>
          <ac:spMkLst>
            <pc:docMk/>
            <pc:sldMk cId="1756990054" sldId="2627"/>
            <ac:spMk id="3" creationId="{2C440F6F-28BD-4950-9351-411A0FB89A85}"/>
          </ac:spMkLst>
        </pc:spChg>
        <pc:spChg chg="del">
          <ac:chgData name="Collins, Price A:(Exelon Nuclear)" userId="80d3ee61-e45c-4ed3-8be1-17260e200e46" providerId="ADAL" clId="{D53293A4-A0CC-4DDF-AB60-4087D7C33EF6}" dt="2020-10-15T13:35:39.388" v="1255"/>
          <ac:spMkLst>
            <pc:docMk/>
            <pc:sldMk cId="1756990054" sldId="2627"/>
            <ac:spMk id="4" creationId="{9232E76F-6FE4-47B0-9BA4-50FB6DB25035}"/>
          </ac:spMkLst>
        </pc:spChg>
        <pc:spChg chg="add del mod">
          <ac:chgData name="Collins, Price A:(Exelon Nuclear)" userId="80d3ee61-e45c-4ed3-8be1-17260e200e46" providerId="ADAL" clId="{D53293A4-A0CC-4DDF-AB60-4087D7C33EF6}" dt="2020-10-15T13:36:00.233" v="1257"/>
          <ac:spMkLst>
            <pc:docMk/>
            <pc:sldMk cId="1756990054" sldId="2627"/>
            <ac:spMk id="8" creationId="{38D2C955-E65B-40A2-BA09-BC91787994B1}"/>
          </ac:spMkLst>
        </pc:spChg>
        <pc:picChg chg="add del mod">
          <ac:chgData name="Collins, Price A:(Exelon Nuclear)" userId="80d3ee61-e45c-4ed3-8be1-17260e200e46" providerId="ADAL" clId="{D53293A4-A0CC-4DDF-AB60-4087D7C33EF6}" dt="2020-10-15T13:35:58.186" v="1256" actId="478"/>
          <ac:picMkLst>
            <pc:docMk/>
            <pc:sldMk cId="1756990054" sldId="2627"/>
            <ac:picMk id="5" creationId="{BB339BF8-EDDF-455D-B6EF-04676CA1A64D}"/>
          </ac:picMkLst>
        </pc:picChg>
        <pc:picChg chg="add mod">
          <ac:chgData name="Collins, Price A:(Exelon Nuclear)" userId="80d3ee61-e45c-4ed3-8be1-17260e200e46" providerId="ADAL" clId="{D53293A4-A0CC-4DDF-AB60-4087D7C33EF6}" dt="2020-10-15T13:37:20.085" v="1342" actId="1076"/>
          <ac:picMkLst>
            <pc:docMk/>
            <pc:sldMk cId="1756990054" sldId="2627"/>
            <ac:picMk id="6" creationId="{218D928F-9025-4C44-9D3D-EE57C20370E5}"/>
          </ac:picMkLst>
        </pc:picChg>
        <pc:picChg chg="add mod">
          <ac:chgData name="Collins, Price A:(Exelon Nuclear)" userId="80d3ee61-e45c-4ed3-8be1-17260e200e46" providerId="ADAL" clId="{D53293A4-A0CC-4DDF-AB60-4087D7C33EF6}" dt="2020-10-15T13:37:24.402" v="1343" actId="1076"/>
          <ac:picMkLst>
            <pc:docMk/>
            <pc:sldMk cId="1756990054" sldId="2627"/>
            <ac:picMk id="9" creationId="{76DDB2D3-4960-4335-8DCF-AEDD424B31C2}"/>
          </ac:picMkLst>
        </pc:picChg>
      </pc:sldChg>
      <pc:sldChg chg="addSp delSp modSp add modNotesTx">
        <pc:chgData name="Collins, Price A:(Exelon Nuclear)" userId="80d3ee61-e45c-4ed3-8be1-17260e200e46" providerId="ADAL" clId="{D53293A4-A0CC-4DDF-AB60-4087D7C33EF6}" dt="2020-10-15T13:58:08.763" v="2830" actId="20577"/>
        <pc:sldMkLst>
          <pc:docMk/>
          <pc:sldMk cId="1936049500" sldId="2628"/>
        </pc:sldMkLst>
        <pc:spChg chg="del">
          <ac:chgData name="Collins, Price A:(Exelon Nuclear)" userId="80d3ee61-e45c-4ed3-8be1-17260e200e46" providerId="ADAL" clId="{D53293A4-A0CC-4DDF-AB60-4087D7C33EF6}" dt="2020-10-15T13:55:01.553" v="2286" actId="478"/>
          <ac:spMkLst>
            <pc:docMk/>
            <pc:sldMk cId="1936049500" sldId="2628"/>
            <ac:spMk id="2" creationId="{5E0C8FB6-4FC0-4222-8B07-397FAC44C0F0}"/>
          </ac:spMkLst>
        </pc:spChg>
        <pc:spChg chg="del">
          <ac:chgData name="Collins, Price A:(Exelon Nuclear)" userId="80d3ee61-e45c-4ed3-8be1-17260e200e46" providerId="ADAL" clId="{D53293A4-A0CC-4DDF-AB60-4087D7C33EF6}" dt="2020-10-15T13:53:32.730" v="2257"/>
          <ac:spMkLst>
            <pc:docMk/>
            <pc:sldMk cId="1936049500" sldId="2628"/>
            <ac:spMk id="3" creationId="{126F0950-BD65-4001-8726-8EF2CD27BACE}"/>
          </ac:spMkLst>
        </pc:spChg>
        <pc:picChg chg="add mod">
          <ac:chgData name="Collins, Price A:(Exelon Nuclear)" userId="80d3ee61-e45c-4ed3-8be1-17260e200e46" providerId="ADAL" clId="{D53293A4-A0CC-4DDF-AB60-4087D7C33EF6}" dt="2020-10-15T13:55:06.666" v="2287" actId="1076"/>
          <ac:picMkLst>
            <pc:docMk/>
            <pc:sldMk cId="1936049500" sldId="2628"/>
            <ac:picMk id="4" creationId="{52DBA968-F5B9-4D44-A7CD-D3C55EC19A70}"/>
          </ac:picMkLst>
        </pc:picChg>
      </pc:sldChg>
      <pc:sldChg chg="modSp add modNotesTx">
        <pc:chgData name="Collins, Price A:(Exelon Nuclear)" userId="80d3ee61-e45c-4ed3-8be1-17260e200e46" providerId="ADAL" clId="{D53293A4-A0CC-4DDF-AB60-4087D7C33EF6}" dt="2020-10-15T16:24:18.040" v="5267" actId="20577"/>
        <pc:sldMkLst>
          <pc:docMk/>
          <pc:sldMk cId="1870319456" sldId="2629"/>
        </pc:sldMkLst>
        <pc:spChg chg="mod">
          <ac:chgData name="Collins, Price A:(Exelon Nuclear)" userId="80d3ee61-e45c-4ed3-8be1-17260e200e46" providerId="ADAL" clId="{D53293A4-A0CC-4DDF-AB60-4087D7C33EF6}" dt="2020-10-15T14:25:56.894" v="3984" actId="20577"/>
          <ac:spMkLst>
            <pc:docMk/>
            <pc:sldMk cId="1870319456" sldId="2629"/>
            <ac:spMk id="2" creationId="{B0F7DCF8-D60C-4ADD-B8F7-DCCCA7643699}"/>
          </ac:spMkLst>
        </pc:spChg>
        <pc:spChg chg="mod">
          <ac:chgData name="Collins, Price A:(Exelon Nuclear)" userId="80d3ee61-e45c-4ed3-8be1-17260e200e46" providerId="ADAL" clId="{D53293A4-A0CC-4DDF-AB60-4087D7C33EF6}" dt="2020-10-15T16:24:05.250" v="5239" actId="20577"/>
          <ac:spMkLst>
            <pc:docMk/>
            <pc:sldMk cId="1870319456" sldId="2629"/>
            <ac:spMk id="3" creationId="{C0DA360A-CF8B-4F32-A59C-B54E5702BEC7}"/>
          </ac:spMkLst>
        </pc:spChg>
      </pc:sldChg>
      <pc:sldChg chg="addSp delSp modSp add ord">
        <pc:chgData name="Collins, Price A:(Exelon Nuclear)" userId="80d3ee61-e45c-4ed3-8be1-17260e200e46" providerId="ADAL" clId="{D53293A4-A0CC-4DDF-AB60-4087D7C33EF6}" dt="2020-10-15T16:24:41.010" v="5335" actId="20577"/>
        <pc:sldMkLst>
          <pc:docMk/>
          <pc:sldMk cId="2097120991" sldId="2630"/>
        </pc:sldMkLst>
        <pc:spChg chg="del">
          <ac:chgData name="Collins, Price A:(Exelon Nuclear)" userId="80d3ee61-e45c-4ed3-8be1-17260e200e46" providerId="ADAL" clId="{D53293A4-A0CC-4DDF-AB60-4087D7C33EF6}" dt="2020-10-15T14:32:30.122" v="4531"/>
          <ac:spMkLst>
            <pc:docMk/>
            <pc:sldMk cId="2097120991" sldId="2630"/>
            <ac:spMk id="2" creationId="{29CCC398-0881-4739-AF38-50E83057731B}"/>
          </ac:spMkLst>
        </pc:spChg>
        <pc:spChg chg="del">
          <ac:chgData name="Collins, Price A:(Exelon Nuclear)" userId="80d3ee61-e45c-4ed3-8be1-17260e200e46" providerId="ADAL" clId="{D53293A4-A0CC-4DDF-AB60-4087D7C33EF6}" dt="2020-10-15T14:31:13.615" v="4529"/>
          <ac:spMkLst>
            <pc:docMk/>
            <pc:sldMk cId="2097120991" sldId="2630"/>
            <ac:spMk id="3" creationId="{F3FA8DA7-4B9B-40CC-A4C1-5243D7263189}"/>
          </ac:spMkLst>
        </pc:spChg>
        <pc:spChg chg="del">
          <ac:chgData name="Collins, Price A:(Exelon Nuclear)" userId="80d3ee61-e45c-4ed3-8be1-17260e200e46" providerId="ADAL" clId="{D53293A4-A0CC-4DDF-AB60-4087D7C33EF6}" dt="2020-10-15T14:32:30.122" v="4531"/>
          <ac:spMkLst>
            <pc:docMk/>
            <pc:sldMk cId="2097120991" sldId="2630"/>
            <ac:spMk id="4" creationId="{D10F097D-4603-4525-8979-DF6CB81C3294}"/>
          </ac:spMkLst>
        </pc:spChg>
        <pc:spChg chg="add mod">
          <ac:chgData name="Collins, Price A:(Exelon Nuclear)" userId="80d3ee61-e45c-4ed3-8be1-17260e200e46" providerId="ADAL" clId="{D53293A4-A0CC-4DDF-AB60-4087D7C33EF6}" dt="2020-10-15T16:24:41.010" v="5335" actId="20577"/>
          <ac:spMkLst>
            <pc:docMk/>
            <pc:sldMk cId="2097120991" sldId="2630"/>
            <ac:spMk id="6" creationId="{A8C1D23E-3632-401A-BA1A-88906C0B5EA2}"/>
          </ac:spMkLst>
        </pc:spChg>
        <pc:picChg chg="add mod">
          <ac:chgData name="Collins, Price A:(Exelon Nuclear)" userId="80d3ee61-e45c-4ed3-8be1-17260e200e46" providerId="ADAL" clId="{D53293A4-A0CC-4DDF-AB60-4087D7C33EF6}" dt="2020-10-15T14:31:13.615" v="4529"/>
          <ac:picMkLst>
            <pc:docMk/>
            <pc:sldMk cId="2097120991" sldId="2630"/>
            <ac:picMk id="5" creationId="{97F61EB0-80C3-4318-8542-503F5D879F52}"/>
          </ac:picMkLst>
        </pc:picChg>
      </pc:sldChg>
      <pc:sldChg chg="addSp delSp modSp add modNotesTx">
        <pc:chgData name="Collins, Price A:(Exelon Nuclear)" userId="80d3ee61-e45c-4ed3-8be1-17260e200e46" providerId="ADAL" clId="{D53293A4-A0CC-4DDF-AB60-4087D7C33EF6}" dt="2020-10-15T14:33:50.525" v="4808" actId="20577"/>
        <pc:sldMkLst>
          <pc:docMk/>
          <pc:sldMk cId="2990689442" sldId="2631"/>
        </pc:sldMkLst>
        <pc:spChg chg="mod">
          <ac:chgData name="Collins, Price A:(Exelon Nuclear)" userId="80d3ee61-e45c-4ed3-8be1-17260e200e46" providerId="ADAL" clId="{D53293A4-A0CC-4DDF-AB60-4087D7C33EF6}" dt="2020-10-15T14:33:04.356" v="4589" actId="313"/>
          <ac:spMkLst>
            <pc:docMk/>
            <pc:sldMk cId="2990689442" sldId="2631"/>
            <ac:spMk id="2" creationId="{257484BF-282A-409E-B8E1-BD905D9138D2}"/>
          </ac:spMkLst>
        </pc:spChg>
        <pc:spChg chg="del">
          <ac:chgData name="Collins, Price A:(Exelon Nuclear)" userId="80d3ee61-e45c-4ed3-8be1-17260e200e46" providerId="ADAL" clId="{D53293A4-A0CC-4DDF-AB60-4087D7C33EF6}" dt="2020-10-15T14:32:33.456" v="4532"/>
          <ac:spMkLst>
            <pc:docMk/>
            <pc:sldMk cId="2990689442" sldId="2631"/>
            <ac:spMk id="3" creationId="{19CC3A2B-F580-4BAF-BC8C-F726436ED9AB}"/>
          </ac:spMkLst>
        </pc:spChg>
        <pc:picChg chg="add mod">
          <ac:chgData name="Collins, Price A:(Exelon Nuclear)" userId="80d3ee61-e45c-4ed3-8be1-17260e200e46" providerId="ADAL" clId="{D53293A4-A0CC-4DDF-AB60-4087D7C33EF6}" dt="2020-10-15T14:32:33.456" v="4532"/>
          <ac:picMkLst>
            <pc:docMk/>
            <pc:sldMk cId="2990689442" sldId="2631"/>
            <ac:picMk id="4" creationId="{1E2C746B-05E9-480B-8705-9A3C5987D37A}"/>
          </ac:picMkLst>
        </pc:picChg>
      </pc:sldChg>
      <pc:sldChg chg="addSp delSp modSp add">
        <pc:chgData name="Collins, Price A:(Exelon Nuclear)" userId="80d3ee61-e45c-4ed3-8be1-17260e200e46" providerId="ADAL" clId="{D53293A4-A0CC-4DDF-AB60-4087D7C33EF6}" dt="2020-10-15T16:23:45.811" v="5190" actId="20577"/>
        <pc:sldMkLst>
          <pc:docMk/>
          <pc:sldMk cId="337977038" sldId="2632"/>
        </pc:sldMkLst>
        <pc:spChg chg="mod">
          <ac:chgData name="Collins, Price A:(Exelon Nuclear)" userId="80d3ee61-e45c-4ed3-8be1-17260e200e46" providerId="ADAL" clId="{D53293A4-A0CC-4DDF-AB60-4087D7C33EF6}" dt="2020-10-15T16:23:45.811" v="5190" actId="20577"/>
          <ac:spMkLst>
            <pc:docMk/>
            <pc:sldMk cId="337977038" sldId="2632"/>
            <ac:spMk id="2" creationId="{3923E74B-838B-4AFC-BF73-09F0FE4CFEC7}"/>
          </ac:spMkLst>
        </pc:spChg>
        <pc:spChg chg="del">
          <ac:chgData name="Collins, Price A:(Exelon Nuclear)" userId="80d3ee61-e45c-4ed3-8be1-17260e200e46" providerId="ADAL" clId="{D53293A4-A0CC-4DDF-AB60-4087D7C33EF6}" dt="2020-10-15T14:45:08.309" v="5088"/>
          <ac:spMkLst>
            <pc:docMk/>
            <pc:sldMk cId="337977038" sldId="2632"/>
            <ac:spMk id="3" creationId="{6B40E07D-62B3-465E-8631-347E9BB3E80E}"/>
          </ac:spMkLst>
        </pc:spChg>
        <pc:picChg chg="add mod">
          <ac:chgData name="Collins, Price A:(Exelon Nuclear)" userId="80d3ee61-e45c-4ed3-8be1-17260e200e46" providerId="ADAL" clId="{D53293A4-A0CC-4DDF-AB60-4087D7C33EF6}" dt="2020-10-15T14:45:08.309" v="5088"/>
          <ac:picMkLst>
            <pc:docMk/>
            <pc:sldMk cId="337977038" sldId="2632"/>
            <ac:picMk id="4" creationId="{5A775DD6-C33F-4876-9F36-37665F947EC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1" tIns="46580" rIns="93161" bIns="4658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61" tIns="46580" rIns="93161" bIns="46580" rtlCol="0"/>
          <a:lstStyle>
            <a:lvl1pPr algn="r" fontAlgn="auto">
              <a:spcBef>
                <a:spcPts val="0"/>
              </a:spcBef>
              <a:spcAft>
                <a:spcPts val="0"/>
              </a:spcAft>
              <a:defRPr sz="1200">
                <a:latin typeface="+mn-lt"/>
              </a:defRPr>
            </a:lvl1pPr>
          </a:lstStyle>
          <a:p>
            <a:pPr>
              <a:defRPr/>
            </a:pPr>
            <a:fld id="{5BD754C6-96FE-4F11-8C01-68429E5821F6}" type="datetimeFigureOut">
              <a:rPr lang="en-US"/>
              <a:pPr>
                <a:defRPr/>
              </a:pPr>
              <a:t>2/23/2021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1" tIns="46580" rIns="93161" bIns="4658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1" tIns="46580" rIns="93161" bIns="46580" rtlCol="0" anchor="b"/>
          <a:lstStyle>
            <a:lvl1pPr algn="r" fontAlgn="auto">
              <a:spcBef>
                <a:spcPts val="0"/>
              </a:spcBef>
              <a:spcAft>
                <a:spcPts val="0"/>
              </a:spcAft>
              <a:defRPr sz="1200">
                <a:latin typeface="+mn-lt"/>
              </a:defRPr>
            </a:lvl1pPr>
          </a:lstStyle>
          <a:p>
            <a:pPr>
              <a:defRPr/>
            </a:pPr>
            <a:fld id="{33504CEE-01D0-4A2D-9C42-14C49BDE623D}" type="slidenum">
              <a:rPr lang="en-US"/>
              <a:pPr>
                <a:defRPr/>
              </a:pPr>
              <a:t>‹#›</a:t>
            </a:fld>
            <a:endParaRPr lang="en-US" dirty="0"/>
          </a:p>
        </p:txBody>
      </p:sp>
    </p:spTree>
    <p:extLst>
      <p:ext uri="{BB962C8B-B14F-4D97-AF65-F5344CB8AC3E}">
        <p14:creationId xmlns:p14="http://schemas.microsoft.com/office/powerpoint/2010/main" val="366029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1" tIns="46580" rIns="93161" bIns="4658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1" tIns="46580" rIns="93161" bIns="46580" rtlCol="0"/>
          <a:lstStyle>
            <a:lvl1pPr algn="r" fontAlgn="auto">
              <a:spcBef>
                <a:spcPts val="0"/>
              </a:spcBef>
              <a:spcAft>
                <a:spcPts val="0"/>
              </a:spcAft>
              <a:defRPr sz="1200">
                <a:latin typeface="+mn-lt"/>
              </a:defRPr>
            </a:lvl1pPr>
          </a:lstStyle>
          <a:p>
            <a:pPr>
              <a:defRPr/>
            </a:pPr>
            <a:fld id="{C27005AF-84EF-4F54-B378-75BB468D2B01}" type="datetimeFigureOut">
              <a:rPr lang="en-US"/>
              <a:pPr>
                <a:defRPr/>
              </a:pPr>
              <a:t>2/23/2021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1" tIns="46580" rIns="93161" bIns="46580" rtlCol="0" anchor="ctr"/>
          <a:lstStyle/>
          <a:p>
            <a:pPr lvl="0"/>
            <a:endParaRPr lang="en-US" noProof="0"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1" tIns="46580" rIns="93161" bIns="4658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1" tIns="46580" rIns="93161" bIns="4658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1" tIns="46580" rIns="93161" bIns="46580" rtlCol="0" anchor="b"/>
          <a:lstStyle>
            <a:lvl1pPr algn="r" fontAlgn="auto">
              <a:spcBef>
                <a:spcPts val="0"/>
              </a:spcBef>
              <a:spcAft>
                <a:spcPts val="0"/>
              </a:spcAft>
              <a:defRPr sz="1200">
                <a:latin typeface="+mn-lt"/>
              </a:defRPr>
            </a:lvl1pPr>
          </a:lstStyle>
          <a:p>
            <a:pPr>
              <a:defRPr/>
            </a:pPr>
            <a:fld id="{8CBE3725-2A43-4258-94E9-8BDD42796B42}" type="slidenum">
              <a:rPr lang="en-US"/>
              <a:pPr>
                <a:defRPr/>
              </a:pPr>
              <a:t>‹#›</a:t>
            </a:fld>
            <a:endParaRPr lang="en-US" dirty="0"/>
          </a:p>
        </p:txBody>
      </p:sp>
    </p:spTree>
    <p:extLst>
      <p:ext uri="{BB962C8B-B14F-4D97-AF65-F5344CB8AC3E}">
        <p14:creationId xmlns:p14="http://schemas.microsoft.com/office/powerpoint/2010/main" val="34161141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westinghousenuclear.com/Portals/0/New%20Plants/AP1000/AP1000%20Station%20Blackout.pdf?timestamp=1404842353431"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nuclear.gepower.com/fuel-a-plant/products/gnf2-advantage"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nrc.gov/reading-rm/basic-ref/students/for-educators/reactor-fuel-assembly.html"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nrc.gov/reactors/pwrs.html"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nrc.gov/reactors/bwrs.html"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pub.iaea.org/MTCD/Publications/PDF/Pub1382_web.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1</a:t>
            </a:fld>
            <a:endParaRPr lang="en-US" dirty="0"/>
          </a:p>
        </p:txBody>
      </p:sp>
    </p:spTree>
    <p:extLst>
      <p:ext uri="{BB962C8B-B14F-4D97-AF65-F5344CB8AC3E}">
        <p14:creationId xmlns:p14="http://schemas.microsoft.com/office/powerpoint/2010/main" val="1118937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McGuire, Catawba (almost identical to McGuire), Watts Bar, Sequoyah (almost identical to Watts Bar), and DC Cook have ice condenser containment. Essentially, there’s a layer of baskets filled with ice in containment designed to absorb energy during a LOCA and melt. Allows for a reduced volume in containment and smaller profile (analogues to BWR suppression pool/torus)</a:t>
            </a:r>
          </a:p>
          <a:p>
            <a:endParaRPr lang="en-US" dirty="0"/>
          </a:p>
          <a:p>
            <a:r>
              <a:rPr lang="en-US" dirty="0"/>
              <a:t>Q: Why was this design chosen?</a:t>
            </a:r>
          </a:p>
          <a:p>
            <a:r>
              <a:rPr lang="en-US" dirty="0"/>
              <a:t>A: Real Estate: at least for McGuire and Catawba the plants are on prime lake/water front real estate and they don’t crowd out the area and blend in. </a:t>
            </a:r>
          </a:p>
          <a:p>
            <a:endParaRPr lang="en-US" dirty="0"/>
          </a:p>
          <a:p>
            <a:r>
              <a:rPr lang="en-US" dirty="0"/>
              <a:t>My 2 cents: I get the real estate argument. Going to be WAAAAYYY more expensive in the long run to run the electricity to keep the ice frozen than using more concrete. Always support a passive/simple design vs. an engineered solution. (Not to mention those plants have been the subject of way more scrutiny during accident scenarios and NOT maintaining the baskets well). </a:t>
            </a:r>
            <a:r>
              <a:rPr lang="en-US" dirty="0" err="1"/>
              <a:t>WithWBN</a:t>
            </a:r>
            <a:r>
              <a:rPr lang="en-US" dirty="0"/>
              <a:t> and SQN too, it’s weird since they have giant ‘classic’ cooling towers.</a:t>
            </a:r>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11</a:t>
            </a:fld>
            <a:endParaRPr lang="en-US" dirty="0"/>
          </a:p>
        </p:txBody>
      </p:sp>
    </p:spTree>
    <p:extLst>
      <p:ext uri="{BB962C8B-B14F-4D97-AF65-F5344CB8AC3E}">
        <p14:creationId xmlns:p14="http://schemas.microsoft.com/office/powerpoint/2010/main" val="1091816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Different companies covered the so-called tendon studs in different ways. Byron/Braidwood/Zion can/did get a lot of snow. Diablo Canyon does not got snow for example</a:t>
            </a:r>
          </a:p>
          <a:p>
            <a:pPr marL="171450" indent="-171450">
              <a:buFont typeface="Arial" panose="020B0604020202020204" pitchFamily="34" charset="0"/>
              <a:buChar char="•"/>
            </a:pPr>
            <a:r>
              <a:rPr lang="en-US" dirty="0"/>
              <a:t>Designed to handle the energy during a LOCA</a:t>
            </a:r>
          </a:p>
          <a:p>
            <a:pPr marL="171450" indent="-171450">
              <a:buFont typeface="Arial" panose="020B0604020202020204" pitchFamily="34" charset="0"/>
              <a:buChar char="•"/>
            </a:pPr>
            <a:r>
              <a:rPr lang="en-US" dirty="0"/>
              <a:t>Closer to a BWR primary containment with the torus or suppression pool water</a:t>
            </a:r>
          </a:p>
          <a:p>
            <a:pPr marL="628650" lvl="1" indent="-171450">
              <a:buFont typeface="Arial" panose="020B0604020202020204" pitchFamily="34" charset="0"/>
              <a:buChar char="•"/>
            </a:pPr>
            <a:r>
              <a:rPr lang="en-US" dirty="0"/>
              <a:t>All about quenching LOCA energy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12</a:t>
            </a:fld>
            <a:endParaRPr lang="en-US" dirty="0"/>
          </a:p>
        </p:txBody>
      </p:sp>
    </p:spTree>
    <p:extLst>
      <p:ext uri="{BB962C8B-B14F-4D97-AF65-F5344CB8AC3E}">
        <p14:creationId xmlns:p14="http://schemas.microsoft.com/office/powerpoint/2010/main" val="4105816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take nothing else away from this lecture, know nuclear safety is the most paramount thing we take seriously. </a:t>
            </a:r>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13</a:t>
            </a:fld>
            <a:endParaRPr lang="en-US" dirty="0"/>
          </a:p>
        </p:txBody>
      </p:sp>
    </p:spTree>
    <p:extLst>
      <p:ext uri="{BB962C8B-B14F-4D97-AF65-F5344CB8AC3E}">
        <p14:creationId xmlns:p14="http://schemas.microsoft.com/office/powerpoint/2010/main" val="226057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 Why do we have ECCS?</a:t>
            </a:r>
          </a:p>
          <a:p>
            <a:r>
              <a:rPr lang="en-US" dirty="0"/>
              <a:t>A: Residual heat</a:t>
            </a:r>
          </a:p>
          <a:p>
            <a:endParaRPr lang="en-US" dirty="0"/>
          </a:p>
          <a:p>
            <a:r>
              <a:rPr lang="en-US" dirty="0"/>
              <a:t>Q: why did we choose such complicated setups and systems?</a:t>
            </a:r>
          </a:p>
          <a:p>
            <a:r>
              <a:rPr lang="en-US" dirty="0"/>
              <a:t>A: partially because that was the technology and analytical methods we had at the time. Also due to increased power. Economics favored powered ECCS systems for larger units (larger decay heat). Some of the smaller plants have more passive ECCS (when they have ECCS)</a:t>
            </a:r>
          </a:p>
          <a:p>
            <a:endParaRPr lang="en-US" dirty="0"/>
          </a:p>
          <a:p>
            <a:pPr marL="171450" indent="-171450">
              <a:buFont typeface="Arial" panose="020B0604020202020204" pitchFamily="34" charset="0"/>
              <a:buChar char="•"/>
            </a:pPr>
            <a:r>
              <a:rPr lang="en-US" dirty="0"/>
              <a:t>Remember, the rules for systems and safety were not codified yet during construction of plants in the 50s, 60s, and early 70s</a:t>
            </a:r>
          </a:p>
          <a:p>
            <a:pPr marL="628650" lvl="1" indent="-171450">
              <a:buFont typeface="Arial" panose="020B0604020202020204" pitchFamily="34" charset="0"/>
              <a:buChar char="•"/>
            </a:pPr>
            <a:r>
              <a:rPr lang="en-US" dirty="0"/>
              <a:t>Example: Nine Mile Point-1 (1969): emergency condensers are tanks of water that dump water into the reactor when needed. Couple sets of valves, very simple</a:t>
            </a:r>
          </a:p>
          <a:p>
            <a:pPr marL="628650" lvl="1" indent="-171450">
              <a:buFont typeface="Arial" panose="020B0604020202020204" pitchFamily="34" charset="0"/>
              <a:buChar char="•"/>
            </a:pPr>
            <a:r>
              <a:rPr lang="en-US" dirty="0"/>
              <a:t>Nine Mile Point-2 (1986/post TMI): high pressure core spray. 1 pump powered by a single emergency diesel generator </a:t>
            </a:r>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14</a:t>
            </a:fld>
            <a:endParaRPr lang="en-US" dirty="0"/>
          </a:p>
        </p:txBody>
      </p:sp>
    </p:spTree>
    <p:extLst>
      <p:ext uri="{BB962C8B-B14F-4D97-AF65-F5344CB8AC3E}">
        <p14:creationId xmlns:p14="http://schemas.microsoft.com/office/powerpoint/2010/main" val="2309909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 Why do we use concrete and steel in conjunction together?</a:t>
            </a:r>
          </a:p>
          <a:p>
            <a:r>
              <a:rPr lang="en-US" dirty="0"/>
              <a:t>A: Same reason as other buildings; steel and concrete have similar thermal expansion/contraction characterizes. Bother are VERY good under compressive load as well</a:t>
            </a:r>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16</a:t>
            </a:fld>
            <a:endParaRPr lang="en-US" dirty="0"/>
          </a:p>
        </p:txBody>
      </p:sp>
    </p:spTree>
    <p:extLst>
      <p:ext uri="{BB962C8B-B14F-4D97-AF65-F5344CB8AC3E}">
        <p14:creationId xmlns:p14="http://schemas.microsoft.com/office/powerpoint/2010/main" val="1085178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Westinghouse brochure (take it as you will): </a:t>
            </a:r>
            <a:r>
              <a:rPr lang="en-US" dirty="0">
                <a:hlinkClick r:id="rId3"/>
              </a:rPr>
              <a:t>https://www.westinghousenuclear.com/Portals/0/New%20Plants/AP1000/AP1000%20Station%20Blackout.pdf?timestamp=1404842353431</a:t>
            </a:r>
            <a:endParaRPr lang="en-US" dirty="0"/>
          </a:p>
          <a:p>
            <a:pPr marL="171450" indent="-171450">
              <a:buFont typeface="Arial" panose="020B0604020202020204" pitchFamily="34" charset="0"/>
              <a:buChar char="•"/>
            </a:pPr>
            <a:r>
              <a:rPr lang="en-US" dirty="0"/>
              <a:t>Ask about radiation release</a:t>
            </a:r>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17</a:t>
            </a:fld>
            <a:endParaRPr lang="en-US" dirty="0"/>
          </a:p>
        </p:txBody>
      </p:sp>
    </p:spTree>
    <p:extLst>
      <p:ext uri="{BB962C8B-B14F-4D97-AF65-F5344CB8AC3E}">
        <p14:creationId xmlns:p14="http://schemas.microsoft.com/office/powerpoint/2010/main" val="1446874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Approved for building in the U.S. </a:t>
            </a:r>
          </a:p>
          <a:p>
            <a:pPr marL="628650" lvl="1" indent="-171450">
              <a:buFont typeface="Arial" panose="020B0604020202020204" pitchFamily="34" charset="0"/>
              <a:buChar char="•"/>
            </a:pPr>
            <a:r>
              <a:rPr lang="en-US" dirty="0"/>
              <a:t>Likely will never be built in this country </a:t>
            </a:r>
          </a:p>
          <a:p>
            <a:pPr marL="628650" lvl="1" indent="-171450">
              <a:buFont typeface="Arial" panose="020B0604020202020204" pitchFamily="34" charset="0"/>
              <a:buChar char="•"/>
            </a:pPr>
            <a:r>
              <a:rPr lang="en-US" dirty="0"/>
              <a:t>U.S. NRC approval is the gold standard across the world so potential will be built in over-seas markets</a:t>
            </a:r>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20</a:t>
            </a:fld>
            <a:endParaRPr lang="en-US" dirty="0"/>
          </a:p>
        </p:txBody>
      </p:sp>
    </p:spTree>
    <p:extLst>
      <p:ext uri="{BB962C8B-B14F-4D97-AF65-F5344CB8AC3E}">
        <p14:creationId xmlns:p14="http://schemas.microsoft.com/office/powerpoint/2010/main" val="1828287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https://nuclear.gepower.com/fuel-a-plant/products/gnf2-advantage</a:t>
            </a:r>
            <a:endParaRPr lang="en-US" dirty="0"/>
          </a:p>
          <a:p>
            <a:endParaRPr lang="en-US" dirty="0"/>
          </a:p>
          <a:p>
            <a:r>
              <a:rPr lang="en-US" dirty="0">
                <a:hlinkClick r:id="rId4"/>
              </a:rPr>
              <a:t>https://www.nrc.gov/reading-rm/basic-ref/students/for-educators/reactor-fuel-assembly.html</a:t>
            </a:r>
            <a:endParaRPr lang="en-US" dirty="0"/>
          </a:p>
          <a:p>
            <a:endParaRPr lang="en-US" dirty="0"/>
          </a:p>
          <a:p>
            <a:r>
              <a:rPr lang="en-US" dirty="0"/>
              <a:t>Q: What do you notice is different about the BWR assembly compared to the PWR assembly?</a:t>
            </a:r>
          </a:p>
          <a:p>
            <a:r>
              <a:rPr lang="en-US" dirty="0"/>
              <a:t>A: Fuel channeling</a:t>
            </a:r>
          </a:p>
          <a:p>
            <a:endParaRPr lang="en-US" dirty="0"/>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21</a:t>
            </a:fld>
            <a:endParaRPr lang="en-US" dirty="0"/>
          </a:p>
        </p:txBody>
      </p:sp>
    </p:spTree>
    <p:extLst>
      <p:ext uri="{BB962C8B-B14F-4D97-AF65-F5344CB8AC3E}">
        <p14:creationId xmlns:p14="http://schemas.microsoft.com/office/powerpoint/2010/main" val="2639841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EIA is a really nifty website. Lot of cool tools and data on there. Useful for graph building, historical reference, projects, etc. </a:t>
            </a:r>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23</a:t>
            </a:fld>
            <a:endParaRPr lang="en-US" dirty="0"/>
          </a:p>
        </p:txBody>
      </p:sp>
    </p:spTree>
    <p:extLst>
      <p:ext uri="{BB962C8B-B14F-4D97-AF65-F5344CB8AC3E}">
        <p14:creationId xmlns:p14="http://schemas.microsoft.com/office/powerpoint/2010/main" val="1980690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Note: these are U.S. milestones </a:t>
            </a:r>
          </a:p>
          <a:p>
            <a:pPr marL="171450" indent="-171450">
              <a:buFont typeface="Arial" panose="020B0604020202020204" pitchFamily="34" charset="0"/>
              <a:buChar char="•"/>
            </a:pPr>
            <a:r>
              <a:rPr lang="en-US" dirty="0"/>
              <a:t>Fun fact: Peach Bottom-1 has been de-coned and the turbine building/shipping/maintenance area has been reconfigured into a training building</a:t>
            </a:r>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24</a:t>
            </a:fld>
            <a:endParaRPr lang="en-US" dirty="0"/>
          </a:p>
        </p:txBody>
      </p:sp>
    </p:spTree>
    <p:extLst>
      <p:ext uri="{BB962C8B-B14F-4D97-AF65-F5344CB8AC3E}">
        <p14:creationId xmlns:p14="http://schemas.microsoft.com/office/powerpoint/2010/main" val="1153046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Open for audience participation</a:t>
            </a:r>
          </a:p>
          <a:p>
            <a:pPr marL="171450" indent="-171450">
              <a:buFont typeface="Arial" panose="020B0604020202020204" pitchFamily="34" charset="0"/>
              <a:buChar char="•"/>
            </a:pPr>
            <a:r>
              <a:rPr lang="en-US" dirty="0"/>
              <a:t>Simple answer: $$$$$</a:t>
            </a:r>
          </a:p>
          <a:p>
            <a:pPr marL="628650" lvl="1" indent="-171450">
              <a:buFont typeface="Arial" panose="020B0604020202020204" pitchFamily="34" charset="0"/>
              <a:buChar char="•"/>
            </a:pPr>
            <a:r>
              <a:rPr lang="en-US" dirty="0"/>
              <a:t>Scale of economy was more conducive for big plants</a:t>
            </a:r>
          </a:p>
          <a:p>
            <a:pPr marL="628650" lvl="1" indent="-171450">
              <a:buFont typeface="Arial" panose="020B0604020202020204" pitchFamily="34" charset="0"/>
              <a:buChar char="•"/>
            </a:pPr>
            <a:r>
              <a:rPr lang="en-US" dirty="0"/>
              <a:t>Passive systems for large plants would have not been conducive to cost and building (more concrete, steel, tanks, etc.) </a:t>
            </a:r>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2</a:t>
            </a:fld>
            <a:endParaRPr lang="en-US" dirty="0"/>
          </a:p>
        </p:txBody>
      </p:sp>
    </p:spTree>
    <p:extLst>
      <p:ext uri="{BB962C8B-B14F-4D97-AF65-F5344CB8AC3E}">
        <p14:creationId xmlns:p14="http://schemas.microsoft.com/office/powerpoint/2010/main" val="3919011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Joke: in America there are 3 types of cheese and 100 types of reactors. In France there are 3 types of reactors and 100 types of cheese</a:t>
            </a:r>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25</a:t>
            </a:fld>
            <a:endParaRPr lang="en-US" dirty="0"/>
          </a:p>
        </p:txBody>
      </p:sp>
    </p:spTree>
    <p:extLst>
      <p:ext uri="{BB962C8B-B14F-4D97-AF65-F5344CB8AC3E}">
        <p14:creationId xmlns:p14="http://schemas.microsoft.com/office/powerpoint/2010/main" val="3557875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2"/>
                </a:solidFill>
              </a:rPr>
              <a:t>PWR:</a:t>
            </a:r>
            <a:r>
              <a:rPr lang="en-US" dirty="0"/>
              <a:t> </a:t>
            </a:r>
            <a:r>
              <a:rPr lang="en-US" dirty="0">
                <a:hlinkClick r:id="rId3"/>
              </a:rPr>
              <a:t>https://www.nrc.gov/reactors/pwrs.html</a:t>
            </a:r>
            <a:endParaRPr lang="en-US" dirty="0"/>
          </a:p>
          <a:p>
            <a:endParaRPr lang="en-US" dirty="0"/>
          </a:p>
          <a:p>
            <a:r>
              <a:rPr lang="en-US" dirty="0">
                <a:solidFill>
                  <a:schemeClr val="tx2"/>
                </a:solidFill>
              </a:rPr>
              <a:t>BWR: </a:t>
            </a:r>
            <a:r>
              <a:rPr lang="en-US" dirty="0">
                <a:hlinkClick r:id="rId4"/>
              </a:rPr>
              <a:t>https://www.nrc.gov/reactors/bwrs.html</a:t>
            </a:r>
            <a:endParaRPr lang="en-US" dirty="0"/>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26</a:t>
            </a:fld>
            <a:endParaRPr lang="en-US" dirty="0"/>
          </a:p>
        </p:txBody>
      </p:sp>
    </p:spTree>
    <p:extLst>
      <p:ext uri="{BB962C8B-B14F-4D97-AF65-F5344CB8AC3E}">
        <p14:creationId xmlns:p14="http://schemas.microsoft.com/office/powerpoint/2010/main" val="1136040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Balance of plant sides are very similar. Steam spins a turbine-generator, waste heat removed by a condenser, some steam diverted for feedwater heating, water purification, etc. </a:t>
            </a:r>
          </a:p>
          <a:p>
            <a:pPr marL="171450" indent="-171450">
              <a:buFont typeface="Arial" panose="020B0604020202020204" pitchFamily="34" charset="0"/>
              <a:buChar char="•"/>
            </a:pPr>
            <a:r>
              <a:rPr lang="en-US" dirty="0"/>
              <a:t>I don’t know about </a:t>
            </a:r>
            <a:r>
              <a:rPr lang="en-US" dirty="0" err="1"/>
              <a:t>y’all</a:t>
            </a:r>
            <a:r>
              <a:rPr lang="en-US" dirty="0"/>
              <a:t>, but I tend to trust gravity</a:t>
            </a:r>
          </a:p>
          <a:p>
            <a:pPr marL="171450" indent="-171450">
              <a:buFont typeface="Arial" panose="020B0604020202020204" pitchFamily="34" charset="0"/>
              <a:buChar char="•"/>
            </a:pPr>
            <a:r>
              <a:rPr lang="en-US" dirty="0"/>
              <a:t>If you borate a BWR, you probably aren’t starting it back up. If you are, lot of time and $$$ to do so</a:t>
            </a:r>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27</a:t>
            </a:fld>
            <a:endParaRPr lang="en-US" dirty="0"/>
          </a:p>
        </p:txBody>
      </p:sp>
    </p:spTree>
    <p:extLst>
      <p:ext uri="{BB962C8B-B14F-4D97-AF65-F5344CB8AC3E}">
        <p14:creationId xmlns:p14="http://schemas.microsoft.com/office/powerpoint/2010/main" val="2581217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https://www-pub.iaea.org/MTCD/Publications/PDF/Pub1382_web.pdf</a:t>
            </a:r>
            <a:endParaRPr lang="en-US" dirty="0"/>
          </a:p>
          <a:p>
            <a:endParaRPr lang="en-US" dirty="0"/>
          </a:p>
          <a:p>
            <a:pPr marL="171450" indent="-171450">
              <a:buFont typeface="Arial" panose="020B0604020202020204" pitchFamily="34" charset="0"/>
              <a:buChar char="•"/>
            </a:pPr>
            <a:r>
              <a:rPr lang="en-US" dirty="0"/>
              <a:t>BWR vessel bigger to accommodate higher number of fuel assemblies as well as steam separator and steam dryer </a:t>
            </a:r>
          </a:p>
          <a:p>
            <a:pPr marL="171450" indent="-171450">
              <a:buFont typeface="Arial" panose="020B0604020202020204" pitchFamily="34" charset="0"/>
              <a:buChar char="•"/>
            </a:pPr>
            <a:r>
              <a:rPr lang="en-US" dirty="0"/>
              <a:t>BWRs have numerous penetrations on the lower portion of the vessel for control blade insertion</a:t>
            </a:r>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29</a:t>
            </a:fld>
            <a:endParaRPr lang="en-US" dirty="0"/>
          </a:p>
        </p:txBody>
      </p:sp>
    </p:spTree>
    <p:extLst>
      <p:ext uri="{BB962C8B-B14F-4D97-AF65-F5344CB8AC3E}">
        <p14:creationId xmlns:p14="http://schemas.microsoft.com/office/powerpoint/2010/main" val="1844101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Picture: North Anna Power Station (1980)</a:t>
            </a:r>
          </a:p>
          <a:p>
            <a:r>
              <a:rPr lang="en-US" dirty="0"/>
              <a:t>Type: Duel Unit Westinghouse 3-Loop PWR</a:t>
            </a:r>
          </a:p>
          <a:p>
            <a:r>
              <a:rPr lang="en-US" dirty="0"/>
              <a:t>Size: 2940 </a:t>
            </a:r>
            <a:r>
              <a:rPr lang="en-US" dirty="0" err="1"/>
              <a:t>MWth</a:t>
            </a:r>
            <a:r>
              <a:rPr lang="en-US" dirty="0"/>
              <a:t>/~950 </a:t>
            </a:r>
            <a:r>
              <a:rPr lang="en-US" dirty="0" err="1"/>
              <a:t>MWe</a:t>
            </a:r>
            <a:r>
              <a:rPr lang="en-US" dirty="0"/>
              <a:t> (enough generation for ~850k people/unit)</a:t>
            </a:r>
          </a:p>
          <a:p>
            <a:r>
              <a:rPr lang="en-US" dirty="0"/>
              <a:t>Location: Louisa, VA (~50 miles Northwest of VCU)</a:t>
            </a:r>
          </a:p>
          <a:p>
            <a:endParaRPr lang="en-US" dirty="0"/>
          </a:p>
          <a:p>
            <a:r>
              <a:rPr lang="en-US" dirty="0"/>
              <a:t>Right Picture: Surry Power Station (1973)</a:t>
            </a:r>
          </a:p>
          <a:p>
            <a:r>
              <a:rPr lang="en-US" dirty="0"/>
              <a:t>Type: Duel Unit Westinghouse 3-Loop PWR</a:t>
            </a:r>
          </a:p>
          <a:p>
            <a:r>
              <a:rPr lang="en-US" dirty="0"/>
              <a:t>Size: 2587 </a:t>
            </a:r>
            <a:r>
              <a:rPr lang="en-US" dirty="0" err="1"/>
              <a:t>MWth</a:t>
            </a:r>
            <a:r>
              <a:rPr lang="en-US" dirty="0"/>
              <a:t>/~850 </a:t>
            </a:r>
            <a:r>
              <a:rPr lang="en-US" dirty="0" err="1"/>
              <a:t>MWe</a:t>
            </a:r>
            <a:r>
              <a:rPr lang="en-US" dirty="0"/>
              <a:t> (enough generation for ~750k people/unit)</a:t>
            </a:r>
          </a:p>
          <a:p>
            <a:r>
              <a:rPr lang="en-US" dirty="0"/>
              <a:t>Location: Surry, VA (~65 miles south east of VCU)</a:t>
            </a:r>
          </a:p>
          <a:p>
            <a:endParaRPr lang="en-US" dirty="0"/>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3</a:t>
            </a:fld>
            <a:endParaRPr lang="en-US" dirty="0"/>
          </a:p>
        </p:txBody>
      </p:sp>
    </p:spTree>
    <p:extLst>
      <p:ext uri="{BB962C8B-B14F-4D97-AF65-F5344CB8AC3E}">
        <p14:creationId xmlns:p14="http://schemas.microsoft.com/office/powerpoint/2010/main" val="646615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listing of reactors in the NRC reference materials are, unfortunately, out of date as multiple units have shut down for primarily economic or large project failures (San Onofre, Crystal River)</a:t>
            </a:r>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4</a:t>
            </a:fld>
            <a:endParaRPr lang="en-US" dirty="0"/>
          </a:p>
        </p:txBody>
      </p:sp>
    </p:spTree>
    <p:extLst>
      <p:ext uri="{BB962C8B-B14F-4D97-AF65-F5344CB8AC3E}">
        <p14:creationId xmlns:p14="http://schemas.microsoft.com/office/powerpoint/2010/main" val="988739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Advanced Passive</a:t>
            </a:r>
          </a:p>
          <a:p>
            <a:pPr marL="171450" indent="-171450">
              <a:buFont typeface="Arial" panose="020B0604020202020204" pitchFamily="34" charset="0"/>
              <a:buChar char="•"/>
            </a:pPr>
            <a:r>
              <a:rPr lang="en-US" dirty="0"/>
              <a:t>AP1000 is unique compared to other Westinghouse designs as it has 2 reactor coolant pumps (RCP) per loop as opposed to 1 on ‘standard’ W models</a:t>
            </a:r>
          </a:p>
          <a:p>
            <a:pPr marL="628650" lvl="1" indent="-171450">
              <a:buFont typeface="Arial" panose="020B0604020202020204" pitchFamily="34" charset="0"/>
              <a:buChar char="•"/>
            </a:pPr>
            <a:r>
              <a:rPr lang="en-US" dirty="0"/>
              <a:t>Due in part to how the AP1000 design evolved from the AP600 design and W’s acquisition of Combustion Engineering</a:t>
            </a:r>
          </a:p>
          <a:p>
            <a:pPr marL="628650" lvl="1" indent="-171450">
              <a:buFont typeface="Arial" panose="020B0604020202020204" pitchFamily="34" charset="0"/>
              <a:buChar char="•"/>
            </a:pPr>
            <a:r>
              <a:rPr lang="en-US" dirty="0"/>
              <a:t>CE plants use 2 RCPs/loop</a:t>
            </a:r>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5</a:t>
            </a:fld>
            <a:endParaRPr lang="en-US" dirty="0"/>
          </a:p>
        </p:txBody>
      </p:sp>
    </p:spTree>
    <p:extLst>
      <p:ext uri="{BB962C8B-B14F-4D97-AF65-F5344CB8AC3E}">
        <p14:creationId xmlns:p14="http://schemas.microsoft.com/office/powerpoint/2010/main" val="3807226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CE got into the nuclear business in the 60s as demands for reactors outpaced the foundry capability of Westinghouse and General Electric (BWRs). Before that they made pressure vessels for the fossil industry, hence Combustion. </a:t>
            </a:r>
          </a:p>
          <a:p>
            <a:pPr marL="171450" indent="-171450">
              <a:buFont typeface="Arial" panose="020B0604020202020204" pitchFamily="34" charset="0"/>
              <a:buChar char="•"/>
            </a:pPr>
            <a:r>
              <a:rPr lang="en-US" dirty="0"/>
              <a:t>B&amp;W units get superheat. Ask students why that is </a:t>
            </a:r>
            <a:r>
              <a:rPr lang="en-US" dirty="0" err="1"/>
              <a:t>desierable</a:t>
            </a:r>
            <a:endParaRPr lang="en-US" dirty="0"/>
          </a:p>
          <a:p>
            <a:pPr marL="171450" indent="-171450">
              <a:buFont typeface="Arial" panose="020B0604020202020204" pitchFamily="34" charset="0"/>
              <a:buChar char="•"/>
            </a:pPr>
            <a:r>
              <a:rPr lang="en-US" dirty="0"/>
              <a:t>The NMP1 and Oyster Creek vessels were both poured at the CE foundry in Chattanooga, TN</a:t>
            </a:r>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6</a:t>
            </a:fld>
            <a:endParaRPr lang="en-US" dirty="0"/>
          </a:p>
        </p:txBody>
      </p:sp>
    </p:spTree>
    <p:extLst>
      <p:ext uri="{BB962C8B-B14F-4D97-AF65-F5344CB8AC3E}">
        <p14:creationId xmlns:p14="http://schemas.microsoft.com/office/powerpoint/2010/main" val="1897675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You’ll find multiple key parameters at PWRs (temperature, pressure, delta T) remain constant</a:t>
            </a:r>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7</a:t>
            </a:fld>
            <a:endParaRPr lang="en-US" dirty="0"/>
          </a:p>
        </p:txBody>
      </p:sp>
    </p:spTree>
    <p:extLst>
      <p:ext uri="{BB962C8B-B14F-4D97-AF65-F5344CB8AC3E}">
        <p14:creationId xmlns:p14="http://schemas.microsoft.com/office/powerpoint/2010/main" val="1754898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More assemblies – more fuel – more power </a:t>
            </a:r>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8</a:t>
            </a:fld>
            <a:endParaRPr lang="en-US" dirty="0"/>
          </a:p>
        </p:txBody>
      </p:sp>
    </p:spTree>
    <p:extLst>
      <p:ext uri="{BB962C8B-B14F-4D97-AF65-F5344CB8AC3E}">
        <p14:creationId xmlns:p14="http://schemas.microsoft.com/office/powerpoint/2010/main" val="207376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9</a:t>
            </a:fld>
            <a:endParaRPr lang="en-US" dirty="0"/>
          </a:p>
        </p:txBody>
      </p:sp>
    </p:spTree>
    <p:extLst>
      <p:ext uri="{BB962C8B-B14F-4D97-AF65-F5344CB8AC3E}">
        <p14:creationId xmlns:p14="http://schemas.microsoft.com/office/powerpoint/2010/main" val="10675093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7171" name="Picture 3" descr="C:\Users\peter.eatroff\Desktop\aCoverNoImg.png"/>
          <p:cNvPicPr>
            <a:picLocks noChangeAspect="1" noChangeArrowheads="1"/>
          </p:cNvPicPr>
          <p:nvPr userDrawn="1"/>
        </p:nvPicPr>
        <p:blipFill>
          <a:blip r:embed="rId2" cstate="print"/>
          <a:stretch>
            <a:fillRect/>
          </a:stretch>
        </p:blipFill>
        <p:spPr bwMode="auto">
          <a:xfrm>
            <a:off x="6962" y="0"/>
            <a:ext cx="91237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63538" y="748138"/>
            <a:ext cx="7772400" cy="1470025"/>
          </a:xfrm>
        </p:spPr>
        <p:txBody>
          <a:bodyPr anchor="b" anchorCtr="0"/>
          <a:lstStyle>
            <a:lvl1pPr>
              <a:lnSpc>
                <a:spcPct val="90000"/>
              </a:lnSpc>
              <a:defRPr sz="4000">
                <a:solidFill>
                  <a:schemeClr val="tx1"/>
                </a:solidFill>
              </a:defRPr>
            </a:lvl1pPr>
          </a:lstStyle>
          <a:p>
            <a:r>
              <a:rPr lang="en-US" dirty="0"/>
              <a:t>Click to edit Master</a:t>
            </a:r>
            <a:br>
              <a:rPr lang="en-US" dirty="0"/>
            </a:br>
            <a:r>
              <a:rPr lang="en-US" dirty="0"/>
              <a:t>title style</a:t>
            </a:r>
          </a:p>
        </p:txBody>
      </p:sp>
      <p:sp>
        <p:nvSpPr>
          <p:cNvPr id="3" name="Subtitle 2"/>
          <p:cNvSpPr>
            <a:spLocks noGrp="1"/>
          </p:cNvSpPr>
          <p:nvPr>
            <p:ph type="subTitle" idx="1"/>
          </p:nvPr>
        </p:nvSpPr>
        <p:spPr>
          <a:xfrm>
            <a:off x="363538" y="2217213"/>
            <a:ext cx="6400800" cy="448294"/>
          </a:xfrm>
        </p:spPr>
        <p:txBody>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3" cstate="print"/>
          <a:stretch>
            <a:fillRect/>
          </a:stretch>
        </p:blipFill>
        <p:spPr>
          <a:xfrm>
            <a:off x="5419725" y="6077316"/>
            <a:ext cx="3427340" cy="463804"/>
          </a:xfrm>
          <a:prstGeom prst="rect">
            <a:avLst/>
          </a:prstGeom>
        </p:spPr>
      </p:pic>
    </p:spTree>
    <p:extLst>
      <p:ext uri="{BB962C8B-B14F-4D97-AF65-F5344CB8AC3E}">
        <p14:creationId xmlns:p14="http://schemas.microsoft.com/office/powerpoint/2010/main" val="3146047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cess Flow">
    <p:spTree>
      <p:nvGrpSpPr>
        <p:cNvPr id="1" name=""/>
        <p:cNvGrpSpPr/>
        <p:nvPr/>
      </p:nvGrpSpPr>
      <p:grpSpPr>
        <a:xfrm>
          <a:off x="0" y="0"/>
          <a:ext cx="0" cy="0"/>
          <a:chOff x="0" y="0"/>
          <a:chExt cx="0" cy="0"/>
        </a:xfrm>
      </p:grpSpPr>
      <p:sp>
        <p:nvSpPr>
          <p:cNvPr id="14" name="Text Placeholder 5"/>
          <p:cNvSpPr>
            <a:spLocks noGrp="1"/>
          </p:cNvSpPr>
          <p:nvPr>
            <p:ph type="body" sz="quarter" idx="17"/>
          </p:nvPr>
        </p:nvSpPr>
        <p:spPr>
          <a:xfrm>
            <a:off x="6587424" y="817866"/>
            <a:ext cx="2188276" cy="840489"/>
          </a:xfrm>
          <a:prstGeom prst="homePlate">
            <a:avLst>
              <a:gd name="adj" fmla="val 38615"/>
            </a:avLst>
          </a:prstGeom>
          <a:solidFill>
            <a:schemeClr val="tx1"/>
          </a:solidFill>
          <a:ln w="19050">
            <a:solidFill>
              <a:schemeClr val="bg1"/>
            </a:solidFill>
          </a:ln>
        </p:spPr>
        <p:txBody>
          <a:bodyPr vert="horz" lIns="731520" tIns="91440" rIns="91440" bIns="91440" rtlCol="0" anchor="ctr" anchorCtr="0">
            <a:noAutofit/>
          </a:bodyPr>
          <a:lstStyle>
            <a:lvl1pPr>
              <a:defRPr lang="en-US" sz="1600" dirty="0" smtClean="0">
                <a:solidFill>
                  <a:schemeClr val="bg1"/>
                </a:solidFill>
                <a:latin typeface="+mj-lt"/>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5"/>
          <p:cNvSpPr>
            <a:spLocks noGrp="1"/>
          </p:cNvSpPr>
          <p:nvPr>
            <p:ph type="body" sz="quarter" idx="16"/>
          </p:nvPr>
        </p:nvSpPr>
        <p:spPr>
          <a:xfrm>
            <a:off x="4964111" y="817866"/>
            <a:ext cx="2188276" cy="840489"/>
          </a:xfrm>
          <a:prstGeom prst="homePlate">
            <a:avLst>
              <a:gd name="adj" fmla="val 38615"/>
            </a:avLst>
          </a:prstGeom>
          <a:solidFill>
            <a:schemeClr val="tx1"/>
          </a:solidFill>
          <a:ln w="19050">
            <a:solidFill>
              <a:schemeClr val="bg1"/>
            </a:solidFill>
          </a:ln>
        </p:spPr>
        <p:txBody>
          <a:bodyPr vert="horz" lIns="731520" tIns="91440" rIns="91440" bIns="91440" rtlCol="0" anchor="ctr" anchorCtr="0">
            <a:noAutofit/>
          </a:bodyPr>
          <a:lstStyle>
            <a:lvl1pPr>
              <a:defRPr lang="en-US" sz="1600" dirty="0" smtClean="0">
                <a:solidFill>
                  <a:schemeClr val="bg1"/>
                </a:solidFill>
                <a:latin typeface="+mj-lt"/>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5"/>
          <p:cNvSpPr>
            <a:spLocks noGrp="1"/>
          </p:cNvSpPr>
          <p:nvPr>
            <p:ph type="body" sz="quarter" idx="15"/>
          </p:nvPr>
        </p:nvSpPr>
        <p:spPr>
          <a:xfrm>
            <a:off x="3340797" y="817866"/>
            <a:ext cx="2188276" cy="840489"/>
          </a:xfrm>
          <a:prstGeom prst="homePlate">
            <a:avLst>
              <a:gd name="adj" fmla="val 38615"/>
            </a:avLst>
          </a:prstGeom>
          <a:solidFill>
            <a:schemeClr val="tx1"/>
          </a:solidFill>
          <a:ln w="19050">
            <a:solidFill>
              <a:schemeClr val="bg1"/>
            </a:solidFill>
          </a:ln>
        </p:spPr>
        <p:txBody>
          <a:bodyPr vert="horz" lIns="731520" tIns="91440" rIns="91440" bIns="91440" rtlCol="0" anchor="ctr" anchorCtr="0">
            <a:noAutofit/>
          </a:bodyPr>
          <a:lstStyle>
            <a:lvl1pPr>
              <a:defRPr lang="en-US" sz="1600" dirty="0" smtClean="0">
                <a:solidFill>
                  <a:schemeClr val="bg1"/>
                </a:solidFill>
                <a:latin typeface="+mj-lt"/>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5"/>
          <p:cNvSpPr>
            <a:spLocks noGrp="1"/>
          </p:cNvSpPr>
          <p:nvPr>
            <p:ph type="body" sz="quarter" idx="14"/>
          </p:nvPr>
        </p:nvSpPr>
        <p:spPr>
          <a:xfrm>
            <a:off x="1717483" y="817866"/>
            <a:ext cx="2188276" cy="840489"/>
          </a:xfrm>
          <a:prstGeom prst="homePlate">
            <a:avLst>
              <a:gd name="adj" fmla="val 38615"/>
            </a:avLst>
          </a:prstGeom>
          <a:solidFill>
            <a:schemeClr val="tx1"/>
          </a:solidFill>
          <a:ln w="19050">
            <a:solidFill>
              <a:schemeClr val="bg1"/>
            </a:solidFill>
          </a:ln>
        </p:spPr>
        <p:txBody>
          <a:bodyPr vert="horz" lIns="731520" tIns="91440" rIns="91440" bIns="91440" rtlCol="0" anchor="ctr" anchorCtr="0">
            <a:noAutofit/>
          </a:bodyPr>
          <a:lstStyle>
            <a:lvl1pPr>
              <a:defRPr lang="en-US" sz="1600" dirty="0" smtClean="0">
                <a:solidFill>
                  <a:schemeClr val="bg1"/>
                </a:solidFill>
                <a:latin typeface="+mj-lt"/>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solidFill>
                <a:srgbClr val="2372B9"/>
              </a:solidFill>
            </a:endParaRPr>
          </a:p>
        </p:txBody>
      </p:sp>
      <p:sp>
        <p:nvSpPr>
          <p:cNvPr id="5" name="Slide Number Placeholder 4"/>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
        <p:nvSpPr>
          <p:cNvPr id="6" name="Text Placeholder 5"/>
          <p:cNvSpPr>
            <a:spLocks noGrp="1"/>
          </p:cNvSpPr>
          <p:nvPr>
            <p:ph type="body" sz="quarter" idx="13"/>
          </p:nvPr>
        </p:nvSpPr>
        <p:spPr>
          <a:xfrm>
            <a:off x="363538" y="817866"/>
            <a:ext cx="1890563" cy="840489"/>
          </a:xfrm>
          <a:prstGeom prst="homePlate">
            <a:avLst>
              <a:gd name="adj" fmla="val 31025"/>
            </a:avLst>
          </a:prstGeom>
          <a:solidFill>
            <a:srgbClr val="2372B9"/>
          </a:solidFill>
          <a:ln w="19050">
            <a:solidFill>
              <a:schemeClr val="bg1"/>
            </a:solidFill>
          </a:ln>
        </p:spPr>
        <p:txBody>
          <a:bodyPr lIns="91440" tIns="91440" rIns="91440" bIns="91440" anchor="ctr" anchorCtr="0"/>
          <a:lstStyle>
            <a:lvl1pPr>
              <a:defRPr sz="1600">
                <a:solidFill>
                  <a:schemeClr val="bg1"/>
                </a:solidFill>
                <a:latin typeface="+mj-lt"/>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5"/>
          <p:cNvSpPr>
            <a:spLocks noGrp="1"/>
          </p:cNvSpPr>
          <p:nvPr>
            <p:ph type="body" sz="quarter" idx="18"/>
          </p:nvPr>
        </p:nvSpPr>
        <p:spPr>
          <a:xfrm>
            <a:off x="363538" y="1780162"/>
            <a:ext cx="1567047" cy="4298376"/>
          </a:xfrm>
        </p:spPr>
        <p:txBody>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5"/>
          <p:cNvSpPr>
            <a:spLocks noGrp="1"/>
          </p:cNvSpPr>
          <p:nvPr>
            <p:ph type="body" sz="quarter" idx="19"/>
          </p:nvPr>
        </p:nvSpPr>
        <p:spPr>
          <a:xfrm>
            <a:off x="2033985" y="1780162"/>
            <a:ext cx="1567047" cy="4298376"/>
          </a:xfrm>
        </p:spPr>
        <p:txBody>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5"/>
          <p:cNvSpPr>
            <a:spLocks noGrp="1"/>
          </p:cNvSpPr>
          <p:nvPr>
            <p:ph type="body" sz="quarter" idx="20"/>
          </p:nvPr>
        </p:nvSpPr>
        <p:spPr>
          <a:xfrm>
            <a:off x="3704432" y="1780162"/>
            <a:ext cx="1567047" cy="4298376"/>
          </a:xfrm>
        </p:spPr>
        <p:txBody>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5"/>
          <p:cNvSpPr>
            <a:spLocks noGrp="1"/>
          </p:cNvSpPr>
          <p:nvPr>
            <p:ph type="body" sz="quarter" idx="21"/>
          </p:nvPr>
        </p:nvSpPr>
        <p:spPr>
          <a:xfrm>
            <a:off x="5374879" y="1780162"/>
            <a:ext cx="1567047" cy="4298376"/>
          </a:xfrm>
        </p:spPr>
        <p:txBody>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5"/>
          <p:cNvSpPr>
            <a:spLocks noGrp="1"/>
          </p:cNvSpPr>
          <p:nvPr>
            <p:ph type="body" sz="quarter" idx="22"/>
          </p:nvPr>
        </p:nvSpPr>
        <p:spPr>
          <a:xfrm>
            <a:off x="7045325" y="1780162"/>
            <a:ext cx="1567047" cy="4298376"/>
          </a:xfrm>
        </p:spPr>
        <p:txBody>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1289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7" name="Rectangle 6"/>
          <p:cNvSpPr/>
          <p:nvPr userDrawn="1"/>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err="1">
              <a:solidFill>
                <a:prstClr val="white"/>
              </a:solidFill>
              <a:latin typeface="Franklin Gothic Book"/>
            </a:endParaRPr>
          </a:p>
        </p:txBody>
      </p:sp>
      <p:sp>
        <p:nvSpPr>
          <p:cNvPr id="3" name="Footer Placeholder 2"/>
          <p:cNvSpPr>
            <a:spLocks noGrp="1"/>
          </p:cNvSpPr>
          <p:nvPr>
            <p:ph type="ftr" sz="quarter" idx="11"/>
          </p:nvPr>
        </p:nvSpPr>
        <p:spPr/>
        <p:txBody>
          <a:bodyPr/>
          <a:lstStyle/>
          <a:p>
            <a:endParaRPr lang="en-US" dirty="0">
              <a:solidFill>
                <a:srgbClr val="2372B9"/>
              </a:solidFill>
            </a:endParaRPr>
          </a:p>
        </p:txBody>
      </p:sp>
      <p:sp>
        <p:nvSpPr>
          <p:cNvPr id="4" name="Slide Number Placeholder 3"/>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
        <p:nvSpPr>
          <p:cNvPr id="8" name="Picture Placeholder 7"/>
          <p:cNvSpPr>
            <a:spLocks noGrp="1"/>
          </p:cNvSpPr>
          <p:nvPr>
            <p:ph type="pic" sz="quarter" idx="13"/>
          </p:nvPr>
        </p:nvSpPr>
        <p:spPr>
          <a:xfrm>
            <a:off x="1" y="0"/>
            <a:ext cx="9144000" cy="6402388"/>
          </a:xfrm>
        </p:spPr>
        <p:txBody>
          <a:bodyPr/>
          <a:lstStyle/>
          <a:p>
            <a:r>
              <a:rPr lang="en-US"/>
              <a:t>Click icon to add picture</a:t>
            </a:r>
          </a:p>
        </p:txBody>
      </p:sp>
    </p:spTree>
    <p:extLst>
      <p:ext uri="{BB962C8B-B14F-4D97-AF65-F5344CB8AC3E}">
        <p14:creationId xmlns:p14="http://schemas.microsoft.com/office/powerpoint/2010/main" val="3100054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P Body Section">
    <p:bg>
      <p:bgPr>
        <a:gradFill rotWithShape="1">
          <a:gsLst>
            <a:gs pos="88000">
              <a:schemeClr val="bg1"/>
            </a:gs>
            <a:gs pos="100000">
              <a:srgbClr val="00B0F0">
                <a:alpha val="19000"/>
                <a:lumMod val="86000"/>
                <a:lumOff val="1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lvl1pPr>
              <a:defRPr baseline="0">
                <a:solidFill>
                  <a:srgbClr val="33CC33"/>
                </a:solidFill>
                <a:latin typeface="Arial" pitchFamily="34" charset="0"/>
              </a:defRPr>
            </a:lvl1pPr>
          </a:lstStyle>
          <a:p>
            <a:r>
              <a:rPr lang="en-US" dirty="0"/>
              <a:t>Click to edit Master title style</a:t>
            </a:r>
          </a:p>
        </p:txBody>
      </p:sp>
      <p:sp>
        <p:nvSpPr>
          <p:cNvPr id="3" name="Footer Placeholder 13"/>
          <p:cNvSpPr>
            <a:spLocks noGrp="1"/>
          </p:cNvSpPr>
          <p:nvPr>
            <p:ph type="ftr" sz="quarter" idx="10"/>
          </p:nvPr>
        </p:nvSpPr>
        <p:spPr>
          <a:xfrm>
            <a:off x="7543800" y="5959475"/>
            <a:ext cx="1447800" cy="365125"/>
          </a:xfrm>
        </p:spPr>
        <p:txBody>
          <a:bodyPr/>
          <a:lstStyle>
            <a:lvl1pPr>
              <a:defRPr sz="1400" b="1" baseline="0">
                <a:solidFill>
                  <a:srgbClr val="00B050"/>
                </a:solidFill>
              </a:defRPr>
            </a:lvl1pPr>
          </a:lstStyle>
          <a:p>
            <a:pPr>
              <a:defRPr/>
            </a:pPr>
            <a:endParaRPr lang="en-US" dirty="0"/>
          </a:p>
        </p:txBody>
      </p:sp>
    </p:spTree>
    <p:extLst>
      <p:ext uri="{BB962C8B-B14F-4D97-AF65-F5344CB8AC3E}">
        <p14:creationId xmlns:p14="http://schemas.microsoft.com/office/powerpoint/2010/main" val="229622442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5500BF01-E48D-4CED-B086-220609C282DE}"/>
              </a:ext>
            </a:extLst>
          </p:cNvPr>
          <p:cNvSpPr>
            <a:spLocks/>
          </p:cNvSpPr>
          <p:nvPr/>
        </p:nvSpPr>
        <p:spPr bwMode="auto">
          <a:xfrm flipV="1">
            <a:off x="-9525" y="2609034"/>
            <a:ext cx="9159875" cy="300082"/>
          </a:xfrm>
          <a:custGeom>
            <a:avLst/>
            <a:gdLst>
              <a:gd name="T0" fmla="*/ 9503 w 9159510"/>
              <a:gd name="T1" fmla="*/ 5538431 h 5517909"/>
              <a:gd name="T2" fmla="*/ 69 w 9159510"/>
              <a:gd name="T3" fmla="*/ 0 h 5517909"/>
              <a:gd name="T4" fmla="*/ 9178319 w 9159510"/>
              <a:gd name="T5" fmla="*/ 5278154 h 5517909"/>
              <a:gd name="T6" fmla="*/ 9184562 w 9159510"/>
              <a:gd name="T7" fmla="*/ 5538431 h 5517909"/>
              <a:gd name="T8" fmla="*/ 9503 w 9159510"/>
              <a:gd name="T9" fmla="*/ 5538431 h 55179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59510" h="5517909">
                <a:moveTo>
                  <a:pt x="9503" y="5517909"/>
                </a:moveTo>
                <a:cubicBezTo>
                  <a:pt x="10572" y="3677201"/>
                  <a:pt x="-1000" y="1840708"/>
                  <a:pt x="69" y="0"/>
                </a:cubicBezTo>
                <a:lnTo>
                  <a:pt x="9147277" y="5258602"/>
                </a:lnTo>
                <a:cubicBezTo>
                  <a:pt x="9170023" y="5476967"/>
                  <a:pt x="9154216" y="5394890"/>
                  <a:pt x="9153503" y="5517909"/>
                </a:cubicBezTo>
                <a:lnTo>
                  <a:pt x="9503" y="551790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en-US" sz="1350"/>
          </a:p>
        </p:txBody>
      </p:sp>
      <p:pic>
        <p:nvPicPr>
          <p:cNvPr id="5" name="Picture 3" descr="C:\Users\peter.eatroff\Desktop\aCoverNoImg.png">
            <a:extLst>
              <a:ext uri="{FF2B5EF4-FFF2-40B4-BE49-F238E27FC236}">
                <a16:creationId xmlns:a16="http://schemas.microsoft.com/office/drawing/2014/main" id="{CFAA9B4D-3352-48AA-90A9-432275E66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E86ED5B8-9AFF-4A74-BB5B-589CA20DC9B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9726" y="6151563"/>
            <a:ext cx="345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p:cNvSpPr>
            <a:spLocks noGrp="1" noChangeArrowheads="1"/>
          </p:cNvSpPr>
          <p:nvPr>
            <p:ph type="subTitle" idx="1"/>
          </p:nvPr>
        </p:nvSpPr>
        <p:spPr>
          <a:xfrm>
            <a:off x="609600" y="2514600"/>
            <a:ext cx="6629400" cy="609600"/>
          </a:xfrm>
        </p:spPr>
        <p:txBody>
          <a:bodyPr lIns="91440" tIns="45720" rIns="91440" bIns="45720"/>
          <a:lstStyle>
            <a:lvl1pPr marL="0" indent="0">
              <a:buFontTx/>
              <a:buNone/>
              <a:defRPr sz="1800"/>
            </a:lvl1pPr>
          </a:lstStyle>
          <a:p>
            <a:r>
              <a:rPr lang="en-US"/>
              <a:t>Click to edit Master subtitle style</a:t>
            </a:r>
          </a:p>
        </p:txBody>
      </p:sp>
      <p:sp>
        <p:nvSpPr>
          <p:cNvPr id="11268" name="Rectangle 4"/>
          <p:cNvSpPr>
            <a:spLocks noGrp="1" noChangeArrowheads="1"/>
          </p:cNvSpPr>
          <p:nvPr>
            <p:ph type="ctrTitle"/>
          </p:nvPr>
        </p:nvSpPr>
        <p:spPr>
          <a:xfrm>
            <a:off x="609600" y="1371600"/>
            <a:ext cx="7010400" cy="1143000"/>
          </a:xfrm>
        </p:spPr>
        <p:txBody>
          <a:bodyPr lIns="91440" tIns="45720" rIns="91440" bIns="45720" anchor="ctr"/>
          <a:lstStyle>
            <a:lvl1pPr>
              <a:defRPr sz="2700" b="0">
                <a:solidFill>
                  <a:srgbClr val="6F7173"/>
                </a:solidFill>
              </a:defRPr>
            </a:lvl1pPr>
          </a:lstStyle>
          <a:p>
            <a:r>
              <a:rPr lang="en-US"/>
              <a:t>Click to edit Master title style</a:t>
            </a:r>
          </a:p>
        </p:txBody>
      </p:sp>
    </p:spTree>
    <p:extLst>
      <p:ext uri="{BB962C8B-B14F-4D97-AF65-F5344CB8AC3E}">
        <p14:creationId xmlns:p14="http://schemas.microsoft.com/office/powerpoint/2010/main" val="776130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7A70F67C-ECA4-4801-8A0C-0DBC2D138409}"/>
              </a:ext>
            </a:extLst>
          </p:cNvPr>
          <p:cNvSpPr>
            <a:spLocks noGrp="1"/>
          </p:cNvSpPr>
          <p:nvPr>
            <p:ph type="ftr" sz="quarter" idx="10"/>
          </p:nvPr>
        </p:nvSpPr>
        <p:spPr/>
        <p:txBody>
          <a:bodyPr/>
          <a:lstStyle>
            <a:lvl1pPr>
              <a:defRPr/>
            </a:lvl1pPr>
          </a:lstStyle>
          <a:p>
            <a:endParaRPr lang="en-US"/>
          </a:p>
        </p:txBody>
      </p:sp>
      <p:sp>
        <p:nvSpPr>
          <p:cNvPr id="5" name="Slide Number Placeholder 4">
            <a:extLst>
              <a:ext uri="{FF2B5EF4-FFF2-40B4-BE49-F238E27FC236}">
                <a16:creationId xmlns:a16="http://schemas.microsoft.com/office/drawing/2014/main" id="{EF7821C6-CE20-444C-A88B-C9E3CE4D2C51}"/>
              </a:ext>
            </a:extLst>
          </p:cNvPr>
          <p:cNvSpPr>
            <a:spLocks noGrp="1"/>
          </p:cNvSpPr>
          <p:nvPr>
            <p:ph type="sldNum" sz="quarter" idx="11"/>
          </p:nvPr>
        </p:nvSpPr>
        <p:spPr>
          <a:xfrm>
            <a:off x="381000" y="6645277"/>
            <a:ext cx="304800" cy="2127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6DE9E6D-9952-4007-B4F8-FBE7DFBDD911}" type="slidenum">
              <a:rPr lang="en-US" smtClean="0"/>
              <a:t>‹#›</a:t>
            </a:fld>
            <a:endParaRPr lang="en-US" dirty="0"/>
          </a:p>
        </p:txBody>
      </p:sp>
    </p:spTree>
    <p:extLst>
      <p:ext uri="{BB962C8B-B14F-4D97-AF65-F5344CB8AC3E}">
        <p14:creationId xmlns:p14="http://schemas.microsoft.com/office/powerpoint/2010/main" val="4143440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
        <p:nvSpPr>
          <p:cNvPr id="4" name="Footer Placeholder 3">
            <a:extLst>
              <a:ext uri="{FF2B5EF4-FFF2-40B4-BE49-F238E27FC236}">
                <a16:creationId xmlns:a16="http://schemas.microsoft.com/office/drawing/2014/main" id="{B07E30EC-6E3B-4A40-AC85-BE075FF9F9C9}"/>
              </a:ext>
            </a:extLst>
          </p:cNvPr>
          <p:cNvSpPr>
            <a:spLocks noGrp="1"/>
          </p:cNvSpPr>
          <p:nvPr>
            <p:ph type="ftr" sz="quarter" idx="10"/>
          </p:nvPr>
        </p:nvSpPr>
        <p:spPr/>
        <p:txBody>
          <a:bodyPr/>
          <a:lstStyle>
            <a:lvl1pPr>
              <a:defRPr/>
            </a:lvl1pPr>
          </a:lstStyle>
          <a:p>
            <a:endParaRPr lang="en-US"/>
          </a:p>
        </p:txBody>
      </p:sp>
      <p:sp>
        <p:nvSpPr>
          <p:cNvPr id="5" name="Slide Number Placeholder 4">
            <a:extLst>
              <a:ext uri="{FF2B5EF4-FFF2-40B4-BE49-F238E27FC236}">
                <a16:creationId xmlns:a16="http://schemas.microsoft.com/office/drawing/2014/main" id="{521E679B-FED4-4EBE-A80B-6BA54DFE1814}"/>
              </a:ext>
            </a:extLst>
          </p:cNvPr>
          <p:cNvSpPr>
            <a:spLocks noGrp="1"/>
          </p:cNvSpPr>
          <p:nvPr>
            <p:ph type="sldNum" sz="quarter" idx="11"/>
          </p:nvPr>
        </p:nvSpPr>
        <p:spPr>
          <a:xfrm>
            <a:off x="381000" y="6645277"/>
            <a:ext cx="304800" cy="2127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en-US" dirty="0"/>
          </a:p>
        </p:txBody>
      </p:sp>
    </p:spTree>
    <p:extLst>
      <p:ext uri="{BB962C8B-B14F-4D97-AF65-F5344CB8AC3E}">
        <p14:creationId xmlns:p14="http://schemas.microsoft.com/office/powerpoint/2010/main" val="101943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3539" y="1219200"/>
            <a:ext cx="4129087" cy="518318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6" y="1219200"/>
            <a:ext cx="4130675" cy="518318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23AB783-F3D9-4661-BF32-7354C3D8B617}"/>
              </a:ext>
            </a:extLst>
          </p:cNvPr>
          <p:cNvSpPr>
            <a:spLocks noGrp="1"/>
          </p:cNvSpPr>
          <p:nvPr>
            <p:ph type="ftr" sz="quarter" idx="10"/>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75D9484F-777D-4294-81F1-8F6B10E8CA54}"/>
              </a:ext>
            </a:extLst>
          </p:cNvPr>
          <p:cNvSpPr>
            <a:spLocks noGrp="1"/>
          </p:cNvSpPr>
          <p:nvPr>
            <p:ph type="sldNum" sz="quarter" idx="11"/>
          </p:nvPr>
        </p:nvSpPr>
        <p:spPr>
          <a:xfrm>
            <a:off x="381000" y="6645277"/>
            <a:ext cx="304800" cy="2127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6DE9E6D-9952-4007-B4F8-FBE7DFBDD911}" type="slidenum">
              <a:rPr lang="en-US" smtClean="0"/>
              <a:t>‹#›</a:t>
            </a:fld>
            <a:endParaRPr lang="en-US"/>
          </a:p>
        </p:txBody>
      </p:sp>
    </p:spTree>
    <p:extLst>
      <p:ext uri="{BB962C8B-B14F-4D97-AF65-F5344CB8AC3E}">
        <p14:creationId xmlns:p14="http://schemas.microsoft.com/office/powerpoint/2010/main" val="1251302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FF2380D0-7D8F-46FE-8668-2A5BE9251341}"/>
              </a:ext>
            </a:extLst>
          </p:cNvPr>
          <p:cNvSpPr>
            <a:spLocks noGrp="1"/>
          </p:cNvSpPr>
          <p:nvPr>
            <p:ph type="ftr" sz="quarter" idx="10"/>
          </p:nvPr>
        </p:nvSpPr>
        <p:spPr/>
        <p:txBody>
          <a:bodyPr/>
          <a:lstStyle>
            <a:lvl1pPr>
              <a:defRPr/>
            </a:lvl1pPr>
          </a:lstStyle>
          <a:p>
            <a:endParaRPr lang="en-US"/>
          </a:p>
        </p:txBody>
      </p:sp>
      <p:sp>
        <p:nvSpPr>
          <p:cNvPr id="8" name="Slide Number Placeholder 7">
            <a:extLst>
              <a:ext uri="{FF2B5EF4-FFF2-40B4-BE49-F238E27FC236}">
                <a16:creationId xmlns:a16="http://schemas.microsoft.com/office/drawing/2014/main" id="{49C7005A-2912-4661-A5A3-9A6E01D3A4E4}"/>
              </a:ext>
            </a:extLst>
          </p:cNvPr>
          <p:cNvSpPr>
            <a:spLocks noGrp="1"/>
          </p:cNvSpPr>
          <p:nvPr>
            <p:ph type="sldNum" sz="quarter" idx="11"/>
          </p:nvPr>
        </p:nvSpPr>
        <p:spPr>
          <a:xfrm>
            <a:off x="381000" y="6645277"/>
            <a:ext cx="304800" cy="2127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6DE9E6D-9952-4007-B4F8-FBE7DFBDD911}" type="slidenum">
              <a:rPr lang="en-US" smtClean="0"/>
              <a:t>‹#›</a:t>
            </a:fld>
            <a:endParaRPr lang="en-US"/>
          </a:p>
        </p:txBody>
      </p:sp>
    </p:spTree>
    <p:extLst>
      <p:ext uri="{BB962C8B-B14F-4D97-AF65-F5344CB8AC3E}">
        <p14:creationId xmlns:p14="http://schemas.microsoft.com/office/powerpoint/2010/main" val="1330905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05AD1FC0-1B0E-4DDB-93E7-1C953104C216}"/>
              </a:ext>
            </a:extLst>
          </p:cNvPr>
          <p:cNvSpPr>
            <a:spLocks noGrp="1"/>
          </p:cNvSpPr>
          <p:nvPr>
            <p:ph type="ftr" sz="quarter" idx="10"/>
          </p:nvPr>
        </p:nvSpPr>
        <p:spPr/>
        <p:txBody>
          <a:bodyPr/>
          <a:lstStyle>
            <a:lvl1pPr>
              <a:defRPr/>
            </a:lvl1pPr>
          </a:lstStyle>
          <a:p>
            <a:endParaRPr lang="en-US"/>
          </a:p>
        </p:txBody>
      </p:sp>
      <p:sp>
        <p:nvSpPr>
          <p:cNvPr id="4" name="Slide Number Placeholder 3">
            <a:extLst>
              <a:ext uri="{FF2B5EF4-FFF2-40B4-BE49-F238E27FC236}">
                <a16:creationId xmlns:a16="http://schemas.microsoft.com/office/drawing/2014/main" id="{7AC7B8D5-48D8-40C1-AFAF-C56B3A37A37F}"/>
              </a:ext>
            </a:extLst>
          </p:cNvPr>
          <p:cNvSpPr>
            <a:spLocks noGrp="1"/>
          </p:cNvSpPr>
          <p:nvPr>
            <p:ph type="sldNum" sz="quarter" idx="11"/>
          </p:nvPr>
        </p:nvSpPr>
        <p:spPr>
          <a:xfrm>
            <a:off x="381000" y="6645277"/>
            <a:ext cx="304800" cy="2127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6DE9E6D-9952-4007-B4F8-FBE7DFBDD911}" type="slidenum">
              <a:rPr lang="en-US" smtClean="0"/>
              <a:t>‹#›</a:t>
            </a:fld>
            <a:endParaRPr lang="en-US"/>
          </a:p>
        </p:txBody>
      </p:sp>
    </p:spTree>
    <p:extLst>
      <p:ext uri="{BB962C8B-B14F-4D97-AF65-F5344CB8AC3E}">
        <p14:creationId xmlns:p14="http://schemas.microsoft.com/office/powerpoint/2010/main" val="3295551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C287751-454E-4B21-A6E2-4F2F1AD53F5C}"/>
              </a:ext>
            </a:extLst>
          </p:cNvPr>
          <p:cNvSpPr>
            <a:spLocks noGrp="1"/>
          </p:cNvSpPr>
          <p:nvPr>
            <p:ph type="ftr" sz="quarter" idx="10"/>
          </p:nvPr>
        </p:nvSpPr>
        <p:spPr/>
        <p:txBody>
          <a:bodyPr/>
          <a:lstStyle>
            <a:lvl1pPr>
              <a:defRPr/>
            </a:lvl1pPr>
          </a:lstStyle>
          <a:p>
            <a:endParaRPr lang="en-US"/>
          </a:p>
        </p:txBody>
      </p:sp>
      <p:sp>
        <p:nvSpPr>
          <p:cNvPr id="3" name="Slide Number Placeholder 2">
            <a:extLst>
              <a:ext uri="{FF2B5EF4-FFF2-40B4-BE49-F238E27FC236}">
                <a16:creationId xmlns:a16="http://schemas.microsoft.com/office/drawing/2014/main" id="{92CC7D66-CF01-4628-B005-5133024A45A4}"/>
              </a:ext>
            </a:extLst>
          </p:cNvPr>
          <p:cNvSpPr>
            <a:spLocks noGrp="1"/>
          </p:cNvSpPr>
          <p:nvPr>
            <p:ph type="sldNum" sz="quarter" idx="11"/>
          </p:nvPr>
        </p:nvSpPr>
        <p:spPr>
          <a:xfrm>
            <a:off x="381000" y="6645277"/>
            <a:ext cx="304800" cy="2127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6DE9E6D-9952-4007-B4F8-FBE7DFBDD911}" type="slidenum">
              <a:rPr lang="en-US" smtClean="0"/>
              <a:t>‹#›</a:t>
            </a:fld>
            <a:endParaRPr lang="en-US"/>
          </a:p>
        </p:txBody>
      </p:sp>
    </p:spTree>
    <p:extLst>
      <p:ext uri="{BB962C8B-B14F-4D97-AF65-F5344CB8AC3E}">
        <p14:creationId xmlns:p14="http://schemas.microsoft.com/office/powerpoint/2010/main" val="23694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Image Title Slide">
    <p:bg bwMode="ltGray">
      <p:bgPr>
        <a:solidFill>
          <a:schemeClr val="bg1"/>
        </a:solidFill>
        <a:effectLst/>
      </p:bgPr>
    </p:bg>
    <p:spTree>
      <p:nvGrpSpPr>
        <p:cNvPr id="1" name=""/>
        <p:cNvGrpSpPr/>
        <p:nvPr/>
      </p:nvGrpSpPr>
      <p:grpSpPr>
        <a:xfrm>
          <a:off x="0" y="0"/>
          <a:ext cx="0" cy="0"/>
          <a:chOff x="0" y="0"/>
          <a:chExt cx="0" cy="0"/>
        </a:xfrm>
      </p:grpSpPr>
      <p:pic>
        <p:nvPicPr>
          <p:cNvPr id="6" name="Picture 5" descr="corner_image_lrg.jpg"/>
          <p:cNvPicPr>
            <a:picLocks noChangeAspect="1"/>
          </p:cNvPicPr>
          <p:nvPr userDrawn="1"/>
        </p:nvPicPr>
        <p:blipFill>
          <a:blip r:embed="rId2" cstate="print"/>
          <a:stretch>
            <a:fillRect/>
          </a:stretch>
        </p:blipFill>
        <p:spPr>
          <a:xfrm>
            <a:off x="1184459" y="1823756"/>
            <a:ext cx="7957706" cy="5065776"/>
          </a:xfrm>
          <a:prstGeom prst="rect">
            <a:avLst/>
          </a:prstGeom>
        </p:spPr>
      </p:pic>
      <p:sp>
        <p:nvSpPr>
          <p:cNvPr id="2" name="Title 1"/>
          <p:cNvSpPr>
            <a:spLocks noGrp="1"/>
          </p:cNvSpPr>
          <p:nvPr userDrawn="1">
            <p:ph type="ctrTitle" hasCustomPrompt="1"/>
          </p:nvPr>
        </p:nvSpPr>
        <p:spPr>
          <a:xfrm>
            <a:off x="363538" y="1163763"/>
            <a:ext cx="4281487" cy="1470025"/>
          </a:xfrm>
        </p:spPr>
        <p:txBody>
          <a:bodyPr anchor="t" anchorCtr="0"/>
          <a:lstStyle>
            <a:lvl1pPr>
              <a:lnSpc>
                <a:spcPct val="90000"/>
              </a:lnSpc>
              <a:defRPr sz="3200">
                <a:solidFill>
                  <a:schemeClr val="tx1"/>
                </a:solidFill>
              </a:defRPr>
            </a:lvl1pPr>
          </a:lstStyle>
          <a:p>
            <a:r>
              <a:rPr lang="en-US" dirty="0"/>
              <a:t>Click to edit Master</a:t>
            </a:r>
            <a:br>
              <a:rPr lang="en-US" dirty="0"/>
            </a:br>
            <a:r>
              <a:rPr lang="en-US" dirty="0"/>
              <a:t>title style</a:t>
            </a:r>
          </a:p>
        </p:txBody>
      </p:sp>
      <p:sp>
        <p:nvSpPr>
          <p:cNvPr id="3" name="Subtitle 2"/>
          <p:cNvSpPr>
            <a:spLocks noGrp="1"/>
          </p:cNvSpPr>
          <p:nvPr userDrawn="1">
            <p:ph type="subTitle" idx="1"/>
          </p:nvPr>
        </p:nvSpPr>
        <p:spPr>
          <a:xfrm>
            <a:off x="351663" y="2164279"/>
            <a:ext cx="2771547" cy="448294"/>
          </a:xfrm>
        </p:spPr>
        <p:txBody>
          <a:bodyPr/>
          <a:lstStyle>
            <a:lvl1pPr marL="0" indent="0" algn="l">
              <a:lnSpc>
                <a:spcPct val="90000"/>
              </a:lnSpc>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userDrawn="1"/>
        </p:nvPicPr>
        <p:blipFill>
          <a:blip r:embed="rId3" cstate="print"/>
          <a:stretch>
            <a:fillRect/>
          </a:stretch>
        </p:blipFill>
        <p:spPr>
          <a:xfrm>
            <a:off x="478065" y="382489"/>
            <a:ext cx="3265260" cy="441871"/>
          </a:xfrm>
          <a:prstGeom prst="rect">
            <a:avLst/>
          </a:prstGeom>
        </p:spPr>
      </p:pic>
    </p:spTree>
    <p:extLst>
      <p:ext uri="{BB962C8B-B14F-4D97-AF65-F5344CB8AC3E}">
        <p14:creationId xmlns:p14="http://schemas.microsoft.com/office/powerpoint/2010/main" val="3092932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Footer Placeholder 4">
            <a:extLst>
              <a:ext uri="{FF2B5EF4-FFF2-40B4-BE49-F238E27FC236}">
                <a16:creationId xmlns:a16="http://schemas.microsoft.com/office/drawing/2014/main" id="{CF2CC18C-5AED-4726-9E53-CAAF992F9902}"/>
              </a:ext>
            </a:extLst>
          </p:cNvPr>
          <p:cNvSpPr>
            <a:spLocks noGrp="1"/>
          </p:cNvSpPr>
          <p:nvPr>
            <p:ph type="ftr" sz="quarter" idx="10"/>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B9A4B116-5E31-4140-945B-DD935BEE79F9}"/>
              </a:ext>
            </a:extLst>
          </p:cNvPr>
          <p:cNvSpPr>
            <a:spLocks noGrp="1"/>
          </p:cNvSpPr>
          <p:nvPr>
            <p:ph type="sldNum" sz="quarter" idx="11"/>
          </p:nvPr>
        </p:nvSpPr>
        <p:spPr>
          <a:xfrm>
            <a:off x="381000" y="6645277"/>
            <a:ext cx="304800" cy="2127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6DE9E6D-9952-4007-B4F8-FBE7DFBDD911}" type="slidenum">
              <a:rPr lang="en-US" smtClean="0"/>
              <a:t>‹#›</a:t>
            </a:fld>
            <a:endParaRPr lang="en-US"/>
          </a:p>
        </p:txBody>
      </p:sp>
    </p:spTree>
    <p:extLst>
      <p:ext uri="{BB962C8B-B14F-4D97-AF65-F5344CB8AC3E}">
        <p14:creationId xmlns:p14="http://schemas.microsoft.com/office/powerpoint/2010/main" val="33649415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Footer Placeholder 4">
            <a:extLst>
              <a:ext uri="{FF2B5EF4-FFF2-40B4-BE49-F238E27FC236}">
                <a16:creationId xmlns:a16="http://schemas.microsoft.com/office/drawing/2014/main" id="{1EDEE4C0-53D9-4A2B-BD79-273BF60FC8F6}"/>
              </a:ext>
            </a:extLst>
          </p:cNvPr>
          <p:cNvSpPr>
            <a:spLocks noGrp="1"/>
          </p:cNvSpPr>
          <p:nvPr>
            <p:ph type="ftr" sz="quarter" idx="10"/>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BD990E60-CF70-4142-A64A-EEEEDD9997A9}"/>
              </a:ext>
            </a:extLst>
          </p:cNvPr>
          <p:cNvSpPr>
            <a:spLocks noGrp="1"/>
          </p:cNvSpPr>
          <p:nvPr>
            <p:ph type="sldNum" sz="quarter" idx="11"/>
          </p:nvPr>
        </p:nvSpPr>
        <p:spPr>
          <a:xfrm>
            <a:off x="381000" y="6645277"/>
            <a:ext cx="304800" cy="2127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6DE9E6D-9952-4007-B4F8-FBE7DFBDD911}" type="slidenum">
              <a:rPr lang="en-US" smtClean="0"/>
              <a:t>‹#›</a:t>
            </a:fld>
            <a:endParaRPr lang="en-US"/>
          </a:p>
        </p:txBody>
      </p:sp>
    </p:spTree>
    <p:extLst>
      <p:ext uri="{BB962C8B-B14F-4D97-AF65-F5344CB8AC3E}">
        <p14:creationId xmlns:p14="http://schemas.microsoft.com/office/powerpoint/2010/main" val="1892353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663F26FB-89A0-42D2-AC69-F37B613436BB}"/>
              </a:ext>
            </a:extLst>
          </p:cNvPr>
          <p:cNvSpPr>
            <a:spLocks noGrp="1"/>
          </p:cNvSpPr>
          <p:nvPr>
            <p:ph type="ftr" sz="quarter" idx="10"/>
          </p:nvPr>
        </p:nvSpPr>
        <p:spPr/>
        <p:txBody>
          <a:bodyPr/>
          <a:lstStyle>
            <a:lvl1pPr>
              <a:defRPr/>
            </a:lvl1pPr>
          </a:lstStyle>
          <a:p>
            <a:endParaRPr lang="en-US"/>
          </a:p>
        </p:txBody>
      </p:sp>
      <p:sp>
        <p:nvSpPr>
          <p:cNvPr id="5" name="Slide Number Placeholder 4">
            <a:extLst>
              <a:ext uri="{FF2B5EF4-FFF2-40B4-BE49-F238E27FC236}">
                <a16:creationId xmlns:a16="http://schemas.microsoft.com/office/drawing/2014/main" id="{406CB41B-0A93-4B5C-9482-9524A21EE137}"/>
              </a:ext>
            </a:extLst>
          </p:cNvPr>
          <p:cNvSpPr>
            <a:spLocks noGrp="1"/>
          </p:cNvSpPr>
          <p:nvPr>
            <p:ph type="sldNum" sz="quarter" idx="11"/>
          </p:nvPr>
        </p:nvSpPr>
        <p:spPr>
          <a:xfrm>
            <a:off x="381000" y="6645277"/>
            <a:ext cx="304800" cy="2127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6DE9E6D-9952-4007-B4F8-FBE7DFBDD911}" type="slidenum">
              <a:rPr lang="en-US" smtClean="0"/>
              <a:t>‹#›</a:t>
            </a:fld>
            <a:endParaRPr lang="en-US"/>
          </a:p>
        </p:txBody>
      </p:sp>
    </p:spTree>
    <p:extLst>
      <p:ext uri="{BB962C8B-B14F-4D97-AF65-F5344CB8AC3E}">
        <p14:creationId xmlns:p14="http://schemas.microsoft.com/office/powerpoint/2010/main" val="2559546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3851" y="185738"/>
            <a:ext cx="2101850" cy="62166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3539" y="185738"/>
            <a:ext cx="6157912" cy="62166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C0A1B158-9EBF-4D52-A2FF-327F837F8E4F}"/>
              </a:ext>
            </a:extLst>
          </p:cNvPr>
          <p:cNvSpPr>
            <a:spLocks noGrp="1"/>
          </p:cNvSpPr>
          <p:nvPr>
            <p:ph type="ftr" sz="quarter" idx="10"/>
          </p:nvPr>
        </p:nvSpPr>
        <p:spPr/>
        <p:txBody>
          <a:bodyPr/>
          <a:lstStyle>
            <a:lvl1pPr>
              <a:defRPr/>
            </a:lvl1pPr>
          </a:lstStyle>
          <a:p>
            <a:endParaRPr lang="en-US"/>
          </a:p>
        </p:txBody>
      </p:sp>
      <p:sp>
        <p:nvSpPr>
          <p:cNvPr id="5" name="Slide Number Placeholder 4">
            <a:extLst>
              <a:ext uri="{FF2B5EF4-FFF2-40B4-BE49-F238E27FC236}">
                <a16:creationId xmlns:a16="http://schemas.microsoft.com/office/drawing/2014/main" id="{4D729461-D7DF-4C51-8B2A-A4710AED38BB}"/>
              </a:ext>
            </a:extLst>
          </p:cNvPr>
          <p:cNvSpPr>
            <a:spLocks noGrp="1"/>
          </p:cNvSpPr>
          <p:nvPr>
            <p:ph type="sldNum" sz="quarter" idx="11"/>
          </p:nvPr>
        </p:nvSpPr>
        <p:spPr>
          <a:xfrm>
            <a:off x="381000" y="6645277"/>
            <a:ext cx="304800" cy="2127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6DE9E6D-9952-4007-B4F8-FBE7DFBDD911}" type="slidenum">
              <a:rPr lang="en-US" smtClean="0"/>
              <a:t>‹#›</a:t>
            </a:fld>
            <a:endParaRPr lang="en-US"/>
          </a:p>
        </p:txBody>
      </p:sp>
    </p:spTree>
    <p:extLst>
      <p:ext uri="{BB962C8B-B14F-4D97-AF65-F5344CB8AC3E}">
        <p14:creationId xmlns:p14="http://schemas.microsoft.com/office/powerpoint/2010/main" val="20512381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63538" y="185738"/>
            <a:ext cx="8412162" cy="728662"/>
          </a:xfrm>
        </p:spPr>
        <p:txBody>
          <a:bodyPr/>
          <a:lstStyle/>
          <a:p>
            <a:r>
              <a:rPr lang="en-US"/>
              <a:t>Click to edit Master title style</a:t>
            </a:r>
          </a:p>
        </p:txBody>
      </p:sp>
      <p:sp>
        <p:nvSpPr>
          <p:cNvPr id="3" name="Table Placeholder 2"/>
          <p:cNvSpPr>
            <a:spLocks noGrp="1"/>
          </p:cNvSpPr>
          <p:nvPr>
            <p:ph type="tbl" idx="1"/>
          </p:nvPr>
        </p:nvSpPr>
        <p:spPr>
          <a:xfrm>
            <a:off x="363538" y="1219200"/>
            <a:ext cx="8412162" cy="5183188"/>
          </a:xfrm>
        </p:spPr>
        <p:txBody>
          <a:bodyPr/>
          <a:lstStyle/>
          <a:p>
            <a:pPr lvl="0"/>
            <a:r>
              <a:rPr lang="en-US" noProof="0"/>
              <a:t>Click icon to add table</a:t>
            </a:r>
          </a:p>
        </p:txBody>
      </p:sp>
      <p:sp>
        <p:nvSpPr>
          <p:cNvPr id="4" name="Footer Placeholder 3">
            <a:extLst>
              <a:ext uri="{FF2B5EF4-FFF2-40B4-BE49-F238E27FC236}">
                <a16:creationId xmlns:a16="http://schemas.microsoft.com/office/drawing/2014/main" id="{B17D1D3A-D1DD-49F6-8CEA-E69BA51EC802}"/>
              </a:ext>
            </a:extLst>
          </p:cNvPr>
          <p:cNvSpPr>
            <a:spLocks noGrp="1"/>
          </p:cNvSpPr>
          <p:nvPr>
            <p:ph type="ftr" sz="quarter" idx="10"/>
          </p:nvPr>
        </p:nvSpPr>
        <p:spPr/>
        <p:txBody>
          <a:bodyPr/>
          <a:lstStyle>
            <a:lvl1pPr>
              <a:defRPr/>
            </a:lvl1pPr>
          </a:lstStyle>
          <a:p>
            <a:endParaRPr lang="en-US" dirty="0"/>
          </a:p>
        </p:txBody>
      </p:sp>
      <p:sp>
        <p:nvSpPr>
          <p:cNvPr id="5" name="Slide Number Placeholder 4">
            <a:extLst>
              <a:ext uri="{FF2B5EF4-FFF2-40B4-BE49-F238E27FC236}">
                <a16:creationId xmlns:a16="http://schemas.microsoft.com/office/drawing/2014/main" id="{ED00F419-AC6A-41B3-9192-12CC186F4F85}"/>
              </a:ext>
            </a:extLst>
          </p:cNvPr>
          <p:cNvSpPr>
            <a:spLocks noGrp="1"/>
          </p:cNvSpPr>
          <p:nvPr>
            <p:ph type="sldNum" sz="quarter" idx="11"/>
          </p:nvPr>
        </p:nvSpPr>
        <p:spPr>
          <a:xfrm>
            <a:off x="363538" y="6624640"/>
            <a:ext cx="4056062" cy="2127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6DE9E6D-9952-4007-B4F8-FBE7DFBDD911}" type="slidenum">
              <a:rPr lang="en-US" smtClean="0"/>
              <a:t>‹#›</a:t>
            </a:fld>
            <a:endParaRPr lang="en-US" dirty="0"/>
          </a:p>
        </p:txBody>
      </p:sp>
    </p:spTree>
    <p:extLst>
      <p:ext uri="{BB962C8B-B14F-4D97-AF65-F5344CB8AC3E}">
        <p14:creationId xmlns:p14="http://schemas.microsoft.com/office/powerpoint/2010/main" val="2817116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63538" y="185738"/>
            <a:ext cx="8412162" cy="728662"/>
          </a:xfrm>
        </p:spPr>
        <p:txBody>
          <a:bodyPr/>
          <a:lstStyle/>
          <a:p>
            <a:r>
              <a:rPr lang="en-US"/>
              <a:t>Click to edit Master title style</a:t>
            </a:r>
          </a:p>
        </p:txBody>
      </p:sp>
      <p:sp>
        <p:nvSpPr>
          <p:cNvPr id="3" name="Content Placeholder 2"/>
          <p:cNvSpPr>
            <a:spLocks noGrp="1"/>
          </p:cNvSpPr>
          <p:nvPr>
            <p:ph sz="quarter" idx="1"/>
          </p:nvPr>
        </p:nvSpPr>
        <p:spPr>
          <a:xfrm>
            <a:off x="363539" y="1219200"/>
            <a:ext cx="4129087"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363539" y="3886200"/>
            <a:ext cx="4129087" cy="2516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5026" y="1219200"/>
            <a:ext cx="4130675" cy="5183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DE9DCB84-FA24-4463-98F7-1BD3DFB26DEE}"/>
              </a:ext>
            </a:extLst>
          </p:cNvPr>
          <p:cNvSpPr>
            <a:spLocks noGrp="1"/>
          </p:cNvSpPr>
          <p:nvPr>
            <p:ph type="ftr" sz="quarter" idx="10"/>
          </p:nvPr>
        </p:nvSpPr>
        <p:spPr/>
        <p:txBody>
          <a:bodyPr/>
          <a:lstStyle>
            <a:lvl1pPr>
              <a:defRPr/>
            </a:lvl1pPr>
          </a:lstStyle>
          <a:p>
            <a:endParaRPr lang="en-US" dirty="0"/>
          </a:p>
        </p:txBody>
      </p:sp>
      <p:sp>
        <p:nvSpPr>
          <p:cNvPr id="7" name="Slide Number Placeholder 6">
            <a:extLst>
              <a:ext uri="{FF2B5EF4-FFF2-40B4-BE49-F238E27FC236}">
                <a16:creationId xmlns:a16="http://schemas.microsoft.com/office/drawing/2014/main" id="{4FCC6F8A-162D-4434-9CB8-20D52B994D11}"/>
              </a:ext>
            </a:extLst>
          </p:cNvPr>
          <p:cNvSpPr>
            <a:spLocks noGrp="1"/>
          </p:cNvSpPr>
          <p:nvPr>
            <p:ph type="sldNum" sz="quarter" idx="11"/>
          </p:nvPr>
        </p:nvSpPr>
        <p:spPr>
          <a:xfrm>
            <a:off x="363538" y="6624640"/>
            <a:ext cx="474662" cy="2127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6DE9E6D-9952-4007-B4F8-FBE7DFBDD911}" type="slidenum">
              <a:rPr lang="en-US" smtClean="0"/>
              <a:t>‹#›</a:t>
            </a:fld>
            <a:endParaRPr lang="en-US" dirty="0"/>
          </a:p>
        </p:txBody>
      </p:sp>
    </p:spTree>
    <p:extLst>
      <p:ext uri="{BB962C8B-B14F-4D97-AF65-F5344CB8AC3E}">
        <p14:creationId xmlns:p14="http://schemas.microsoft.com/office/powerpoint/2010/main" val="25235357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171" name="Picture 3" descr="C:\Users\peter.eatroff\Desktop\aCoverNoIm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76"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63538" y="748138"/>
            <a:ext cx="7772400" cy="1470025"/>
          </a:xfrm>
        </p:spPr>
        <p:txBody>
          <a:bodyPr anchor="b" anchorCtr="0"/>
          <a:lstStyle>
            <a:lvl1pPr>
              <a:lnSpc>
                <a:spcPct val="90000"/>
              </a:lnSpc>
              <a:defRPr sz="4000">
                <a:solidFill>
                  <a:schemeClr val="tx1"/>
                </a:solidFill>
              </a:defRPr>
            </a:lvl1pPr>
          </a:lstStyle>
          <a:p>
            <a:r>
              <a:rPr lang="en-US" dirty="0"/>
              <a:t>Click to edit Master</a:t>
            </a:r>
            <a:br>
              <a:rPr lang="en-US" dirty="0"/>
            </a:br>
            <a:r>
              <a:rPr lang="en-US" dirty="0"/>
              <a:t>title style</a:t>
            </a:r>
          </a:p>
        </p:txBody>
      </p:sp>
      <p:sp>
        <p:nvSpPr>
          <p:cNvPr id="3" name="Subtitle 2"/>
          <p:cNvSpPr>
            <a:spLocks noGrp="1"/>
          </p:cNvSpPr>
          <p:nvPr>
            <p:ph type="subTitle" idx="1"/>
          </p:nvPr>
        </p:nvSpPr>
        <p:spPr>
          <a:xfrm>
            <a:off x="363538" y="2217213"/>
            <a:ext cx="6400800" cy="448294"/>
          </a:xfrm>
        </p:spPr>
        <p:txBody>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54821" y="6151419"/>
            <a:ext cx="2119086" cy="457200"/>
          </a:xfrm>
          <a:prstGeom prst="rect">
            <a:avLst/>
          </a:prstGeom>
        </p:spPr>
      </p:pic>
    </p:spTree>
    <p:extLst>
      <p:ext uri="{BB962C8B-B14F-4D97-AF65-F5344CB8AC3E}">
        <p14:creationId xmlns:p14="http://schemas.microsoft.com/office/powerpoint/2010/main" val="9598943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2_Image Title Slide">
    <p:bg bwMode="ltGray">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363538" y="1163763"/>
            <a:ext cx="4281487" cy="1470025"/>
          </a:xfrm>
        </p:spPr>
        <p:txBody>
          <a:bodyPr anchor="t" anchorCtr="0"/>
          <a:lstStyle>
            <a:lvl1pPr>
              <a:lnSpc>
                <a:spcPct val="90000"/>
              </a:lnSpc>
              <a:defRPr sz="3200">
                <a:solidFill>
                  <a:schemeClr val="tx1"/>
                </a:solidFill>
              </a:defRPr>
            </a:lvl1pPr>
          </a:lstStyle>
          <a:p>
            <a:r>
              <a:rPr lang="en-US" dirty="0"/>
              <a:t>Click to edit Master</a:t>
            </a:r>
            <a:br>
              <a:rPr lang="en-US" dirty="0"/>
            </a:br>
            <a:r>
              <a:rPr lang="en-US" dirty="0"/>
              <a:t>title style</a:t>
            </a:r>
          </a:p>
        </p:txBody>
      </p:sp>
      <p:sp>
        <p:nvSpPr>
          <p:cNvPr id="3" name="Subtitle 2"/>
          <p:cNvSpPr>
            <a:spLocks noGrp="1"/>
          </p:cNvSpPr>
          <p:nvPr userDrawn="1">
            <p:ph type="subTitle" idx="1"/>
          </p:nvPr>
        </p:nvSpPr>
        <p:spPr>
          <a:xfrm>
            <a:off x="351663" y="2164279"/>
            <a:ext cx="2771547" cy="448294"/>
          </a:xfrm>
        </p:spPr>
        <p:txBody>
          <a:bodyPr/>
          <a:lstStyle>
            <a:lvl1pPr marL="0" indent="0" algn="l">
              <a:lnSpc>
                <a:spcPct val="90000"/>
              </a:lnSpc>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3538" y="319088"/>
            <a:ext cx="2119086" cy="457200"/>
          </a:xfrm>
          <a:prstGeom prst="rect">
            <a:avLst/>
          </a:prstGeom>
        </p:spPr>
      </p:pic>
    </p:spTree>
    <p:extLst>
      <p:ext uri="{BB962C8B-B14F-4D97-AF65-F5344CB8AC3E}">
        <p14:creationId xmlns:p14="http://schemas.microsoft.com/office/powerpoint/2010/main" val="35428644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3_Image Title Slide">
    <p:bg bwMode="ltGray">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363538" y="1163763"/>
            <a:ext cx="4281487" cy="1470025"/>
          </a:xfrm>
        </p:spPr>
        <p:txBody>
          <a:bodyPr anchor="t" anchorCtr="0"/>
          <a:lstStyle>
            <a:lvl1pPr>
              <a:lnSpc>
                <a:spcPct val="90000"/>
              </a:lnSpc>
              <a:defRPr sz="3200">
                <a:solidFill>
                  <a:schemeClr val="tx1"/>
                </a:solidFill>
              </a:defRPr>
            </a:lvl1pPr>
          </a:lstStyle>
          <a:p>
            <a:r>
              <a:rPr lang="en-US" dirty="0"/>
              <a:t>Click to edit Master</a:t>
            </a:r>
            <a:br>
              <a:rPr lang="en-US" dirty="0"/>
            </a:br>
            <a:r>
              <a:rPr lang="en-US" dirty="0"/>
              <a:t>title style</a:t>
            </a:r>
          </a:p>
        </p:txBody>
      </p:sp>
      <p:sp>
        <p:nvSpPr>
          <p:cNvPr id="3" name="Subtitle 2"/>
          <p:cNvSpPr>
            <a:spLocks noGrp="1"/>
          </p:cNvSpPr>
          <p:nvPr userDrawn="1">
            <p:ph type="subTitle" idx="1"/>
          </p:nvPr>
        </p:nvSpPr>
        <p:spPr>
          <a:xfrm>
            <a:off x="351663" y="2164279"/>
            <a:ext cx="2771547" cy="448294"/>
          </a:xfrm>
        </p:spPr>
        <p:txBody>
          <a:bodyPr/>
          <a:lstStyle>
            <a:lvl1pPr marL="0" indent="0" algn="l">
              <a:lnSpc>
                <a:spcPct val="90000"/>
              </a:lnSpc>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3538" y="319088"/>
            <a:ext cx="2119086" cy="457200"/>
          </a:xfrm>
          <a:prstGeom prst="rect">
            <a:avLst/>
          </a:prstGeom>
        </p:spPr>
      </p:pic>
    </p:spTree>
    <p:extLst>
      <p:ext uri="{BB962C8B-B14F-4D97-AF65-F5344CB8AC3E}">
        <p14:creationId xmlns:p14="http://schemas.microsoft.com/office/powerpoint/2010/main" val="13263713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4" name="Rectangle 3"/>
          <p:cNvSpPr/>
          <p:nvPr userDrawn="1"/>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err="1">
              <a:solidFill>
                <a:prstClr val="white"/>
              </a:solidFill>
              <a:latin typeface="Franklin Gothic Book"/>
            </a:endParaRPr>
          </a:p>
        </p:txBody>
      </p:sp>
      <p:sp>
        <p:nvSpPr>
          <p:cNvPr id="2" name="Title 1"/>
          <p:cNvSpPr>
            <a:spLocks noGrp="1"/>
          </p:cNvSpPr>
          <p:nvPr>
            <p:ph type="title"/>
          </p:nvPr>
        </p:nvSpPr>
        <p:spPr>
          <a:xfrm>
            <a:off x="363538" y="1211263"/>
            <a:ext cx="8412162" cy="498784"/>
          </a:xfrm>
        </p:spPr>
        <p:txBody>
          <a:bodyPr/>
          <a:lstStyle>
            <a:lvl1pPr>
              <a:defRPr>
                <a:solidFill>
                  <a:schemeClr val="accent3"/>
                </a:solidFill>
              </a:defRPr>
            </a:lvl1pPr>
          </a:lstStyle>
          <a:p>
            <a:r>
              <a:rPr lang="en-US" dirty="0"/>
              <a:t>Click to edit Master title style</a:t>
            </a:r>
          </a:p>
        </p:txBody>
      </p:sp>
      <p:sp>
        <p:nvSpPr>
          <p:cNvPr id="3" name="Content Placeholder 2"/>
          <p:cNvSpPr>
            <a:spLocks noGrp="1"/>
          </p:cNvSpPr>
          <p:nvPr>
            <p:ph idx="1"/>
          </p:nvPr>
        </p:nvSpPr>
        <p:spPr>
          <a:xfrm>
            <a:off x="363538" y="2054225"/>
            <a:ext cx="8412162" cy="4348163"/>
          </a:xfrm>
        </p:spPr>
        <p:txBody>
          <a:bodyPr/>
          <a:lstStyle>
            <a:lvl1pPr>
              <a:spcBef>
                <a:spcPts val="600"/>
              </a:spcBef>
              <a:defRPr sz="2400"/>
            </a:lvl1pPr>
            <a:lvl2pPr marL="225425" indent="-225425">
              <a:defRPr sz="2400"/>
            </a:lvl2pPr>
            <a:lvl3pPr marL="461963" indent="-231775">
              <a:defRPr sz="2000"/>
            </a:lvl3pPr>
            <a:lvl4pPr marL="625475" indent="-171450">
              <a:defRPr/>
            </a:lvl4pPr>
            <a:lvl5pPr marL="739775" indent="-1143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solidFill>
                <a:srgbClr val="2372B9"/>
              </a:solidFill>
            </a:endParaRPr>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Tree>
    <p:extLst>
      <p:ext uri="{BB962C8B-B14F-4D97-AF65-F5344CB8AC3E}">
        <p14:creationId xmlns:p14="http://schemas.microsoft.com/office/powerpoint/2010/main" val="148429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4" name="Rectangle 3"/>
          <p:cNvSpPr/>
          <p:nvPr userDrawn="1"/>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err="1">
              <a:solidFill>
                <a:prstClr val="white"/>
              </a:solidFill>
              <a:latin typeface="Franklin Gothic Book"/>
            </a:endParaRPr>
          </a:p>
        </p:txBody>
      </p:sp>
      <p:sp>
        <p:nvSpPr>
          <p:cNvPr id="2" name="Title 1"/>
          <p:cNvSpPr>
            <a:spLocks noGrp="1"/>
          </p:cNvSpPr>
          <p:nvPr>
            <p:ph type="title"/>
          </p:nvPr>
        </p:nvSpPr>
        <p:spPr>
          <a:xfrm>
            <a:off x="363538" y="1211263"/>
            <a:ext cx="8412162" cy="498784"/>
          </a:xfrm>
        </p:spPr>
        <p:txBody>
          <a:bodyPr/>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363538" y="2054225"/>
            <a:ext cx="8412162" cy="4348163"/>
          </a:xfrm>
        </p:spPr>
        <p:txBody>
          <a:bodyPr/>
          <a:lstStyle>
            <a:lvl1pPr>
              <a:spcBef>
                <a:spcPts val="600"/>
              </a:spcBef>
              <a:defRPr sz="2400"/>
            </a:lvl1pPr>
            <a:lvl2pPr marL="225425" indent="-225425">
              <a:defRPr sz="2400"/>
            </a:lvl2pPr>
            <a:lvl3pPr marL="461963" indent="-231775">
              <a:defRPr sz="2000"/>
            </a:lvl3pPr>
            <a:lvl4pPr marL="625475" indent="-171450">
              <a:defRPr/>
            </a:lvl4pPr>
            <a:lvl5pPr marL="739775" indent="-1143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737418" y="6624591"/>
            <a:ext cx="5842555" cy="213088"/>
          </a:xfrm>
        </p:spPr>
        <p:txBody>
          <a:bodyPr/>
          <a:lstStyle/>
          <a:p>
            <a:endParaRPr lang="en-US">
              <a:solidFill>
                <a:srgbClr val="2372B9"/>
              </a:solidFill>
            </a:endParaRPr>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Tree>
    <p:extLst>
      <p:ext uri="{BB962C8B-B14F-4D97-AF65-F5344CB8AC3E}">
        <p14:creationId xmlns:p14="http://schemas.microsoft.com/office/powerpoint/2010/main" val="8861424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able of Contents">
    <p:spTree>
      <p:nvGrpSpPr>
        <p:cNvPr id="1" name=""/>
        <p:cNvGrpSpPr/>
        <p:nvPr/>
      </p:nvGrpSpPr>
      <p:grpSpPr>
        <a:xfrm>
          <a:off x="0" y="0"/>
          <a:ext cx="0" cy="0"/>
          <a:chOff x="0" y="0"/>
          <a:chExt cx="0" cy="0"/>
        </a:xfrm>
      </p:grpSpPr>
      <p:sp>
        <p:nvSpPr>
          <p:cNvPr id="8" name="Rectangle 7"/>
          <p:cNvSpPr/>
          <p:nvPr userDrawn="1"/>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err="1">
              <a:solidFill>
                <a:prstClr val="white"/>
              </a:solidFill>
              <a:latin typeface="Franklin Gothic Book"/>
            </a:endParaRPr>
          </a:p>
        </p:txBody>
      </p:sp>
      <p:sp>
        <p:nvSpPr>
          <p:cNvPr id="2" name="Title 1"/>
          <p:cNvSpPr>
            <a:spLocks noGrp="1"/>
          </p:cNvSpPr>
          <p:nvPr>
            <p:ph type="title"/>
          </p:nvPr>
        </p:nvSpPr>
        <p:spPr>
          <a:xfrm>
            <a:off x="363538" y="0"/>
            <a:ext cx="8412162" cy="728663"/>
          </a:xfrm>
        </p:spPr>
        <p:txBody>
          <a:bodyPr/>
          <a:lstStyle>
            <a:lvl1pPr>
              <a:defRPr>
                <a:solidFill>
                  <a:schemeClr val="accent3"/>
                </a:solidFill>
              </a:defRPr>
            </a:lvl1pPr>
          </a:lstStyle>
          <a:p>
            <a:r>
              <a:rPr lang="en-US" dirty="0"/>
              <a:t>Click to edit Master title style</a:t>
            </a:r>
          </a:p>
        </p:txBody>
      </p:sp>
      <p:sp>
        <p:nvSpPr>
          <p:cNvPr id="3" name="Content Placeholder 2"/>
          <p:cNvSpPr>
            <a:spLocks noGrp="1"/>
          </p:cNvSpPr>
          <p:nvPr>
            <p:ph idx="1"/>
          </p:nvPr>
        </p:nvSpPr>
        <p:spPr>
          <a:xfrm>
            <a:off x="363538" y="806450"/>
            <a:ext cx="8412162" cy="5595938"/>
          </a:xfrm>
        </p:spPr>
        <p:txBody>
          <a:bodyPr/>
          <a:lstStyle>
            <a:lvl1pPr marL="1033463" indent="-1033463">
              <a:spcBef>
                <a:spcPts val="600"/>
              </a:spcBef>
              <a:tabLst>
                <a:tab pos="796925" algn="r"/>
                <a:tab pos="1033463" algn="l"/>
              </a:tabLst>
              <a:defRPr sz="1600"/>
            </a:lvl1pPr>
            <a:lvl2pPr marL="1258888" indent="-225425">
              <a:defRPr sz="1600"/>
            </a:lvl2pPr>
            <a:lvl3pPr marL="1423988" indent="-171450">
              <a:defRPr sz="1600"/>
            </a:lvl3pPr>
            <a:lvl4pPr marL="1606550" indent="-171450">
              <a:defRPr sz="1600"/>
            </a:lvl4pPr>
            <a:lvl5pPr marL="1709738" indent="-1143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solidFill>
                <a:srgbClr val="2372B9"/>
              </a:solidFill>
            </a:endParaRPr>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Tree>
    <p:extLst>
      <p:ext uri="{BB962C8B-B14F-4D97-AF65-F5344CB8AC3E}">
        <p14:creationId xmlns:p14="http://schemas.microsoft.com/office/powerpoint/2010/main" val="40021677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Rectangle 7"/>
          <p:cNvSpPr/>
          <p:nvPr userDrawn="1"/>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err="1">
              <a:solidFill>
                <a:prstClr val="white"/>
              </a:solidFill>
              <a:latin typeface="Franklin Gothic Book"/>
            </a:endParaRPr>
          </a:p>
        </p:txBody>
      </p:sp>
      <p:sp>
        <p:nvSpPr>
          <p:cNvPr id="3" name="Content Placeholder 2"/>
          <p:cNvSpPr>
            <a:spLocks noGrp="1"/>
          </p:cNvSpPr>
          <p:nvPr>
            <p:ph idx="1"/>
          </p:nvPr>
        </p:nvSpPr>
        <p:spPr>
          <a:xfrm>
            <a:off x="363538" y="2054225"/>
            <a:ext cx="8412162" cy="4348163"/>
          </a:xfrm>
        </p:spPr>
        <p:txBody>
          <a:bodyPr/>
          <a:lstStyle>
            <a:lvl1pPr>
              <a:spcBef>
                <a:spcPts val="600"/>
              </a:spcBef>
              <a:defRPr sz="2400"/>
            </a:lvl1pPr>
            <a:lvl2pPr marL="225425" indent="-225425">
              <a:defRPr sz="2400"/>
            </a:lvl2pPr>
            <a:lvl3pPr marL="457200" indent="-227013">
              <a:defRPr sz="2400"/>
            </a:lvl3pPr>
            <a:lvl4pPr marL="690563" indent="-231775">
              <a:defRPr sz="2400"/>
            </a:lvl4pPr>
            <a:lvl5pPr marL="914400" indent="-233363">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solidFill>
                <a:srgbClr val="2372B9"/>
              </a:solidFill>
            </a:endParaRPr>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03444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lstStyle>
            <a:lvl1pPr>
              <a:defRPr>
                <a:solidFill>
                  <a:schemeClr val="accent3"/>
                </a:solidFill>
              </a:defRPr>
            </a:lvl1pPr>
          </a:lstStyle>
          <a:p>
            <a:r>
              <a:rPr lang="en-US" dirty="0"/>
              <a:t>Click to edit Master title style</a:t>
            </a:r>
          </a:p>
        </p:txBody>
      </p:sp>
      <p:sp>
        <p:nvSpPr>
          <p:cNvPr id="3" name="Content Placeholder 2"/>
          <p:cNvSpPr>
            <a:spLocks noGrp="1"/>
          </p:cNvSpPr>
          <p:nvPr>
            <p:ph idx="1"/>
          </p:nvPr>
        </p:nvSpPr>
        <p:spPr>
          <a:xfrm>
            <a:off x="363538" y="806450"/>
            <a:ext cx="8412162" cy="5595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solidFill>
                <a:srgbClr val="2372B9"/>
              </a:solidFill>
            </a:endParaRPr>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Tree>
    <p:extLst>
      <p:ext uri="{BB962C8B-B14F-4D97-AF65-F5344CB8AC3E}">
        <p14:creationId xmlns:p14="http://schemas.microsoft.com/office/powerpoint/2010/main" val="3730363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3538" y="806450"/>
            <a:ext cx="4117975" cy="55959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solidFill>
                <a:srgbClr val="2372B9"/>
              </a:solidFill>
            </a:endParaRPr>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
        <p:nvSpPr>
          <p:cNvPr id="7" name="Content Placeholder 2"/>
          <p:cNvSpPr>
            <a:spLocks noGrp="1"/>
          </p:cNvSpPr>
          <p:nvPr>
            <p:ph idx="13"/>
          </p:nvPr>
        </p:nvSpPr>
        <p:spPr>
          <a:xfrm>
            <a:off x="4665662" y="806450"/>
            <a:ext cx="4110037" cy="5595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17681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4 Quadra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3538" y="860913"/>
            <a:ext cx="4117975" cy="334963"/>
          </a:xfrm>
        </p:spPr>
        <p:txBody>
          <a:bodyPr anchor="b" anchorCtr="0"/>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solidFill>
                <a:srgbClr val="2372B9"/>
              </a:solidFill>
            </a:endParaRPr>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
        <p:nvSpPr>
          <p:cNvPr id="7" name="Content Placeholder 2"/>
          <p:cNvSpPr>
            <a:spLocks noGrp="1"/>
          </p:cNvSpPr>
          <p:nvPr>
            <p:ph idx="13"/>
          </p:nvPr>
        </p:nvSpPr>
        <p:spPr>
          <a:xfrm>
            <a:off x="4665662" y="860913"/>
            <a:ext cx="4110037" cy="334963"/>
          </a:xfrm>
        </p:spPr>
        <p:txBody>
          <a:bodyPr anchor="b" anchorCtr="0"/>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p:nvCxnSpPr>
        <p:spPr>
          <a:xfrm>
            <a:off x="4665663" y="1201446"/>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71476" y="1201446"/>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4"/>
          </p:nvPr>
        </p:nvSpPr>
        <p:spPr>
          <a:xfrm>
            <a:off x="363538" y="3365574"/>
            <a:ext cx="4117975" cy="334963"/>
          </a:xfrm>
        </p:spPr>
        <p:txBody>
          <a:bodyPr anchor="b" anchorCtr="0"/>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5"/>
          </p:nvPr>
        </p:nvSpPr>
        <p:spPr>
          <a:xfrm>
            <a:off x="4665662" y="3365574"/>
            <a:ext cx="4110037" cy="334963"/>
          </a:xfrm>
        </p:spPr>
        <p:txBody>
          <a:bodyPr anchor="b" anchorCtr="0"/>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4665663" y="3706107"/>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71476" y="3706107"/>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0499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solidFill>
                <a:srgbClr val="2372B9"/>
              </a:solidFill>
            </a:endParaRPr>
          </a:p>
        </p:txBody>
      </p:sp>
      <p:sp>
        <p:nvSpPr>
          <p:cNvPr id="5" name="Slide Number Placeholder 4"/>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Tree>
    <p:extLst>
      <p:ext uri="{BB962C8B-B14F-4D97-AF65-F5344CB8AC3E}">
        <p14:creationId xmlns:p14="http://schemas.microsoft.com/office/powerpoint/2010/main" val="15338023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ocess Flow">
    <p:spTree>
      <p:nvGrpSpPr>
        <p:cNvPr id="1" name=""/>
        <p:cNvGrpSpPr/>
        <p:nvPr/>
      </p:nvGrpSpPr>
      <p:grpSpPr>
        <a:xfrm>
          <a:off x="0" y="0"/>
          <a:ext cx="0" cy="0"/>
          <a:chOff x="0" y="0"/>
          <a:chExt cx="0" cy="0"/>
        </a:xfrm>
      </p:grpSpPr>
      <p:sp>
        <p:nvSpPr>
          <p:cNvPr id="14" name="Text Placeholder 5"/>
          <p:cNvSpPr>
            <a:spLocks noGrp="1"/>
          </p:cNvSpPr>
          <p:nvPr>
            <p:ph type="body" sz="quarter" idx="17"/>
          </p:nvPr>
        </p:nvSpPr>
        <p:spPr>
          <a:xfrm>
            <a:off x="6587424" y="817866"/>
            <a:ext cx="2188276" cy="840489"/>
          </a:xfrm>
          <a:prstGeom prst="homePlate">
            <a:avLst>
              <a:gd name="adj" fmla="val 38615"/>
            </a:avLst>
          </a:prstGeom>
          <a:solidFill>
            <a:schemeClr val="tx1"/>
          </a:solidFill>
          <a:ln w="19050">
            <a:solidFill>
              <a:schemeClr val="bg1"/>
            </a:solidFill>
          </a:ln>
        </p:spPr>
        <p:txBody>
          <a:bodyPr vert="horz" lIns="731520" tIns="91440" rIns="91440" bIns="91440" rtlCol="0" anchor="ctr" anchorCtr="0">
            <a:noAutofit/>
          </a:bodyPr>
          <a:lstStyle>
            <a:lvl1pPr>
              <a:defRPr lang="en-US" sz="1600" dirty="0" smtClean="0">
                <a:solidFill>
                  <a:schemeClr val="bg1"/>
                </a:solidFill>
                <a:latin typeface="+mj-lt"/>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5"/>
          <p:cNvSpPr>
            <a:spLocks noGrp="1"/>
          </p:cNvSpPr>
          <p:nvPr>
            <p:ph type="body" sz="quarter" idx="16"/>
          </p:nvPr>
        </p:nvSpPr>
        <p:spPr>
          <a:xfrm>
            <a:off x="4964111" y="817866"/>
            <a:ext cx="2188276" cy="840489"/>
          </a:xfrm>
          <a:prstGeom prst="homePlate">
            <a:avLst>
              <a:gd name="adj" fmla="val 38615"/>
            </a:avLst>
          </a:prstGeom>
          <a:solidFill>
            <a:schemeClr val="tx1"/>
          </a:solidFill>
          <a:ln w="19050">
            <a:solidFill>
              <a:schemeClr val="bg1"/>
            </a:solidFill>
          </a:ln>
        </p:spPr>
        <p:txBody>
          <a:bodyPr vert="horz" lIns="731520" tIns="91440" rIns="91440" bIns="91440" rtlCol="0" anchor="ctr" anchorCtr="0">
            <a:noAutofit/>
          </a:bodyPr>
          <a:lstStyle>
            <a:lvl1pPr>
              <a:defRPr lang="en-US" sz="1600" dirty="0" smtClean="0">
                <a:solidFill>
                  <a:schemeClr val="bg1"/>
                </a:solidFill>
                <a:latin typeface="+mj-lt"/>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5"/>
          <p:cNvSpPr>
            <a:spLocks noGrp="1"/>
          </p:cNvSpPr>
          <p:nvPr>
            <p:ph type="body" sz="quarter" idx="15"/>
          </p:nvPr>
        </p:nvSpPr>
        <p:spPr>
          <a:xfrm>
            <a:off x="3340797" y="817866"/>
            <a:ext cx="2188276" cy="840489"/>
          </a:xfrm>
          <a:prstGeom prst="homePlate">
            <a:avLst>
              <a:gd name="adj" fmla="val 38615"/>
            </a:avLst>
          </a:prstGeom>
          <a:solidFill>
            <a:schemeClr val="tx1"/>
          </a:solidFill>
          <a:ln w="19050">
            <a:solidFill>
              <a:schemeClr val="bg1"/>
            </a:solidFill>
          </a:ln>
        </p:spPr>
        <p:txBody>
          <a:bodyPr vert="horz" lIns="731520" tIns="91440" rIns="91440" bIns="91440" rtlCol="0" anchor="ctr" anchorCtr="0">
            <a:noAutofit/>
          </a:bodyPr>
          <a:lstStyle>
            <a:lvl1pPr>
              <a:defRPr lang="en-US" sz="1600" dirty="0" smtClean="0">
                <a:solidFill>
                  <a:schemeClr val="bg1"/>
                </a:solidFill>
                <a:latin typeface="+mj-lt"/>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5"/>
          <p:cNvSpPr>
            <a:spLocks noGrp="1"/>
          </p:cNvSpPr>
          <p:nvPr>
            <p:ph type="body" sz="quarter" idx="14"/>
          </p:nvPr>
        </p:nvSpPr>
        <p:spPr>
          <a:xfrm>
            <a:off x="1717483" y="817866"/>
            <a:ext cx="2188276" cy="840489"/>
          </a:xfrm>
          <a:prstGeom prst="homePlate">
            <a:avLst>
              <a:gd name="adj" fmla="val 38615"/>
            </a:avLst>
          </a:prstGeom>
          <a:solidFill>
            <a:schemeClr val="tx1"/>
          </a:solidFill>
          <a:ln w="19050">
            <a:solidFill>
              <a:schemeClr val="bg1"/>
            </a:solidFill>
          </a:ln>
        </p:spPr>
        <p:txBody>
          <a:bodyPr vert="horz" lIns="731520" tIns="91440" rIns="91440" bIns="91440" rtlCol="0" anchor="ctr" anchorCtr="0">
            <a:noAutofit/>
          </a:bodyPr>
          <a:lstStyle>
            <a:lvl1pPr>
              <a:defRPr lang="en-US" sz="1600" dirty="0" smtClean="0">
                <a:solidFill>
                  <a:schemeClr val="bg1"/>
                </a:solidFill>
                <a:latin typeface="+mj-lt"/>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solidFill>
                <a:srgbClr val="2372B9"/>
              </a:solidFill>
            </a:endParaRPr>
          </a:p>
        </p:txBody>
      </p:sp>
      <p:sp>
        <p:nvSpPr>
          <p:cNvPr id="5" name="Slide Number Placeholder 4"/>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
        <p:nvSpPr>
          <p:cNvPr id="6" name="Text Placeholder 5"/>
          <p:cNvSpPr>
            <a:spLocks noGrp="1"/>
          </p:cNvSpPr>
          <p:nvPr>
            <p:ph type="body" sz="quarter" idx="13"/>
          </p:nvPr>
        </p:nvSpPr>
        <p:spPr>
          <a:xfrm>
            <a:off x="363538" y="817866"/>
            <a:ext cx="1890563" cy="840489"/>
          </a:xfrm>
          <a:prstGeom prst="homePlate">
            <a:avLst>
              <a:gd name="adj" fmla="val 31025"/>
            </a:avLst>
          </a:prstGeom>
          <a:solidFill>
            <a:srgbClr val="2372B9"/>
          </a:solidFill>
          <a:ln w="19050">
            <a:solidFill>
              <a:schemeClr val="bg1"/>
            </a:solidFill>
          </a:ln>
        </p:spPr>
        <p:txBody>
          <a:bodyPr lIns="91440" tIns="91440" rIns="91440" bIns="91440" anchor="ctr" anchorCtr="0"/>
          <a:lstStyle>
            <a:lvl1pPr>
              <a:defRPr sz="1600">
                <a:solidFill>
                  <a:schemeClr val="bg1"/>
                </a:solidFill>
                <a:latin typeface="+mj-lt"/>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05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p:cNvSpPr>
            <a:spLocks noGrp="1"/>
          </p:cNvSpPr>
          <p:nvPr>
            <p:ph type="body" sz="quarter" idx="18"/>
          </p:nvPr>
        </p:nvSpPr>
        <p:spPr>
          <a:xfrm>
            <a:off x="363538" y="1780162"/>
            <a:ext cx="1567047" cy="4298376"/>
          </a:xfrm>
        </p:spPr>
        <p:txBody>
          <a:bodyPr/>
          <a:lstStyle>
            <a:lvl1pPr>
              <a:defRPr sz="11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5"/>
          <p:cNvSpPr>
            <a:spLocks noGrp="1"/>
          </p:cNvSpPr>
          <p:nvPr>
            <p:ph type="body" sz="quarter" idx="19"/>
          </p:nvPr>
        </p:nvSpPr>
        <p:spPr>
          <a:xfrm>
            <a:off x="2033985" y="1780162"/>
            <a:ext cx="1567047" cy="4298376"/>
          </a:xfrm>
        </p:spPr>
        <p:txBody>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5"/>
          <p:cNvSpPr>
            <a:spLocks noGrp="1"/>
          </p:cNvSpPr>
          <p:nvPr>
            <p:ph type="body" sz="quarter" idx="20"/>
          </p:nvPr>
        </p:nvSpPr>
        <p:spPr>
          <a:xfrm>
            <a:off x="3704432" y="1780162"/>
            <a:ext cx="1567047" cy="4298376"/>
          </a:xfrm>
        </p:spPr>
        <p:txBody>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5"/>
          <p:cNvSpPr>
            <a:spLocks noGrp="1"/>
          </p:cNvSpPr>
          <p:nvPr>
            <p:ph type="body" sz="quarter" idx="21"/>
          </p:nvPr>
        </p:nvSpPr>
        <p:spPr>
          <a:xfrm>
            <a:off x="5374879" y="1780162"/>
            <a:ext cx="1567047" cy="4298376"/>
          </a:xfrm>
        </p:spPr>
        <p:txBody>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5"/>
          <p:cNvSpPr>
            <a:spLocks noGrp="1"/>
          </p:cNvSpPr>
          <p:nvPr>
            <p:ph type="body" sz="quarter" idx="22"/>
          </p:nvPr>
        </p:nvSpPr>
        <p:spPr>
          <a:xfrm>
            <a:off x="7045325" y="1780162"/>
            <a:ext cx="1567047" cy="4298376"/>
          </a:xfrm>
        </p:spPr>
        <p:txBody>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28986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aph and Content">
    <p:spTree>
      <p:nvGrpSpPr>
        <p:cNvPr id="1" name=""/>
        <p:cNvGrpSpPr/>
        <p:nvPr/>
      </p:nvGrpSpPr>
      <p:grpSpPr>
        <a:xfrm>
          <a:off x="0" y="0"/>
          <a:ext cx="0" cy="0"/>
          <a:chOff x="0" y="0"/>
          <a:chExt cx="0" cy="0"/>
        </a:xfrm>
      </p:grpSpPr>
      <p:sp>
        <p:nvSpPr>
          <p:cNvPr id="8" name="Chart Placeholder 7"/>
          <p:cNvSpPr>
            <a:spLocks noGrp="1"/>
          </p:cNvSpPr>
          <p:nvPr>
            <p:ph type="chart" sz="quarter" idx="14"/>
          </p:nvPr>
        </p:nvSpPr>
        <p:spPr>
          <a:xfrm>
            <a:off x="363538" y="1305091"/>
            <a:ext cx="8412162" cy="2157856"/>
          </a:xfrm>
        </p:spPr>
        <p:txBody>
          <a:bodyPr/>
          <a:lstStyle>
            <a:lvl1pPr>
              <a:defRPr sz="1200">
                <a:solidFill>
                  <a:schemeClr val="tx1"/>
                </a:solidFill>
              </a:defRPr>
            </a:lvl1pPr>
          </a:lstStyle>
          <a:p>
            <a:endParaRPr lang="en-US" dirty="0"/>
          </a:p>
        </p:txBody>
      </p:sp>
      <p:sp>
        <p:nvSpPr>
          <p:cNvPr id="3" name="Content Placeholder 2"/>
          <p:cNvSpPr>
            <a:spLocks noGrp="1"/>
          </p:cNvSpPr>
          <p:nvPr>
            <p:ph idx="1"/>
          </p:nvPr>
        </p:nvSpPr>
        <p:spPr>
          <a:xfrm>
            <a:off x="363538" y="806450"/>
            <a:ext cx="8412162" cy="361111"/>
          </a:xfrm>
        </p:spPr>
        <p:txBody>
          <a:bodyPr/>
          <a:lstStyle>
            <a:lvl1pPr>
              <a:defRPr sz="1600">
                <a:solidFill>
                  <a:schemeClr val="accent3"/>
                </a:solidFill>
              </a:defRPr>
            </a:lvl1pPr>
            <a:lvl2pPr marL="0" indent="0">
              <a:spcBef>
                <a:spcPts val="0"/>
              </a:spcBef>
              <a:buNone/>
              <a:defRPr sz="1400"/>
            </a:lvl2pPr>
            <a:lvl3pPr>
              <a:defRPr sz="1400"/>
            </a:lvl3pPr>
            <a:lvl4pPr>
              <a:defRPr sz="12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solidFill>
                <a:srgbClr val="2372B9"/>
              </a:solidFill>
            </a:endParaRPr>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
        <p:nvSpPr>
          <p:cNvPr id="4" name="Title 3"/>
          <p:cNvSpPr>
            <a:spLocks noGrp="1"/>
          </p:cNvSpPr>
          <p:nvPr>
            <p:ph type="title"/>
          </p:nvPr>
        </p:nvSpPr>
        <p:spPr/>
        <p:txBody>
          <a:bodyPr/>
          <a:lstStyle/>
          <a:p>
            <a:r>
              <a:rPr lang="en-US"/>
              <a:t>Click to edit Master title style</a:t>
            </a:r>
          </a:p>
        </p:txBody>
      </p:sp>
      <p:sp>
        <p:nvSpPr>
          <p:cNvPr id="10" name="Text Placeholder 9"/>
          <p:cNvSpPr>
            <a:spLocks noGrp="1"/>
          </p:cNvSpPr>
          <p:nvPr>
            <p:ph type="body" sz="quarter" idx="15"/>
          </p:nvPr>
        </p:nvSpPr>
        <p:spPr>
          <a:xfrm>
            <a:off x="363538" y="3697288"/>
            <a:ext cx="8412162" cy="261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48588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err="1">
              <a:solidFill>
                <a:prstClr val="white"/>
              </a:solidFill>
              <a:latin typeface="Franklin Gothic Book"/>
            </a:endParaRPr>
          </a:p>
        </p:txBody>
      </p:sp>
      <p:sp>
        <p:nvSpPr>
          <p:cNvPr id="3" name="Footer Placeholder 2"/>
          <p:cNvSpPr>
            <a:spLocks noGrp="1"/>
          </p:cNvSpPr>
          <p:nvPr>
            <p:ph type="ftr" sz="quarter" idx="11"/>
          </p:nvPr>
        </p:nvSpPr>
        <p:spPr/>
        <p:txBody>
          <a:bodyPr/>
          <a:lstStyle/>
          <a:p>
            <a:endParaRPr lang="en-US">
              <a:solidFill>
                <a:srgbClr val="2372B9"/>
              </a:solidFill>
            </a:endParaRPr>
          </a:p>
        </p:txBody>
      </p:sp>
      <p:sp>
        <p:nvSpPr>
          <p:cNvPr id="4" name="Slide Number Placeholder 3"/>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Tree>
    <p:extLst>
      <p:ext uri="{BB962C8B-B14F-4D97-AF65-F5344CB8AC3E}">
        <p14:creationId xmlns:p14="http://schemas.microsoft.com/office/powerpoint/2010/main" val="383514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7" name="Rectangle 6"/>
          <p:cNvSpPr/>
          <p:nvPr userDrawn="1"/>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err="1">
              <a:solidFill>
                <a:prstClr val="white"/>
              </a:solidFill>
              <a:latin typeface="Franklin Gothic Book"/>
            </a:endParaRPr>
          </a:p>
        </p:txBody>
      </p:sp>
      <p:sp>
        <p:nvSpPr>
          <p:cNvPr id="3" name="Footer Placeholder 2"/>
          <p:cNvSpPr>
            <a:spLocks noGrp="1"/>
          </p:cNvSpPr>
          <p:nvPr>
            <p:ph type="ftr" sz="quarter" idx="11"/>
          </p:nvPr>
        </p:nvSpPr>
        <p:spPr/>
        <p:txBody>
          <a:bodyPr/>
          <a:lstStyle/>
          <a:p>
            <a:endParaRPr lang="en-US">
              <a:solidFill>
                <a:srgbClr val="2372B9"/>
              </a:solidFill>
            </a:endParaRPr>
          </a:p>
        </p:txBody>
      </p:sp>
      <p:sp>
        <p:nvSpPr>
          <p:cNvPr id="4" name="Slide Number Placeholder 3"/>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
        <p:nvSpPr>
          <p:cNvPr id="8" name="Picture Placeholder 7"/>
          <p:cNvSpPr>
            <a:spLocks noGrp="1"/>
          </p:cNvSpPr>
          <p:nvPr>
            <p:ph type="pic" sz="quarter" idx="13"/>
          </p:nvPr>
        </p:nvSpPr>
        <p:spPr>
          <a:xfrm>
            <a:off x="1" y="0"/>
            <a:ext cx="9144000" cy="6402388"/>
          </a:xfrm>
        </p:spPr>
        <p:txBody>
          <a:bodyPr/>
          <a:lstStyle/>
          <a:p>
            <a:endParaRPr lang="en-US"/>
          </a:p>
        </p:txBody>
      </p:sp>
    </p:spTree>
    <p:extLst>
      <p:ext uri="{BB962C8B-B14F-4D97-AF65-F5344CB8AC3E}">
        <p14:creationId xmlns:p14="http://schemas.microsoft.com/office/powerpoint/2010/main" val="860215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able of Contents">
    <p:spTree>
      <p:nvGrpSpPr>
        <p:cNvPr id="1" name=""/>
        <p:cNvGrpSpPr/>
        <p:nvPr/>
      </p:nvGrpSpPr>
      <p:grpSpPr>
        <a:xfrm>
          <a:off x="0" y="0"/>
          <a:ext cx="0" cy="0"/>
          <a:chOff x="0" y="0"/>
          <a:chExt cx="0" cy="0"/>
        </a:xfrm>
      </p:grpSpPr>
      <p:sp>
        <p:nvSpPr>
          <p:cNvPr id="8" name="Rectangle 7"/>
          <p:cNvSpPr/>
          <p:nvPr userDrawn="1"/>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err="1">
              <a:solidFill>
                <a:prstClr val="white"/>
              </a:solidFill>
              <a:latin typeface="Franklin Gothic Book"/>
            </a:endParaRPr>
          </a:p>
        </p:txBody>
      </p:sp>
      <p:sp>
        <p:nvSpPr>
          <p:cNvPr id="2" name="Title 1"/>
          <p:cNvSpPr>
            <a:spLocks noGrp="1"/>
          </p:cNvSpPr>
          <p:nvPr>
            <p:ph type="title"/>
          </p:nvPr>
        </p:nvSpPr>
        <p:spPr>
          <a:xfrm>
            <a:off x="363538" y="0"/>
            <a:ext cx="8412162" cy="728663"/>
          </a:xfrm>
        </p:spPr>
        <p:txBody>
          <a:bodyPr/>
          <a:lstStyle>
            <a:lvl1pPr>
              <a:defRPr>
                <a:solidFill>
                  <a:schemeClr val="accent3"/>
                </a:solidFill>
              </a:defRPr>
            </a:lvl1pPr>
          </a:lstStyle>
          <a:p>
            <a:r>
              <a:rPr lang="en-US" dirty="0"/>
              <a:t>Click to edit Master title style</a:t>
            </a:r>
          </a:p>
        </p:txBody>
      </p:sp>
      <p:sp>
        <p:nvSpPr>
          <p:cNvPr id="3" name="Content Placeholder 2"/>
          <p:cNvSpPr>
            <a:spLocks noGrp="1"/>
          </p:cNvSpPr>
          <p:nvPr>
            <p:ph idx="1"/>
          </p:nvPr>
        </p:nvSpPr>
        <p:spPr>
          <a:xfrm>
            <a:off x="363538" y="998806"/>
            <a:ext cx="8412162" cy="5403582"/>
          </a:xfrm>
        </p:spPr>
        <p:txBody>
          <a:bodyPr/>
          <a:lstStyle>
            <a:lvl1pPr marL="1033463" indent="-1033463">
              <a:spcBef>
                <a:spcPts val="600"/>
              </a:spcBef>
              <a:tabLst>
                <a:tab pos="796925" algn="r"/>
                <a:tab pos="1033463" algn="l"/>
              </a:tabLst>
              <a:defRPr sz="1600"/>
            </a:lvl1pPr>
            <a:lvl2pPr marL="1258888" indent="-225425">
              <a:defRPr sz="1600"/>
            </a:lvl2pPr>
            <a:lvl3pPr marL="1423988" indent="-171450">
              <a:defRPr sz="1600"/>
            </a:lvl3pPr>
            <a:lvl4pPr marL="1606550" indent="-171450">
              <a:defRPr sz="1600"/>
            </a:lvl4pPr>
            <a:lvl5pPr marL="1709738" indent="-1143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lvl1pPr>
          </a:lstStyle>
          <a:p>
            <a:endParaRPr lang="en-US" dirty="0">
              <a:solidFill>
                <a:srgbClr val="2372B9"/>
              </a:solidFill>
            </a:endParaRPr>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Tree>
    <p:extLst>
      <p:ext uri="{BB962C8B-B14F-4D97-AF65-F5344CB8AC3E}">
        <p14:creationId xmlns:p14="http://schemas.microsoft.com/office/powerpoint/2010/main" val="4891819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773F8-CF1E-491F-BE8D-7FF88622551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9DD1DDA-8926-4848-ADC6-554BE740391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52C40B5-FB0D-4BEB-8030-A7321D04A564}"/>
              </a:ext>
            </a:extLst>
          </p:cNvPr>
          <p:cNvSpPr>
            <a:spLocks noGrp="1"/>
          </p:cNvSpPr>
          <p:nvPr>
            <p:ph type="dt" sz="half" idx="10"/>
          </p:nvPr>
        </p:nvSpPr>
        <p:spPr/>
        <p:txBody>
          <a:bodyPr/>
          <a:lstStyle/>
          <a:p>
            <a:fld id="{5FF88B52-2304-47CB-AF38-376A19D8E01C}" type="datetimeFigureOut">
              <a:rPr lang="en-US" smtClean="0"/>
              <a:t>2/23/2021</a:t>
            </a:fld>
            <a:endParaRPr lang="en-US"/>
          </a:p>
        </p:txBody>
      </p:sp>
      <p:sp>
        <p:nvSpPr>
          <p:cNvPr id="5" name="Footer Placeholder 4">
            <a:extLst>
              <a:ext uri="{FF2B5EF4-FFF2-40B4-BE49-F238E27FC236}">
                <a16:creationId xmlns:a16="http://schemas.microsoft.com/office/drawing/2014/main" id="{89DD025F-D23D-4A4D-BADE-F68B9DF12A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51B1BE-CF6D-4809-B286-59C7AD04400B}"/>
              </a:ext>
            </a:extLst>
          </p:cNvPr>
          <p:cNvSpPr>
            <a:spLocks noGrp="1"/>
          </p:cNvSpPr>
          <p:nvPr>
            <p:ph type="sldNum" sz="quarter" idx="12"/>
          </p:nvPr>
        </p:nvSpPr>
        <p:spPr/>
        <p:txBody>
          <a:bodyPr/>
          <a:lstStyle/>
          <a:p>
            <a:fld id="{94AA4511-0CF6-43C5-B2D9-9CBD38D24D1E}" type="slidenum">
              <a:rPr lang="en-US" smtClean="0"/>
              <a:t>‹#›</a:t>
            </a:fld>
            <a:endParaRPr lang="en-US"/>
          </a:p>
        </p:txBody>
      </p:sp>
    </p:spTree>
    <p:extLst>
      <p:ext uri="{BB962C8B-B14F-4D97-AF65-F5344CB8AC3E}">
        <p14:creationId xmlns:p14="http://schemas.microsoft.com/office/powerpoint/2010/main" val="6126747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F54CE-9DA9-4434-ABE7-7495B10D36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6C49CE-3709-4EBE-ABB9-4DD9D5E4A7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94F95-D45D-4E1C-9128-3424098986DC}"/>
              </a:ext>
            </a:extLst>
          </p:cNvPr>
          <p:cNvSpPr>
            <a:spLocks noGrp="1"/>
          </p:cNvSpPr>
          <p:nvPr>
            <p:ph type="dt" sz="half" idx="10"/>
          </p:nvPr>
        </p:nvSpPr>
        <p:spPr/>
        <p:txBody>
          <a:bodyPr/>
          <a:lstStyle/>
          <a:p>
            <a:fld id="{5FF88B52-2304-47CB-AF38-376A19D8E01C}" type="datetimeFigureOut">
              <a:rPr lang="en-US" smtClean="0"/>
              <a:t>2/23/2021</a:t>
            </a:fld>
            <a:endParaRPr lang="en-US"/>
          </a:p>
        </p:txBody>
      </p:sp>
      <p:sp>
        <p:nvSpPr>
          <p:cNvPr id="5" name="Footer Placeholder 4">
            <a:extLst>
              <a:ext uri="{FF2B5EF4-FFF2-40B4-BE49-F238E27FC236}">
                <a16:creationId xmlns:a16="http://schemas.microsoft.com/office/drawing/2014/main" id="{6FD52A13-18AE-4136-8618-8CBDC6DC8D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A61E1B-06B8-4DEA-9D39-7AC2E2DBA107}"/>
              </a:ext>
            </a:extLst>
          </p:cNvPr>
          <p:cNvSpPr>
            <a:spLocks noGrp="1"/>
          </p:cNvSpPr>
          <p:nvPr>
            <p:ph type="sldNum" sz="quarter" idx="12"/>
          </p:nvPr>
        </p:nvSpPr>
        <p:spPr/>
        <p:txBody>
          <a:bodyPr/>
          <a:lstStyle/>
          <a:p>
            <a:fld id="{A6DE9E6D-9952-4007-B4F8-FBE7DFBDD911}" type="slidenum">
              <a:rPr lang="en-US" smtClean="0"/>
              <a:t>‹#›</a:t>
            </a:fld>
            <a:endParaRPr lang="en-US" dirty="0"/>
          </a:p>
        </p:txBody>
      </p:sp>
    </p:spTree>
    <p:extLst>
      <p:ext uri="{BB962C8B-B14F-4D97-AF65-F5344CB8AC3E}">
        <p14:creationId xmlns:p14="http://schemas.microsoft.com/office/powerpoint/2010/main" val="39153242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4EF78-C3AA-471D-BC51-0A4AE6D1060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269F90F-F07B-4BF1-86DD-F9B9E69DCBC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D3D7E5-55A1-42DB-962A-2F5F1281FFC3}"/>
              </a:ext>
            </a:extLst>
          </p:cNvPr>
          <p:cNvSpPr>
            <a:spLocks noGrp="1"/>
          </p:cNvSpPr>
          <p:nvPr>
            <p:ph type="dt" sz="half" idx="10"/>
          </p:nvPr>
        </p:nvSpPr>
        <p:spPr/>
        <p:txBody>
          <a:bodyPr/>
          <a:lstStyle/>
          <a:p>
            <a:fld id="{5FF88B52-2304-47CB-AF38-376A19D8E01C}" type="datetimeFigureOut">
              <a:rPr lang="en-US" smtClean="0"/>
              <a:t>2/23/2021</a:t>
            </a:fld>
            <a:endParaRPr lang="en-US"/>
          </a:p>
        </p:txBody>
      </p:sp>
      <p:sp>
        <p:nvSpPr>
          <p:cNvPr id="5" name="Footer Placeholder 4">
            <a:extLst>
              <a:ext uri="{FF2B5EF4-FFF2-40B4-BE49-F238E27FC236}">
                <a16:creationId xmlns:a16="http://schemas.microsoft.com/office/drawing/2014/main" id="{FC381002-045B-442B-BC20-FCC3807548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66B39A-54DE-4B67-B033-FBC54CB27282}"/>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3531070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E4CC6-EEA2-4E57-B36A-831A2435DD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A9E58C-DE64-4B0F-9930-E0270B67502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C05490-31A7-49C4-BA45-6D36BDC879A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20B587-8EC7-4D77-A6FC-B5BCB2F793ED}"/>
              </a:ext>
            </a:extLst>
          </p:cNvPr>
          <p:cNvSpPr>
            <a:spLocks noGrp="1"/>
          </p:cNvSpPr>
          <p:nvPr>
            <p:ph type="dt" sz="half" idx="10"/>
          </p:nvPr>
        </p:nvSpPr>
        <p:spPr/>
        <p:txBody>
          <a:bodyPr/>
          <a:lstStyle/>
          <a:p>
            <a:fld id="{5FF88B52-2304-47CB-AF38-376A19D8E01C}" type="datetimeFigureOut">
              <a:rPr lang="en-US" smtClean="0"/>
              <a:t>2/23/2021</a:t>
            </a:fld>
            <a:endParaRPr lang="en-US"/>
          </a:p>
        </p:txBody>
      </p:sp>
      <p:sp>
        <p:nvSpPr>
          <p:cNvPr id="6" name="Footer Placeholder 5">
            <a:extLst>
              <a:ext uri="{FF2B5EF4-FFF2-40B4-BE49-F238E27FC236}">
                <a16:creationId xmlns:a16="http://schemas.microsoft.com/office/drawing/2014/main" id="{F129AA8B-C06F-44E5-8BDB-9036D9B807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3AEEA-5F22-49F8-83BB-6286B4E7A258}"/>
              </a:ext>
            </a:extLst>
          </p:cNvPr>
          <p:cNvSpPr>
            <a:spLocks noGrp="1"/>
          </p:cNvSpPr>
          <p:nvPr>
            <p:ph type="sldNum" sz="quarter" idx="12"/>
          </p:nvPr>
        </p:nvSpPr>
        <p:spPr/>
        <p:txBody>
          <a:bodyPr/>
          <a:lstStyle/>
          <a:p>
            <a:fld id="{A6DE9E6D-9952-4007-B4F8-FBE7DFBDD911}" type="slidenum">
              <a:rPr lang="en-US" smtClean="0"/>
              <a:t>‹#›</a:t>
            </a:fld>
            <a:endParaRPr lang="en-US"/>
          </a:p>
        </p:txBody>
      </p:sp>
    </p:spTree>
    <p:extLst>
      <p:ext uri="{BB962C8B-B14F-4D97-AF65-F5344CB8AC3E}">
        <p14:creationId xmlns:p14="http://schemas.microsoft.com/office/powerpoint/2010/main" val="5716067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E05C-F20F-4BFF-8ACD-3D73AFB0602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63922F-4AE9-4571-B11A-3BF63152FB7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8019882-0300-40C1-8BD3-3C3B4308590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D6CA64-2431-4A37-8D69-AAC0408EE41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D4F1CE8-DA35-4FE9-A022-F5924AFB4D0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B7D894-A85F-417C-9C3C-BBC239C486AA}"/>
              </a:ext>
            </a:extLst>
          </p:cNvPr>
          <p:cNvSpPr>
            <a:spLocks noGrp="1"/>
          </p:cNvSpPr>
          <p:nvPr>
            <p:ph type="dt" sz="half" idx="10"/>
          </p:nvPr>
        </p:nvSpPr>
        <p:spPr/>
        <p:txBody>
          <a:bodyPr/>
          <a:lstStyle/>
          <a:p>
            <a:fld id="{5FF88B52-2304-47CB-AF38-376A19D8E01C}" type="datetimeFigureOut">
              <a:rPr lang="en-US" smtClean="0"/>
              <a:t>2/23/2021</a:t>
            </a:fld>
            <a:endParaRPr lang="en-US"/>
          </a:p>
        </p:txBody>
      </p:sp>
      <p:sp>
        <p:nvSpPr>
          <p:cNvPr id="8" name="Footer Placeholder 7">
            <a:extLst>
              <a:ext uri="{FF2B5EF4-FFF2-40B4-BE49-F238E27FC236}">
                <a16:creationId xmlns:a16="http://schemas.microsoft.com/office/drawing/2014/main" id="{6898030B-556B-4B46-B52A-1023661834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BAD26D-CAE7-4025-80DA-17C824067195}"/>
              </a:ext>
            </a:extLst>
          </p:cNvPr>
          <p:cNvSpPr>
            <a:spLocks noGrp="1"/>
          </p:cNvSpPr>
          <p:nvPr>
            <p:ph type="sldNum" sz="quarter" idx="12"/>
          </p:nvPr>
        </p:nvSpPr>
        <p:spPr/>
        <p:txBody>
          <a:bodyPr/>
          <a:lstStyle/>
          <a:p>
            <a:fld id="{A6DE9E6D-9952-4007-B4F8-FBE7DFBDD911}" type="slidenum">
              <a:rPr lang="en-US" smtClean="0"/>
              <a:t>‹#›</a:t>
            </a:fld>
            <a:endParaRPr lang="en-US"/>
          </a:p>
        </p:txBody>
      </p:sp>
    </p:spTree>
    <p:extLst>
      <p:ext uri="{BB962C8B-B14F-4D97-AF65-F5344CB8AC3E}">
        <p14:creationId xmlns:p14="http://schemas.microsoft.com/office/powerpoint/2010/main" val="1021618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3272F-E46D-4EC9-AB5A-BFDFF476B4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08E753-E8DD-4AE3-AC32-59C748F10AED}"/>
              </a:ext>
            </a:extLst>
          </p:cNvPr>
          <p:cNvSpPr>
            <a:spLocks noGrp="1"/>
          </p:cNvSpPr>
          <p:nvPr>
            <p:ph type="dt" sz="half" idx="10"/>
          </p:nvPr>
        </p:nvSpPr>
        <p:spPr/>
        <p:txBody>
          <a:bodyPr/>
          <a:lstStyle/>
          <a:p>
            <a:fld id="{5FF88B52-2304-47CB-AF38-376A19D8E01C}" type="datetimeFigureOut">
              <a:rPr lang="en-US" smtClean="0"/>
              <a:t>2/23/2021</a:t>
            </a:fld>
            <a:endParaRPr lang="en-US"/>
          </a:p>
        </p:txBody>
      </p:sp>
      <p:sp>
        <p:nvSpPr>
          <p:cNvPr id="4" name="Footer Placeholder 3">
            <a:extLst>
              <a:ext uri="{FF2B5EF4-FFF2-40B4-BE49-F238E27FC236}">
                <a16:creationId xmlns:a16="http://schemas.microsoft.com/office/drawing/2014/main" id="{474A7F24-7F31-4F62-A709-D65E2BBC8599}"/>
              </a:ext>
            </a:extLst>
          </p:cNvPr>
          <p:cNvSpPr>
            <a:spLocks noGrp="1"/>
          </p:cNvSpPr>
          <p:nvPr>
            <p:ph type="ftr" sz="quarter" idx="11"/>
          </p:nvPr>
        </p:nvSpPr>
        <p:spPr/>
        <p:txBody>
          <a:bodyPr/>
          <a:lstStyle/>
          <a:p>
            <a:endParaRPr lang="en-US" dirty="0">
              <a:solidFill>
                <a:srgbClr val="2372B9"/>
              </a:solidFill>
            </a:endParaRPr>
          </a:p>
        </p:txBody>
      </p:sp>
      <p:sp>
        <p:nvSpPr>
          <p:cNvPr id="5" name="Slide Number Placeholder 4">
            <a:extLst>
              <a:ext uri="{FF2B5EF4-FFF2-40B4-BE49-F238E27FC236}">
                <a16:creationId xmlns:a16="http://schemas.microsoft.com/office/drawing/2014/main" id="{C5194A3D-D400-4E42-BD30-1963E34D16D2}"/>
              </a:ext>
            </a:extLst>
          </p:cNvPr>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Tree>
    <p:extLst>
      <p:ext uri="{BB962C8B-B14F-4D97-AF65-F5344CB8AC3E}">
        <p14:creationId xmlns:p14="http://schemas.microsoft.com/office/powerpoint/2010/main" val="32682188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A14674-CE5C-4B84-BEE4-DCD22B984751}"/>
              </a:ext>
            </a:extLst>
          </p:cNvPr>
          <p:cNvSpPr>
            <a:spLocks noGrp="1"/>
          </p:cNvSpPr>
          <p:nvPr>
            <p:ph type="dt" sz="half" idx="10"/>
          </p:nvPr>
        </p:nvSpPr>
        <p:spPr/>
        <p:txBody>
          <a:bodyPr/>
          <a:lstStyle/>
          <a:p>
            <a:fld id="{5FF88B52-2304-47CB-AF38-376A19D8E01C}" type="datetimeFigureOut">
              <a:rPr lang="en-US" smtClean="0"/>
              <a:t>2/23/2021</a:t>
            </a:fld>
            <a:endParaRPr lang="en-US"/>
          </a:p>
        </p:txBody>
      </p:sp>
      <p:sp>
        <p:nvSpPr>
          <p:cNvPr id="3" name="Footer Placeholder 2">
            <a:extLst>
              <a:ext uri="{FF2B5EF4-FFF2-40B4-BE49-F238E27FC236}">
                <a16:creationId xmlns:a16="http://schemas.microsoft.com/office/drawing/2014/main" id="{6678B5FA-FFA9-4838-90D9-58B4BB7B26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45045B-40D0-4416-9811-FE0CB76D8226}"/>
              </a:ext>
            </a:extLst>
          </p:cNvPr>
          <p:cNvSpPr>
            <a:spLocks noGrp="1"/>
          </p:cNvSpPr>
          <p:nvPr>
            <p:ph type="sldNum" sz="quarter" idx="12"/>
          </p:nvPr>
        </p:nvSpPr>
        <p:spPr/>
        <p:txBody>
          <a:bodyPr/>
          <a:lstStyle/>
          <a:p>
            <a:fld id="{A6DE9E6D-9952-4007-B4F8-FBE7DFBDD911}" type="slidenum">
              <a:rPr lang="en-US" smtClean="0"/>
              <a:t>‹#›</a:t>
            </a:fld>
            <a:endParaRPr lang="en-US"/>
          </a:p>
        </p:txBody>
      </p:sp>
    </p:spTree>
    <p:extLst>
      <p:ext uri="{BB962C8B-B14F-4D97-AF65-F5344CB8AC3E}">
        <p14:creationId xmlns:p14="http://schemas.microsoft.com/office/powerpoint/2010/main" val="7429893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E0863-FD57-44F4-962C-3CF94FEFD47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BF76927-18DB-484F-A518-E471D3C6F43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2129B5-F3EB-43DD-BFEF-BECB2F58550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54B4EBE-B21E-4124-89FC-D6183D63E8B6}"/>
              </a:ext>
            </a:extLst>
          </p:cNvPr>
          <p:cNvSpPr>
            <a:spLocks noGrp="1"/>
          </p:cNvSpPr>
          <p:nvPr>
            <p:ph type="dt" sz="half" idx="10"/>
          </p:nvPr>
        </p:nvSpPr>
        <p:spPr/>
        <p:txBody>
          <a:bodyPr/>
          <a:lstStyle/>
          <a:p>
            <a:fld id="{5FF88B52-2304-47CB-AF38-376A19D8E01C}" type="datetimeFigureOut">
              <a:rPr lang="en-US" smtClean="0"/>
              <a:t>2/23/2021</a:t>
            </a:fld>
            <a:endParaRPr lang="en-US"/>
          </a:p>
        </p:txBody>
      </p:sp>
      <p:sp>
        <p:nvSpPr>
          <p:cNvPr id="6" name="Footer Placeholder 5">
            <a:extLst>
              <a:ext uri="{FF2B5EF4-FFF2-40B4-BE49-F238E27FC236}">
                <a16:creationId xmlns:a16="http://schemas.microsoft.com/office/drawing/2014/main" id="{A2E7A238-40EE-4147-B17C-CC75A86F60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A853F0-E7AE-43C2-8250-F1DA4F20B752}"/>
              </a:ext>
            </a:extLst>
          </p:cNvPr>
          <p:cNvSpPr>
            <a:spLocks noGrp="1"/>
          </p:cNvSpPr>
          <p:nvPr>
            <p:ph type="sldNum" sz="quarter" idx="12"/>
          </p:nvPr>
        </p:nvSpPr>
        <p:spPr/>
        <p:txBody>
          <a:bodyPr/>
          <a:lstStyle/>
          <a:p>
            <a:fld id="{A6DE9E6D-9952-4007-B4F8-FBE7DFBDD911}" type="slidenum">
              <a:rPr lang="en-US" smtClean="0"/>
              <a:t>‹#›</a:t>
            </a:fld>
            <a:endParaRPr lang="en-US"/>
          </a:p>
        </p:txBody>
      </p:sp>
    </p:spTree>
    <p:extLst>
      <p:ext uri="{BB962C8B-B14F-4D97-AF65-F5344CB8AC3E}">
        <p14:creationId xmlns:p14="http://schemas.microsoft.com/office/powerpoint/2010/main" val="28179164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8B1E2-CA83-42D5-94CF-2526586F937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22DD24A-CECC-46BF-89BB-73F86ABD00C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0FBB2C0-55FA-41F6-8AD8-66A61EB115B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B651328-13E3-4056-9835-48A036247189}"/>
              </a:ext>
            </a:extLst>
          </p:cNvPr>
          <p:cNvSpPr>
            <a:spLocks noGrp="1"/>
          </p:cNvSpPr>
          <p:nvPr>
            <p:ph type="dt" sz="half" idx="10"/>
          </p:nvPr>
        </p:nvSpPr>
        <p:spPr/>
        <p:txBody>
          <a:bodyPr/>
          <a:lstStyle/>
          <a:p>
            <a:fld id="{5FF88B52-2304-47CB-AF38-376A19D8E01C}" type="datetimeFigureOut">
              <a:rPr lang="en-US" smtClean="0"/>
              <a:t>2/23/2021</a:t>
            </a:fld>
            <a:endParaRPr lang="en-US"/>
          </a:p>
        </p:txBody>
      </p:sp>
      <p:sp>
        <p:nvSpPr>
          <p:cNvPr id="6" name="Footer Placeholder 5">
            <a:extLst>
              <a:ext uri="{FF2B5EF4-FFF2-40B4-BE49-F238E27FC236}">
                <a16:creationId xmlns:a16="http://schemas.microsoft.com/office/drawing/2014/main" id="{9EEC9D7D-6AD3-4A42-9181-222E93AA1E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B131A7-BD82-4466-BC92-40EBC3DE3949}"/>
              </a:ext>
            </a:extLst>
          </p:cNvPr>
          <p:cNvSpPr>
            <a:spLocks noGrp="1"/>
          </p:cNvSpPr>
          <p:nvPr>
            <p:ph type="sldNum" sz="quarter" idx="12"/>
          </p:nvPr>
        </p:nvSpPr>
        <p:spPr/>
        <p:txBody>
          <a:bodyPr/>
          <a:lstStyle/>
          <a:p>
            <a:fld id="{A6DE9E6D-9952-4007-B4F8-FBE7DFBDD911}" type="slidenum">
              <a:rPr lang="en-US" smtClean="0"/>
              <a:t>‹#›</a:t>
            </a:fld>
            <a:endParaRPr lang="en-US"/>
          </a:p>
        </p:txBody>
      </p:sp>
    </p:spTree>
    <p:extLst>
      <p:ext uri="{BB962C8B-B14F-4D97-AF65-F5344CB8AC3E}">
        <p14:creationId xmlns:p14="http://schemas.microsoft.com/office/powerpoint/2010/main" val="10711847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8C1A5-6893-4DD5-9695-C42E6F6404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FA402A-24E0-4C0E-A757-4DDC699730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51355-D7C8-41D7-BC3F-1BBF9C0530B9}"/>
              </a:ext>
            </a:extLst>
          </p:cNvPr>
          <p:cNvSpPr>
            <a:spLocks noGrp="1"/>
          </p:cNvSpPr>
          <p:nvPr>
            <p:ph type="dt" sz="half" idx="10"/>
          </p:nvPr>
        </p:nvSpPr>
        <p:spPr/>
        <p:txBody>
          <a:bodyPr/>
          <a:lstStyle/>
          <a:p>
            <a:fld id="{5FF88B52-2304-47CB-AF38-376A19D8E01C}" type="datetimeFigureOut">
              <a:rPr lang="en-US" smtClean="0"/>
              <a:t>2/23/2021</a:t>
            </a:fld>
            <a:endParaRPr lang="en-US"/>
          </a:p>
        </p:txBody>
      </p:sp>
      <p:sp>
        <p:nvSpPr>
          <p:cNvPr id="5" name="Footer Placeholder 4">
            <a:extLst>
              <a:ext uri="{FF2B5EF4-FFF2-40B4-BE49-F238E27FC236}">
                <a16:creationId xmlns:a16="http://schemas.microsoft.com/office/drawing/2014/main" id="{B17764FE-01D6-4A45-821C-EEEEF6A13A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D7C45-90CB-431C-BD4A-3E752780539C}"/>
              </a:ext>
            </a:extLst>
          </p:cNvPr>
          <p:cNvSpPr>
            <a:spLocks noGrp="1"/>
          </p:cNvSpPr>
          <p:nvPr>
            <p:ph type="sldNum" sz="quarter" idx="12"/>
          </p:nvPr>
        </p:nvSpPr>
        <p:spPr/>
        <p:txBody>
          <a:bodyPr/>
          <a:lstStyle/>
          <a:p>
            <a:fld id="{A6DE9E6D-9952-4007-B4F8-FBE7DFBDD911}" type="slidenum">
              <a:rPr lang="en-US" smtClean="0"/>
              <a:t>‹#›</a:t>
            </a:fld>
            <a:endParaRPr lang="en-US"/>
          </a:p>
        </p:txBody>
      </p:sp>
    </p:spTree>
    <p:extLst>
      <p:ext uri="{BB962C8B-B14F-4D97-AF65-F5344CB8AC3E}">
        <p14:creationId xmlns:p14="http://schemas.microsoft.com/office/powerpoint/2010/main" val="1663226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Rectangle 7"/>
          <p:cNvSpPr/>
          <p:nvPr userDrawn="1"/>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err="1">
              <a:solidFill>
                <a:prstClr val="white"/>
              </a:solidFill>
              <a:latin typeface="Franklin Gothic Book"/>
            </a:endParaRPr>
          </a:p>
        </p:txBody>
      </p:sp>
      <p:sp>
        <p:nvSpPr>
          <p:cNvPr id="3" name="Content Placeholder 2"/>
          <p:cNvSpPr>
            <a:spLocks noGrp="1"/>
          </p:cNvSpPr>
          <p:nvPr>
            <p:ph idx="1"/>
          </p:nvPr>
        </p:nvSpPr>
        <p:spPr>
          <a:xfrm>
            <a:off x="363538" y="2054225"/>
            <a:ext cx="8412162" cy="4348163"/>
          </a:xfrm>
        </p:spPr>
        <p:txBody>
          <a:bodyPr/>
          <a:lstStyle>
            <a:lvl1pPr>
              <a:spcBef>
                <a:spcPts val="600"/>
              </a:spcBef>
              <a:defRPr sz="2400"/>
            </a:lvl1pPr>
            <a:lvl2pPr marL="225425" indent="-225425">
              <a:defRPr sz="2400"/>
            </a:lvl2pPr>
            <a:lvl3pPr marL="457200" indent="-227013">
              <a:defRPr sz="2400"/>
            </a:lvl3pPr>
            <a:lvl4pPr marL="690563" indent="-231775">
              <a:defRPr sz="2400"/>
            </a:lvl4pPr>
            <a:lvl5pPr marL="914400" indent="-233363">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solidFill>
                <a:srgbClr val="2372B9"/>
              </a:solidFill>
            </a:endParaRPr>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58643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CD8807-C650-4501-BA80-176D6243DF6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C5747B-3C80-46E0-BE7E-69A43BDC4ED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C30D8F-1965-45D2-8579-5DE3A343C728}"/>
              </a:ext>
            </a:extLst>
          </p:cNvPr>
          <p:cNvSpPr>
            <a:spLocks noGrp="1"/>
          </p:cNvSpPr>
          <p:nvPr>
            <p:ph type="dt" sz="half" idx="10"/>
          </p:nvPr>
        </p:nvSpPr>
        <p:spPr/>
        <p:txBody>
          <a:bodyPr/>
          <a:lstStyle/>
          <a:p>
            <a:fld id="{5FF88B52-2304-47CB-AF38-376A19D8E01C}" type="datetimeFigureOut">
              <a:rPr lang="en-US" smtClean="0"/>
              <a:t>2/23/2021</a:t>
            </a:fld>
            <a:endParaRPr lang="en-US"/>
          </a:p>
        </p:txBody>
      </p:sp>
      <p:sp>
        <p:nvSpPr>
          <p:cNvPr id="5" name="Footer Placeholder 4">
            <a:extLst>
              <a:ext uri="{FF2B5EF4-FFF2-40B4-BE49-F238E27FC236}">
                <a16:creationId xmlns:a16="http://schemas.microsoft.com/office/drawing/2014/main" id="{6F4B939B-616E-49D1-A61D-56C037FDD2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73B091-7E03-4F02-A69B-54DD47CD2D0E}"/>
              </a:ext>
            </a:extLst>
          </p:cNvPr>
          <p:cNvSpPr>
            <a:spLocks noGrp="1"/>
          </p:cNvSpPr>
          <p:nvPr>
            <p:ph type="sldNum" sz="quarter" idx="12"/>
          </p:nvPr>
        </p:nvSpPr>
        <p:spPr/>
        <p:txBody>
          <a:bodyPr/>
          <a:lstStyle/>
          <a:p>
            <a:fld id="{A6DE9E6D-9952-4007-B4F8-FBE7DFBDD911}" type="slidenum">
              <a:rPr lang="en-US" smtClean="0"/>
              <a:t>‹#›</a:t>
            </a:fld>
            <a:endParaRPr lang="en-US"/>
          </a:p>
        </p:txBody>
      </p:sp>
    </p:spTree>
    <p:extLst>
      <p:ext uri="{BB962C8B-B14F-4D97-AF65-F5344CB8AC3E}">
        <p14:creationId xmlns:p14="http://schemas.microsoft.com/office/powerpoint/2010/main" val="20566583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3538" y="984738"/>
            <a:ext cx="4117975" cy="541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solidFill>
                <a:srgbClr val="2372B9"/>
              </a:solidFill>
            </a:endParaRPr>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
        <p:nvSpPr>
          <p:cNvPr id="7" name="Content Placeholder 2"/>
          <p:cNvSpPr>
            <a:spLocks noGrp="1"/>
          </p:cNvSpPr>
          <p:nvPr>
            <p:ph idx="13"/>
          </p:nvPr>
        </p:nvSpPr>
        <p:spPr>
          <a:xfrm>
            <a:off x="4665662" y="984738"/>
            <a:ext cx="4110037" cy="541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2755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363538" y="998806"/>
            <a:ext cx="8412162" cy="54035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solidFill>
                <a:srgbClr val="2372B9"/>
              </a:solidFill>
            </a:endParaRPr>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Tree>
    <p:extLst>
      <p:ext uri="{BB962C8B-B14F-4D97-AF65-F5344CB8AC3E}">
        <p14:creationId xmlns:p14="http://schemas.microsoft.com/office/powerpoint/2010/main" val="3192144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3538" y="984738"/>
            <a:ext cx="4117975" cy="541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solidFill>
                <a:srgbClr val="2372B9"/>
              </a:solidFill>
            </a:endParaRPr>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
        <p:nvSpPr>
          <p:cNvPr id="7" name="Content Placeholder 2"/>
          <p:cNvSpPr>
            <a:spLocks noGrp="1"/>
          </p:cNvSpPr>
          <p:nvPr>
            <p:ph idx="13"/>
          </p:nvPr>
        </p:nvSpPr>
        <p:spPr>
          <a:xfrm>
            <a:off x="4665662" y="984738"/>
            <a:ext cx="4110037" cy="541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1660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 Quadra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3538" y="860913"/>
            <a:ext cx="4117975" cy="334963"/>
          </a:xfrm>
        </p:spPr>
        <p:txBody>
          <a:bodyPr anchor="b" anchorCtr="0"/>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solidFill>
                <a:srgbClr val="2372B9"/>
              </a:solidFill>
            </a:endParaRPr>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
        <p:nvSpPr>
          <p:cNvPr id="7" name="Content Placeholder 2"/>
          <p:cNvSpPr>
            <a:spLocks noGrp="1"/>
          </p:cNvSpPr>
          <p:nvPr>
            <p:ph idx="13"/>
          </p:nvPr>
        </p:nvSpPr>
        <p:spPr>
          <a:xfrm>
            <a:off x="4665662" y="860913"/>
            <a:ext cx="4110037" cy="334963"/>
          </a:xfrm>
        </p:spPr>
        <p:txBody>
          <a:bodyPr anchor="b" anchorCtr="0"/>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4665663" y="1201446"/>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71476" y="1201446"/>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4"/>
          </p:nvPr>
        </p:nvSpPr>
        <p:spPr>
          <a:xfrm>
            <a:off x="363538" y="3365574"/>
            <a:ext cx="4117975" cy="334963"/>
          </a:xfrm>
        </p:spPr>
        <p:txBody>
          <a:bodyPr anchor="b" anchorCtr="0"/>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5"/>
          </p:nvPr>
        </p:nvSpPr>
        <p:spPr>
          <a:xfrm>
            <a:off x="4665662" y="3365574"/>
            <a:ext cx="4110037" cy="334963"/>
          </a:xfrm>
        </p:spPr>
        <p:txBody>
          <a:bodyPr anchor="b" anchorCtr="0"/>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userDrawn="1"/>
        </p:nvCxnSpPr>
        <p:spPr>
          <a:xfrm>
            <a:off x="4665663" y="3706107"/>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71476" y="3706107"/>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912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solidFill>
                <a:srgbClr val="2372B9"/>
              </a:solidFill>
            </a:endParaRPr>
          </a:p>
        </p:txBody>
      </p:sp>
      <p:sp>
        <p:nvSpPr>
          <p:cNvPr id="5" name="Slide Number Placeholder 4"/>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Tree>
    <p:extLst>
      <p:ext uri="{BB962C8B-B14F-4D97-AF65-F5344CB8AC3E}">
        <p14:creationId xmlns:p14="http://schemas.microsoft.com/office/powerpoint/2010/main" val="3168973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7.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2" name="Straight Connector 11"/>
          <p:cNvCxnSpPr/>
          <p:nvPr/>
        </p:nvCxnSpPr>
        <p:spPr>
          <a:xfrm>
            <a:off x="363538" y="6611248"/>
            <a:ext cx="8412162" cy="0"/>
          </a:xfrm>
          <a:prstGeom prst="line">
            <a:avLst/>
          </a:prstGeom>
          <a:ln w="12700">
            <a:gradFill>
              <a:gsLst>
                <a:gs pos="6000">
                  <a:schemeClr val="bg2"/>
                </a:gs>
                <a:gs pos="41000">
                  <a:schemeClr val="bg2"/>
                </a:gs>
                <a:gs pos="85000">
                  <a:schemeClr val="bg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63538" y="0"/>
            <a:ext cx="8412162" cy="728663"/>
          </a:xfrm>
          <a:prstGeom prst="rect">
            <a:avLst/>
          </a:prstGeom>
        </p:spPr>
        <p:txBody>
          <a:bodyPr vert="horz" lIns="0" tIns="0" rIns="0" bIns="0" rtlCol="0" anchor="b" anchorCtr="0">
            <a:noAutofit/>
          </a:bodyPr>
          <a:lstStyle/>
          <a:p>
            <a:r>
              <a:rPr lang="en-US" dirty="0"/>
              <a:t>Click to edit Master</a:t>
            </a:r>
            <a:br>
              <a:rPr lang="en-US" dirty="0"/>
            </a:br>
            <a:r>
              <a:rPr lang="en-US" dirty="0"/>
              <a:t>title style</a:t>
            </a:r>
          </a:p>
        </p:txBody>
      </p:sp>
      <p:sp>
        <p:nvSpPr>
          <p:cNvPr id="3" name="Text Placeholder 2"/>
          <p:cNvSpPr>
            <a:spLocks noGrp="1"/>
          </p:cNvSpPr>
          <p:nvPr>
            <p:ph type="body" idx="1"/>
          </p:nvPr>
        </p:nvSpPr>
        <p:spPr>
          <a:xfrm>
            <a:off x="363538" y="998806"/>
            <a:ext cx="8412162" cy="540358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737419" y="6624591"/>
            <a:ext cx="5824368" cy="213088"/>
          </a:xfrm>
          <a:prstGeom prst="rect">
            <a:avLst/>
          </a:prstGeom>
        </p:spPr>
        <p:txBody>
          <a:bodyPr vert="horz" lIns="0" tIns="0" rIns="0" bIns="0" rtlCol="0" anchor="ctr" anchorCtr="0"/>
          <a:lstStyle>
            <a:lvl1pPr algn="l">
              <a:defRPr sz="800">
                <a:solidFill>
                  <a:schemeClr val="accent3"/>
                </a:solidFill>
              </a:defRPr>
            </a:lvl1pPr>
          </a:lstStyle>
          <a:p>
            <a:pPr fontAlgn="auto">
              <a:spcBef>
                <a:spcPts val="0"/>
              </a:spcBef>
              <a:spcAft>
                <a:spcPts val="0"/>
              </a:spcAft>
            </a:pPr>
            <a:endParaRPr lang="en-US" dirty="0">
              <a:solidFill>
                <a:srgbClr val="2372B9"/>
              </a:solidFill>
              <a:latin typeface="Franklin Gothic Book"/>
            </a:endParaRPr>
          </a:p>
        </p:txBody>
      </p:sp>
      <p:sp>
        <p:nvSpPr>
          <p:cNvPr id="6" name="Slide Number Placeholder 5"/>
          <p:cNvSpPr>
            <a:spLocks noGrp="1"/>
          </p:cNvSpPr>
          <p:nvPr>
            <p:ph type="sldNum" sz="quarter" idx="4"/>
          </p:nvPr>
        </p:nvSpPr>
        <p:spPr>
          <a:xfrm>
            <a:off x="363538" y="6624591"/>
            <a:ext cx="342433" cy="213088"/>
          </a:xfrm>
          <a:prstGeom prst="rect">
            <a:avLst/>
          </a:prstGeom>
        </p:spPr>
        <p:txBody>
          <a:bodyPr vert="horz" lIns="0" tIns="0" rIns="0" bIns="0" rtlCol="0" anchor="ctr" anchorCtr="0"/>
          <a:lstStyle>
            <a:lvl1pPr algn="l">
              <a:defRPr sz="800">
                <a:solidFill>
                  <a:schemeClr val="accent3"/>
                </a:solidFill>
              </a:defRPr>
            </a:lvl1pPr>
          </a:lstStyle>
          <a:p>
            <a:pPr fontAlgn="auto">
              <a:spcBef>
                <a:spcPts val="0"/>
              </a:spcBef>
              <a:spcAft>
                <a:spcPts val="0"/>
              </a:spcAft>
            </a:pPr>
            <a:fld id="{2ED86176-D6A4-43D8-BE13-F18245AD9D39}" type="slidenum">
              <a:rPr lang="en-US" smtClean="0">
                <a:solidFill>
                  <a:srgbClr val="2372B9"/>
                </a:solidFill>
                <a:latin typeface="Franklin Gothic Book"/>
              </a:rPr>
              <a:pPr fontAlgn="auto">
                <a:spcBef>
                  <a:spcPts val="0"/>
                </a:spcBef>
                <a:spcAft>
                  <a:spcPts val="0"/>
                </a:spcAft>
              </a:pPr>
              <a:t>‹#›</a:t>
            </a:fld>
            <a:endParaRPr lang="en-US">
              <a:solidFill>
                <a:srgbClr val="2372B9"/>
              </a:solidFill>
              <a:latin typeface="Franklin Gothic Book"/>
            </a:endParaRPr>
          </a:p>
        </p:txBody>
      </p:sp>
      <p:cxnSp>
        <p:nvCxnSpPr>
          <p:cNvPr id="13" name="Straight Connector 12"/>
          <p:cNvCxnSpPr/>
          <p:nvPr/>
        </p:nvCxnSpPr>
        <p:spPr>
          <a:xfrm>
            <a:off x="363538" y="753748"/>
            <a:ext cx="84121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exg_lrg.png"/>
          <p:cNvPicPr>
            <a:picLocks noChangeAspect="1"/>
          </p:cNvPicPr>
          <p:nvPr/>
        </p:nvPicPr>
        <p:blipFill>
          <a:blip r:embed="rId14" cstate="print"/>
          <a:stretch>
            <a:fillRect/>
          </a:stretch>
        </p:blipFill>
        <p:spPr>
          <a:xfrm>
            <a:off x="6727371" y="6461983"/>
            <a:ext cx="2300231" cy="311279"/>
          </a:xfrm>
          <a:prstGeom prst="rect">
            <a:avLst/>
          </a:prstGeom>
        </p:spPr>
      </p:pic>
    </p:spTree>
    <p:extLst>
      <p:ext uri="{BB962C8B-B14F-4D97-AF65-F5344CB8AC3E}">
        <p14:creationId xmlns:p14="http://schemas.microsoft.com/office/powerpoint/2010/main" val="17130805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709" r:id="rId12"/>
  </p:sldLayoutIdLst>
  <p:hf sldNum="0" hdr="0" ftr="0" dt="0"/>
  <p:txStyles>
    <p:titleStyle>
      <a:lvl1pPr algn="l" defTabSz="914400" rtl="0" eaLnBrk="1" latinLnBrk="0" hangingPunct="1">
        <a:lnSpc>
          <a:spcPct val="9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95000"/>
        </a:lnSpc>
        <a:spcBef>
          <a:spcPts val="600"/>
        </a:spcBef>
        <a:buFontTx/>
        <a:buNone/>
        <a:defRPr sz="1600" kern="1200">
          <a:solidFill>
            <a:schemeClr val="tx1"/>
          </a:solidFill>
          <a:latin typeface="+mn-lt"/>
          <a:ea typeface="+mn-ea"/>
          <a:cs typeface="+mn-cs"/>
        </a:defRPr>
      </a:lvl1pPr>
      <a:lvl2pPr marL="171450" indent="-171450" algn="l" defTabSz="914400" rtl="0" eaLnBrk="1" latinLnBrk="0" hangingPunct="1">
        <a:lnSpc>
          <a:spcPct val="95000"/>
        </a:lnSpc>
        <a:spcBef>
          <a:spcPts val="300"/>
        </a:spcBef>
        <a:buFont typeface="Arial" pitchFamily="34" charset="0"/>
        <a:buChar char="•"/>
        <a:defRPr sz="1600" kern="1200">
          <a:solidFill>
            <a:schemeClr val="tx1"/>
          </a:solidFill>
          <a:latin typeface="+mn-lt"/>
          <a:ea typeface="+mn-ea"/>
          <a:cs typeface="+mn-cs"/>
        </a:defRPr>
      </a:lvl2pPr>
      <a:lvl3pPr marL="342900" indent="-171450" algn="l" defTabSz="914400" rtl="0" eaLnBrk="1" latinLnBrk="0" hangingPunct="1">
        <a:lnSpc>
          <a:spcPct val="95000"/>
        </a:lnSpc>
        <a:spcBef>
          <a:spcPts val="200"/>
        </a:spcBef>
        <a:buFont typeface="Franklin Gothic Book" pitchFamily="34" charset="0"/>
        <a:buChar char="–"/>
        <a:defRPr sz="1600" kern="1200">
          <a:solidFill>
            <a:schemeClr val="tx1"/>
          </a:solidFill>
          <a:latin typeface="+mn-lt"/>
          <a:ea typeface="+mn-ea"/>
          <a:cs typeface="+mn-cs"/>
        </a:defRPr>
      </a:lvl3pPr>
      <a:lvl4pPr marL="514350" indent="-17145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4pPr>
      <a:lvl5pPr marL="628650" indent="-11430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a:extLst>
              <a:ext uri="{FF2B5EF4-FFF2-40B4-BE49-F238E27FC236}">
                <a16:creationId xmlns:a16="http://schemas.microsoft.com/office/drawing/2014/main" id="{BD1E10B7-D35A-4BEB-94D3-9B270B015B86}"/>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277101" y="6532565"/>
            <a:ext cx="17399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9FC62545-4F56-4680-991C-F11E162163D4}"/>
              </a:ext>
            </a:extLst>
          </p:cNvPr>
          <p:cNvCxnSpPr/>
          <p:nvPr/>
        </p:nvCxnSpPr>
        <p:spPr>
          <a:xfrm>
            <a:off x="445382" y="6473825"/>
            <a:ext cx="7498080" cy="0"/>
          </a:xfrm>
          <a:prstGeom prst="line">
            <a:avLst/>
          </a:prstGeom>
          <a:ln w="12700">
            <a:gradFill>
              <a:gsLst>
                <a:gs pos="6000">
                  <a:schemeClr val="bg2"/>
                </a:gs>
                <a:gs pos="41000">
                  <a:schemeClr val="bg2"/>
                </a:gs>
                <a:gs pos="85000">
                  <a:schemeClr val="bg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028" name="Title Placeholder 1">
            <a:extLst>
              <a:ext uri="{FF2B5EF4-FFF2-40B4-BE49-F238E27FC236}">
                <a16:creationId xmlns:a16="http://schemas.microsoft.com/office/drawing/2014/main" id="{45BA459F-58CF-4546-B153-B54A592D842A}"/>
              </a:ext>
            </a:extLst>
          </p:cNvPr>
          <p:cNvSpPr>
            <a:spLocks noGrp="1"/>
          </p:cNvSpPr>
          <p:nvPr>
            <p:ph type="title"/>
          </p:nvPr>
        </p:nvSpPr>
        <p:spPr bwMode="auto">
          <a:xfrm>
            <a:off x="363538" y="185738"/>
            <a:ext cx="841216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a:t>
            </a:r>
            <a:br>
              <a:rPr lang="en-US" altLang="en-US"/>
            </a:br>
            <a:r>
              <a:rPr lang="en-US" altLang="en-US"/>
              <a:t>title style</a:t>
            </a:r>
          </a:p>
        </p:txBody>
      </p:sp>
      <p:sp>
        <p:nvSpPr>
          <p:cNvPr id="1029" name="Text Placeholder 2">
            <a:extLst>
              <a:ext uri="{FF2B5EF4-FFF2-40B4-BE49-F238E27FC236}">
                <a16:creationId xmlns:a16="http://schemas.microsoft.com/office/drawing/2014/main" id="{83AEBCA4-428E-4DCE-92A3-66BD971C2145}"/>
              </a:ext>
            </a:extLst>
          </p:cNvPr>
          <p:cNvSpPr>
            <a:spLocks noGrp="1"/>
          </p:cNvSpPr>
          <p:nvPr>
            <p:ph type="body" idx="1"/>
          </p:nvPr>
        </p:nvSpPr>
        <p:spPr bwMode="auto">
          <a:xfrm>
            <a:off x="363538" y="1219200"/>
            <a:ext cx="841216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EC89727D-B77B-45BA-AA32-5A2507DDED7B}"/>
              </a:ext>
            </a:extLst>
          </p:cNvPr>
          <p:cNvSpPr>
            <a:spLocks noGrp="1"/>
          </p:cNvSpPr>
          <p:nvPr>
            <p:ph type="ftr" sz="quarter" idx="3"/>
          </p:nvPr>
        </p:nvSpPr>
        <p:spPr>
          <a:xfrm>
            <a:off x="738188" y="6624640"/>
            <a:ext cx="6400800" cy="212725"/>
          </a:xfrm>
          <a:prstGeom prst="rect">
            <a:avLst/>
          </a:prstGeom>
        </p:spPr>
        <p:txBody>
          <a:bodyPr vert="horz" wrap="square" lIns="0" tIns="0" rIns="0" bIns="0" numCol="1" anchor="ctr" anchorCtr="0" compatLnSpc="1">
            <a:prstTxWarp prst="textNoShape">
              <a:avLst/>
            </a:prstTxWarp>
          </a:bodyPr>
          <a:lstStyle>
            <a:lvl1pPr eaLnBrk="1" hangingPunct="1">
              <a:defRPr sz="600">
                <a:solidFill>
                  <a:srgbClr val="2372B9"/>
                </a:solidFill>
                <a:latin typeface="Franklin Gothic Book" pitchFamily="34" charset="0"/>
              </a:defRPr>
            </a:lvl1pPr>
          </a:lstStyle>
          <a:p>
            <a:endParaRPr lang="en-US"/>
          </a:p>
        </p:txBody>
      </p:sp>
      <p:cxnSp>
        <p:nvCxnSpPr>
          <p:cNvPr id="1031" name="Straight Connector 12">
            <a:extLst>
              <a:ext uri="{FF2B5EF4-FFF2-40B4-BE49-F238E27FC236}">
                <a16:creationId xmlns:a16="http://schemas.microsoft.com/office/drawing/2014/main" id="{1F245932-C149-44B7-82BD-D929FC7D51A2}"/>
              </a:ext>
            </a:extLst>
          </p:cNvPr>
          <p:cNvCxnSpPr>
            <a:cxnSpLocks noChangeShapeType="1"/>
          </p:cNvCxnSpPr>
          <p:nvPr/>
        </p:nvCxnSpPr>
        <p:spPr bwMode="auto">
          <a:xfrm>
            <a:off x="363538" y="990600"/>
            <a:ext cx="8412162" cy="0"/>
          </a:xfrm>
          <a:prstGeom prst="line">
            <a:avLst/>
          </a:prstGeom>
          <a:noFill/>
          <a:ln w="12700" algn="ctr">
            <a:solidFill>
              <a:srgbClr val="6F7173"/>
            </a:solidFill>
            <a:round/>
            <a:headEnd/>
            <a:tailEnd/>
          </a:ln>
          <a:extLst>
            <a:ext uri="{909E8E84-426E-40DD-AFC4-6F175D3DCCD1}">
              <a14:hiddenFill xmlns:a14="http://schemas.microsoft.com/office/drawing/2010/main">
                <a:noFill/>
              </a14:hiddenFill>
            </a:ext>
          </a:extLst>
        </p:spPr>
      </p:cxnSp>
      <p:sp>
        <p:nvSpPr>
          <p:cNvPr id="1032" name="Slide Number Placeholder 5">
            <a:extLst>
              <a:ext uri="{FF2B5EF4-FFF2-40B4-BE49-F238E27FC236}">
                <a16:creationId xmlns:a16="http://schemas.microsoft.com/office/drawing/2014/main" id="{20D29D0E-DB39-4D8D-B7EF-8C4ADCC2FDFD}"/>
              </a:ext>
            </a:extLst>
          </p:cNvPr>
          <p:cNvSpPr>
            <a:spLocks/>
          </p:cNvSpPr>
          <p:nvPr/>
        </p:nvSpPr>
        <p:spPr bwMode="auto">
          <a:xfrm>
            <a:off x="304800" y="66294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fld id="{FC53314A-F6FB-4836-9BFC-26179C051A77}" type="slidenum">
              <a:rPr lang="en-US" altLang="en-US" sz="600" smtClean="0">
                <a:solidFill>
                  <a:srgbClr val="2372B9"/>
                </a:solidFill>
                <a:latin typeface="Franklin Gothic Book" panose="020B0503020102020204" pitchFamily="34" charset="0"/>
              </a:rPr>
              <a:pPr eaLnBrk="1" hangingPunct="1">
                <a:defRPr/>
              </a:pPr>
              <a:t>‹#›</a:t>
            </a:fld>
            <a:endParaRPr lang="en-US" altLang="en-US" sz="600">
              <a:solidFill>
                <a:srgbClr val="2372B9"/>
              </a:solidFill>
              <a:latin typeface="Franklin Gothic Book" panose="020B0503020102020204" pitchFamily="34" charset="0"/>
            </a:endParaRPr>
          </a:p>
        </p:txBody>
      </p:sp>
    </p:spTree>
    <p:extLst>
      <p:ext uri="{BB962C8B-B14F-4D97-AF65-F5344CB8AC3E}">
        <p14:creationId xmlns:p14="http://schemas.microsoft.com/office/powerpoint/2010/main" val="359809528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sldNum="0" hdr="0" ftr="0" dt="0"/>
  <p:txStyles>
    <p:titleStyle>
      <a:lvl1pPr algn="l" rtl="0" eaLnBrk="1" fontAlgn="base" hangingPunct="1">
        <a:spcBef>
          <a:spcPct val="0"/>
        </a:spcBef>
        <a:spcAft>
          <a:spcPct val="0"/>
        </a:spcAft>
        <a:defRPr sz="1800" b="1">
          <a:solidFill>
            <a:srgbClr val="2372B9"/>
          </a:solidFill>
          <a:latin typeface="+mj-lt"/>
          <a:ea typeface="+mj-ea"/>
          <a:cs typeface="+mj-cs"/>
        </a:defRPr>
      </a:lvl1pPr>
      <a:lvl2pPr algn="l" rtl="0" eaLnBrk="1" fontAlgn="base" hangingPunct="1">
        <a:spcBef>
          <a:spcPct val="0"/>
        </a:spcBef>
        <a:spcAft>
          <a:spcPct val="0"/>
        </a:spcAft>
        <a:defRPr sz="1800" b="1">
          <a:solidFill>
            <a:srgbClr val="2372B9"/>
          </a:solidFill>
          <a:latin typeface="Franklin Gothic Medium" pitchFamily="34" charset="0"/>
        </a:defRPr>
      </a:lvl2pPr>
      <a:lvl3pPr algn="l" rtl="0" eaLnBrk="1" fontAlgn="base" hangingPunct="1">
        <a:spcBef>
          <a:spcPct val="0"/>
        </a:spcBef>
        <a:spcAft>
          <a:spcPct val="0"/>
        </a:spcAft>
        <a:defRPr sz="1800" b="1">
          <a:solidFill>
            <a:srgbClr val="2372B9"/>
          </a:solidFill>
          <a:latin typeface="Franklin Gothic Medium" pitchFamily="34" charset="0"/>
        </a:defRPr>
      </a:lvl3pPr>
      <a:lvl4pPr algn="l" rtl="0" eaLnBrk="1" fontAlgn="base" hangingPunct="1">
        <a:spcBef>
          <a:spcPct val="0"/>
        </a:spcBef>
        <a:spcAft>
          <a:spcPct val="0"/>
        </a:spcAft>
        <a:defRPr sz="1800" b="1">
          <a:solidFill>
            <a:srgbClr val="2372B9"/>
          </a:solidFill>
          <a:latin typeface="Franklin Gothic Medium" pitchFamily="34" charset="0"/>
        </a:defRPr>
      </a:lvl4pPr>
      <a:lvl5pPr algn="l" rtl="0" eaLnBrk="1" fontAlgn="base" hangingPunct="1">
        <a:spcBef>
          <a:spcPct val="0"/>
        </a:spcBef>
        <a:spcAft>
          <a:spcPct val="0"/>
        </a:spcAft>
        <a:defRPr sz="1800" b="1">
          <a:solidFill>
            <a:srgbClr val="2372B9"/>
          </a:solidFill>
          <a:latin typeface="Franklin Gothic Medium" pitchFamily="34" charset="0"/>
        </a:defRPr>
      </a:lvl5pPr>
      <a:lvl6pPr marL="342900" algn="l" rtl="0" eaLnBrk="1" fontAlgn="base" hangingPunct="1">
        <a:spcBef>
          <a:spcPct val="0"/>
        </a:spcBef>
        <a:spcAft>
          <a:spcPct val="0"/>
        </a:spcAft>
        <a:defRPr sz="1800" b="1">
          <a:solidFill>
            <a:srgbClr val="2372B9"/>
          </a:solidFill>
          <a:latin typeface="Franklin Gothic Medium" pitchFamily="34" charset="0"/>
        </a:defRPr>
      </a:lvl6pPr>
      <a:lvl7pPr marL="685800" algn="l" rtl="0" eaLnBrk="1" fontAlgn="base" hangingPunct="1">
        <a:spcBef>
          <a:spcPct val="0"/>
        </a:spcBef>
        <a:spcAft>
          <a:spcPct val="0"/>
        </a:spcAft>
        <a:defRPr sz="1800" b="1">
          <a:solidFill>
            <a:srgbClr val="2372B9"/>
          </a:solidFill>
          <a:latin typeface="Franklin Gothic Medium" pitchFamily="34" charset="0"/>
        </a:defRPr>
      </a:lvl7pPr>
      <a:lvl8pPr marL="1028700" algn="l" rtl="0" eaLnBrk="1" fontAlgn="base" hangingPunct="1">
        <a:spcBef>
          <a:spcPct val="0"/>
        </a:spcBef>
        <a:spcAft>
          <a:spcPct val="0"/>
        </a:spcAft>
        <a:defRPr sz="1800" b="1">
          <a:solidFill>
            <a:srgbClr val="2372B9"/>
          </a:solidFill>
          <a:latin typeface="Franklin Gothic Medium" pitchFamily="34" charset="0"/>
        </a:defRPr>
      </a:lvl8pPr>
      <a:lvl9pPr marL="1371600" algn="l" rtl="0" eaLnBrk="1" fontAlgn="base" hangingPunct="1">
        <a:spcBef>
          <a:spcPct val="0"/>
        </a:spcBef>
        <a:spcAft>
          <a:spcPct val="0"/>
        </a:spcAft>
        <a:defRPr sz="1800" b="1">
          <a:solidFill>
            <a:srgbClr val="2372B9"/>
          </a:solidFill>
          <a:latin typeface="Franklin Gothic Medium" pitchFamily="34" charset="0"/>
        </a:defRPr>
      </a:lvl9pPr>
    </p:titleStyle>
    <p:bodyStyle>
      <a:lvl1pPr marL="257175" indent="-257175" algn="l" rtl="0" eaLnBrk="1" fontAlgn="base" hangingPunct="1">
        <a:spcBef>
          <a:spcPct val="20000"/>
        </a:spcBef>
        <a:spcAft>
          <a:spcPct val="0"/>
        </a:spcAft>
        <a:buChar char="•"/>
        <a:defRPr sz="1200">
          <a:solidFill>
            <a:srgbClr val="6F7173"/>
          </a:solidFill>
          <a:latin typeface="+mn-lt"/>
          <a:ea typeface="+mn-ea"/>
          <a:cs typeface="+mn-cs"/>
        </a:defRPr>
      </a:lvl1pPr>
      <a:lvl2pPr marL="557213" indent="-214313" algn="l" rtl="0" eaLnBrk="1" fontAlgn="base" hangingPunct="1">
        <a:spcBef>
          <a:spcPct val="20000"/>
        </a:spcBef>
        <a:spcAft>
          <a:spcPct val="0"/>
        </a:spcAft>
        <a:buFont typeface="Franklin Gothic Medium" panose="020B0603020102020204" pitchFamily="34" charset="0"/>
        <a:buChar char="−"/>
        <a:defRPr sz="1200">
          <a:solidFill>
            <a:srgbClr val="6F7173"/>
          </a:solidFill>
          <a:latin typeface="+mn-lt"/>
        </a:defRPr>
      </a:lvl2pPr>
      <a:lvl3pPr marL="857250" indent="-171450" algn="l" rtl="0" eaLnBrk="1" fontAlgn="base" hangingPunct="1">
        <a:spcBef>
          <a:spcPct val="20000"/>
        </a:spcBef>
        <a:spcAft>
          <a:spcPct val="0"/>
        </a:spcAft>
        <a:buChar char="•"/>
        <a:defRPr sz="1200">
          <a:solidFill>
            <a:srgbClr val="6F7173"/>
          </a:solidFill>
          <a:latin typeface="+mn-lt"/>
        </a:defRPr>
      </a:lvl3pPr>
      <a:lvl4pPr marL="1200150" indent="-171450" algn="l" rtl="0" eaLnBrk="1" fontAlgn="base" hangingPunct="1">
        <a:spcBef>
          <a:spcPct val="20000"/>
        </a:spcBef>
        <a:spcAft>
          <a:spcPct val="0"/>
        </a:spcAft>
        <a:buFont typeface="Franklin Gothic Medium" panose="020B0603020102020204" pitchFamily="34" charset="0"/>
        <a:buChar char="­"/>
        <a:defRPr sz="1200">
          <a:solidFill>
            <a:srgbClr val="6F7173"/>
          </a:solidFill>
          <a:latin typeface="+mn-lt"/>
        </a:defRPr>
      </a:lvl4pPr>
      <a:lvl5pPr marL="1543050" indent="-171450" algn="l" rtl="0" eaLnBrk="1" fontAlgn="base" hangingPunct="1">
        <a:spcBef>
          <a:spcPct val="20000"/>
        </a:spcBef>
        <a:spcAft>
          <a:spcPct val="0"/>
        </a:spcAft>
        <a:buChar char="•"/>
        <a:defRPr sz="1200">
          <a:solidFill>
            <a:srgbClr val="6F7173"/>
          </a:solidFill>
          <a:latin typeface="+mn-lt"/>
        </a:defRPr>
      </a:lvl5pPr>
      <a:lvl6pPr marL="1885950" indent="-171450" algn="l" rtl="0" eaLnBrk="1" fontAlgn="base" hangingPunct="1">
        <a:spcBef>
          <a:spcPct val="20000"/>
        </a:spcBef>
        <a:spcAft>
          <a:spcPct val="0"/>
        </a:spcAft>
        <a:buChar char="•"/>
        <a:defRPr sz="1200">
          <a:solidFill>
            <a:srgbClr val="6F7173"/>
          </a:solidFill>
          <a:latin typeface="+mn-lt"/>
        </a:defRPr>
      </a:lvl6pPr>
      <a:lvl7pPr marL="2228850" indent="-171450" algn="l" rtl="0" eaLnBrk="1" fontAlgn="base" hangingPunct="1">
        <a:spcBef>
          <a:spcPct val="20000"/>
        </a:spcBef>
        <a:spcAft>
          <a:spcPct val="0"/>
        </a:spcAft>
        <a:buChar char="•"/>
        <a:defRPr sz="1200">
          <a:solidFill>
            <a:srgbClr val="6F7173"/>
          </a:solidFill>
          <a:latin typeface="+mn-lt"/>
        </a:defRPr>
      </a:lvl7pPr>
      <a:lvl8pPr marL="2571750" indent="-171450" algn="l" rtl="0" eaLnBrk="1" fontAlgn="base" hangingPunct="1">
        <a:spcBef>
          <a:spcPct val="20000"/>
        </a:spcBef>
        <a:spcAft>
          <a:spcPct val="0"/>
        </a:spcAft>
        <a:buChar char="•"/>
        <a:defRPr sz="1200">
          <a:solidFill>
            <a:srgbClr val="6F7173"/>
          </a:solidFill>
          <a:latin typeface="+mn-lt"/>
        </a:defRPr>
      </a:lvl8pPr>
      <a:lvl9pPr marL="2914650" indent="-171450" algn="l" rtl="0" eaLnBrk="1" fontAlgn="base" hangingPunct="1">
        <a:spcBef>
          <a:spcPct val="20000"/>
        </a:spcBef>
        <a:spcAft>
          <a:spcPct val="0"/>
        </a:spcAft>
        <a:buChar char="•"/>
        <a:defRPr sz="1200">
          <a:solidFill>
            <a:srgbClr val="6F7173"/>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957811" y="6534052"/>
            <a:ext cx="1059543" cy="228600"/>
          </a:xfrm>
          <a:prstGeom prst="rect">
            <a:avLst/>
          </a:prstGeom>
        </p:spPr>
      </p:pic>
      <p:cxnSp>
        <p:nvCxnSpPr>
          <p:cNvPr id="12" name="Straight Connector 11"/>
          <p:cNvCxnSpPr/>
          <p:nvPr userDrawn="1"/>
        </p:nvCxnSpPr>
        <p:spPr>
          <a:xfrm>
            <a:off x="363538" y="6611248"/>
            <a:ext cx="8412162" cy="0"/>
          </a:xfrm>
          <a:prstGeom prst="line">
            <a:avLst/>
          </a:prstGeom>
          <a:ln w="12700">
            <a:gradFill>
              <a:gsLst>
                <a:gs pos="6000">
                  <a:schemeClr val="bg2"/>
                </a:gs>
                <a:gs pos="41000">
                  <a:schemeClr val="bg2"/>
                </a:gs>
                <a:gs pos="85000">
                  <a:schemeClr val="bg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63538" y="0"/>
            <a:ext cx="8412162" cy="728663"/>
          </a:xfrm>
          <a:prstGeom prst="rect">
            <a:avLst/>
          </a:prstGeom>
        </p:spPr>
        <p:txBody>
          <a:bodyPr vert="horz" lIns="0" tIns="0" rIns="0" bIns="0" rtlCol="0" anchor="b" anchorCtr="0">
            <a:noAutofit/>
          </a:bodyPr>
          <a:lstStyle/>
          <a:p>
            <a:r>
              <a:rPr lang="en-US" dirty="0"/>
              <a:t>Click to edit Master</a:t>
            </a:r>
            <a:br>
              <a:rPr lang="en-US" dirty="0"/>
            </a:br>
            <a:r>
              <a:rPr lang="en-US" dirty="0"/>
              <a:t>title style</a:t>
            </a:r>
          </a:p>
        </p:txBody>
      </p:sp>
      <p:sp>
        <p:nvSpPr>
          <p:cNvPr id="3" name="Text Placeholder 2"/>
          <p:cNvSpPr>
            <a:spLocks noGrp="1"/>
          </p:cNvSpPr>
          <p:nvPr>
            <p:ph type="body" idx="1"/>
          </p:nvPr>
        </p:nvSpPr>
        <p:spPr>
          <a:xfrm>
            <a:off x="363538" y="806450"/>
            <a:ext cx="8412162" cy="55959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37418" y="6624591"/>
            <a:ext cx="7100295" cy="213088"/>
          </a:xfrm>
          <a:prstGeom prst="rect">
            <a:avLst/>
          </a:prstGeom>
        </p:spPr>
        <p:txBody>
          <a:bodyPr vert="horz" lIns="0" tIns="0" rIns="0" bIns="0" rtlCol="0" anchor="ctr" anchorCtr="0"/>
          <a:lstStyle>
            <a:lvl1pPr algn="l">
              <a:defRPr sz="800">
                <a:solidFill>
                  <a:schemeClr val="accent3"/>
                </a:solidFill>
              </a:defRPr>
            </a:lvl1pPr>
          </a:lstStyle>
          <a:p>
            <a:pPr fontAlgn="auto">
              <a:spcBef>
                <a:spcPts val="0"/>
              </a:spcBef>
              <a:spcAft>
                <a:spcPts val="0"/>
              </a:spcAft>
            </a:pPr>
            <a:endParaRPr lang="en-US" dirty="0">
              <a:solidFill>
                <a:srgbClr val="2372B9"/>
              </a:solidFill>
              <a:latin typeface="Franklin Gothic Book"/>
            </a:endParaRPr>
          </a:p>
        </p:txBody>
      </p:sp>
      <p:sp>
        <p:nvSpPr>
          <p:cNvPr id="6" name="Slide Number Placeholder 5"/>
          <p:cNvSpPr>
            <a:spLocks noGrp="1"/>
          </p:cNvSpPr>
          <p:nvPr>
            <p:ph type="sldNum" sz="quarter" idx="4"/>
          </p:nvPr>
        </p:nvSpPr>
        <p:spPr>
          <a:xfrm>
            <a:off x="363538" y="6624591"/>
            <a:ext cx="342433" cy="213088"/>
          </a:xfrm>
          <a:prstGeom prst="rect">
            <a:avLst/>
          </a:prstGeom>
        </p:spPr>
        <p:txBody>
          <a:bodyPr vert="horz" lIns="0" tIns="0" rIns="0" bIns="0" rtlCol="0" anchor="ctr" anchorCtr="0"/>
          <a:lstStyle>
            <a:lvl1pPr algn="l">
              <a:defRPr sz="800">
                <a:solidFill>
                  <a:schemeClr val="accent3"/>
                </a:solidFill>
              </a:defRPr>
            </a:lvl1pPr>
          </a:lstStyle>
          <a:p>
            <a:pPr fontAlgn="auto">
              <a:spcBef>
                <a:spcPts val="0"/>
              </a:spcBef>
              <a:spcAft>
                <a:spcPts val="0"/>
              </a:spcAft>
            </a:pPr>
            <a:fld id="{2ED86176-D6A4-43D8-BE13-F18245AD9D39}" type="slidenum">
              <a:rPr lang="en-US" smtClean="0">
                <a:solidFill>
                  <a:srgbClr val="2372B9"/>
                </a:solidFill>
                <a:latin typeface="Franklin Gothic Book"/>
              </a:rPr>
              <a:pPr fontAlgn="auto">
                <a:spcBef>
                  <a:spcPts val="0"/>
                </a:spcBef>
                <a:spcAft>
                  <a:spcPts val="0"/>
                </a:spcAft>
              </a:pPr>
              <a:t>‹#›</a:t>
            </a:fld>
            <a:endParaRPr lang="en-US">
              <a:solidFill>
                <a:srgbClr val="2372B9"/>
              </a:solidFill>
              <a:latin typeface="Franklin Gothic Book"/>
            </a:endParaRPr>
          </a:p>
        </p:txBody>
      </p:sp>
      <p:cxnSp>
        <p:nvCxnSpPr>
          <p:cNvPr id="13" name="Straight Connector 12"/>
          <p:cNvCxnSpPr/>
          <p:nvPr userDrawn="1"/>
        </p:nvCxnSpPr>
        <p:spPr>
          <a:xfrm>
            <a:off x="363538" y="753748"/>
            <a:ext cx="84121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337910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hf sldNum="0" hdr="0" ftr="0" dt="0"/>
  <p:txStyles>
    <p:titleStyle>
      <a:lvl1pPr algn="l" defTabSz="914400" rtl="0" eaLnBrk="1" latinLnBrk="0" hangingPunct="1">
        <a:lnSpc>
          <a:spcPct val="9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95000"/>
        </a:lnSpc>
        <a:spcBef>
          <a:spcPts val="600"/>
        </a:spcBef>
        <a:buFontTx/>
        <a:buNone/>
        <a:defRPr sz="1600" kern="1200">
          <a:solidFill>
            <a:schemeClr val="tx1"/>
          </a:solidFill>
          <a:latin typeface="+mn-lt"/>
          <a:ea typeface="+mn-ea"/>
          <a:cs typeface="+mn-cs"/>
        </a:defRPr>
      </a:lvl1pPr>
      <a:lvl2pPr marL="171450" indent="-171450" algn="l" defTabSz="914400" rtl="0" eaLnBrk="1" latinLnBrk="0" hangingPunct="1">
        <a:lnSpc>
          <a:spcPct val="95000"/>
        </a:lnSpc>
        <a:spcBef>
          <a:spcPts val="300"/>
        </a:spcBef>
        <a:buFont typeface="Arial" pitchFamily="34" charset="0"/>
        <a:buChar char="•"/>
        <a:defRPr sz="1600" kern="1200">
          <a:solidFill>
            <a:schemeClr val="tx1"/>
          </a:solidFill>
          <a:latin typeface="+mn-lt"/>
          <a:ea typeface="+mn-ea"/>
          <a:cs typeface="+mn-cs"/>
        </a:defRPr>
      </a:lvl2pPr>
      <a:lvl3pPr marL="342900" indent="-171450" algn="l" defTabSz="914400" rtl="0" eaLnBrk="1" latinLnBrk="0" hangingPunct="1">
        <a:lnSpc>
          <a:spcPct val="95000"/>
        </a:lnSpc>
        <a:spcBef>
          <a:spcPts val="200"/>
        </a:spcBef>
        <a:buFont typeface="Franklin Gothic Book" pitchFamily="34" charset="0"/>
        <a:buChar char="–"/>
        <a:defRPr sz="1600" kern="1200">
          <a:solidFill>
            <a:schemeClr val="tx1"/>
          </a:solidFill>
          <a:latin typeface="+mn-lt"/>
          <a:ea typeface="+mn-ea"/>
          <a:cs typeface="+mn-cs"/>
        </a:defRPr>
      </a:lvl3pPr>
      <a:lvl4pPr marL="514350" indent="-17145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4pPr>
      <a:lvl5pPr marL="628650" indent="-11430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6F5E4E-2213-41D9-AB49-BA1971960F6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4E8DDD-D612-4748-B4A8-B8B54BB44DD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7BE6C8-5F25-4A80-A4F0-F9E747B0F75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FF88B52-2304-47CB-AF38-376A19D8E01C}" type="datetimeFigureOut">
              <a:rPr lang="en-US" smtClean="0"/>
              <a:t>2/23/2021</a:t>
            </a:fld>
            <a:endParaRPr lang="en-US"/>
          </a:p>
        </p:txBody>
      </p:sp>
      <p:sp>
        <p:nvSpPr>
          <p:cNvPr id="5" name="Footer Placeholder 4">
            <a:extLst>
              <a:ext uri="{FF2B5EF4-FFF2-40B4-BE49-F238E27FC236}">
                <a16:creationId xmlns:a16="http://schemas.microsoft.com/office/drawing/2014/main" id="{01747396-B011-4134-965B-5DAD3A9C9C9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dirty="0">
              <a:solidFill>
                <a:srgbClr val="2372B9"/>
              </a:solidFill>
              <a:latin typeface="Franklin Gothic Book"/>
            </a:endParaRPr>
          </a:p>
        </p:txBody>
      </p:sp>
      <p:sp>
        <p:nvSpPr>
          <p:cNvPr id="6" name="Slide Number Placeholder 5">
            <a:extLst>
              <a:ext uri="{FF2B5EF4-FFF2-40B4-BE49-F238E27FC236}">
                <a16:creationId xmlns:a16="http://schemas.microsoft.com/office/drawing/2014/main" id="{7F622D37-ACDE-4E9C-B94F-0F514F01BB1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2ED86176-D6A4-43D8-BE13-F18245AD9D39}" type="slidenum">
              <a:rPr lang="en-US" smtClean="0">
                <a:solidFill>
                  <a:srgbClr val="2372B9"/>
                </a:solidFill>
                <a:latin typeface="Franklin Gothic Book"/>
              </a:rPr>
              <a:pPr fontAlgn="auto">
                <a:spcBef>
                  <a:spcPts val="0"/>
                </a:spcBef>
                <a:spcAft>
                  <a:spcPts val="0"/>
                </a:spcAft>
              </a:pPr>
              <a:t>‹#›</a:t>
            </a:fld>
            <a:endParaRPr lang="en-US">
              <a:solidFill>
                <a:srgbClr val="2372B9"/>
              </a:solidFill>
              <a:latin typeface="Franklin Gothic Book"/>
            </a:endParaRPr>
          </a:p>
        </p:txBody>
      </p:sp>
    </p:spTree>
    <p:extLst>
      <p:ext uri="{BB962C8B-B14F-4D97-AF65-F5344CB8AC3E}">
        <p14:creationId xmlns:p14="http://schemas.microsoft.com/office/powerpoint/2010/main" val="86383659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3.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3.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51.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hyperlink" Target="https://www.mothersfornuclear.org/" TargetMode="External"/><Relationship Id="rId2" Type="http://schemas.openxmlformats.org/officeDocument/2006/relationships/hyperlink" Target="https://www.winus.org/" TargetMode="External"/><Relationship Id="rId1" Type="http://schemas.openxmlformats.org/officeDocument/2006/relationships/slideLayout" Target="../slideLayouts/slideLayout41.xml"/><Relationship Id="rId4" Type="http://schemas.openxmlformats.org/officeDocument/2006/relationships/hyperlink" Target="https://www.ans.org/"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nrc.gov/docs/ML2005/ML20057E160.pdf" TargetMode="External"/><Relationship Id="rId3" Type="http://schemas.openxmlformats.org/officeDocument/2006/relationships/hyperlink" Target="https://www.nrc.gov/reading-rm/basic-ref/students/for-educators/04.pdf" TargetMode="External"/><Relationship Id="rId7" Type="http://schemas.openxmlformats.org/officeDocument/2006/relationships/hyperlink" Target="https://www.eia.gov/" TargetMode="External"/><Relationship Id="rId12" Type="http://schemas.openxmlformats.org/officeDocument/2006/relationships/hyperlink" Target="https://www.amazon.com/Grid-Fraying-Between-Americans-Energy-ebook/dp/B01DM9Q6CQ/ref=sr_1_1?dchild=1&amp;keywords=the+grid&amp;qid=1601912010&amp;s=digital-text&amp;sr=1-1" TargetMode="External"/><Relationship Id="rId2" Type="http://schemas.openxmlformats.org/officeDocument/2006/relationships/notesSlide" Target="../notesSlides/notesSlide18.xml"/><Relationship Id="rId1" Type="http://schemas.openxmlformats.org/officeDocument/2006/relationships/slideLayout" Target="../slideLayouts/slideLayout41.xml"/><Relationship Id="rId6" Type="http://schemas.openxmlformats.org/officeDocument/2006/relationships/hyperlink" Target="https://www.energy.gov/ne/articles/5-things-you-should-know-about-accident-tolerant-fuels" TargetMode="External"/><Relationship Id="rId11" Type="http://schemas.openxmlformats.org/officeDocument/2006/relationships/hyperlink" Target="https://www.amazon.com/Girls-Atomic-City-Untold-Helped-ebook/dp/B008J4GTU4/ref=sr_1_1?dchild=1&amp;keywords=girls+of+atomic+city&amp;qid=1601911990&amp;s=digital-text&amp;sr=1-1" TargetMode="External"/><Relationship Id="rId5" Type="http://schemas.openxmlformats.org/officeDocument/2006/relationships/hyperlink" Target="https://www.energy.gov/ne/articles/these-accident-tolerant-fuels-could-boost-performance-today-s-reactors" TargetMode="External"/><Relationship Id="rId10" Type="http://schemas.openxmlformats.org/officeDocument/2006/relationships/hyperlink" Target="https://www.amazon.com/Nuclear-Express-Thomas-C-Reed-ebook/dp/B004GJVXL6/ref=sr_1_1?dchild=1&amp;keywords=nuclear+express&amp;qid=1601911943&amp;s=digital-text&amp;sr=1-1" TargetMode="External"/><Relationship Id="rId4" Type="http://schemas.openxmlformats.org/officeDocument/2006/relationships/hyperlink" Target="https://www.nrc.gov/reading-rm/basic-ref/students/for-educators/03.pdf" TargetMode="External"/><Relationship Id="rId9" Type="http://schemas.openxmlformats.org/officeDocument/2006/relationships/hyperlink" Target="https://www.amazon.com/Atomic-Accidents-Meltdowns-Disasters-Mountains-ebook/dp/B00HVPI1IA"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51.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22F343-A528-428F-9C64-EB47EE763855}"/>
              </a:ext>
            </a:extLst>
          </p:cNvPr>
          <p:cNvSpPr>
            <a:spLocks noGrp="1"/>
          </p:cNvSpPr>
          <p:nvPr>
            <p:ph type="ctrTitle"/>
          </p:nvPr>
        </p:nvSpPr>
        <p:spPr>
          <a:xfrm>
            <a:off x="363538" y="748139"/>
            <a:ext cx="7772400" cy="1156861"/>
          </a:xfrm>
        </p:spPr>
        <p:txBody>
          <a:bodyPr>
            <a:normAutofit fontScale="90000"/>
          </a:bodyPr>
          <a:lstStyle/>
          <a:p>
            <a:pPr>
              <a:lnSpc>
                <a:spcPct val="100000"/>
              </a:lnSpc>
            </a:pPr>
            <a:r>
              <a:rPr lang="en-US" dirty="0">
                <a:solidFill>
                  <a:schemeClr val="tx2"/>
                </a:solidFill>
              </a:rPr>
              <a:t>Brief Primer on Passive and Active Nuclear Plant Systems</a:t>
            </a:r>
          </a:p>
        </p:txBody>
      </p:sp>
      <p:sp>
        <p:nvSpPr>
          <p:cNvPr id="5" name="Subtitle 4">
            <a:extLst>
              <a:ext uri="{FF2B5EF4-FFF2-40B4-BE49-F238E27FC236}">
                <a16:creationId xmlns:a16="http://schemas.microsoft.com/office/drawing/2014/main" id="{1DA2D322-CCD0-4ECB-B0A9-E3BD8BD70A07}"/>
              </a:ext>
            </a:extLst>
          </p:cNvPr>
          <p:cNvSpPr>
            <a:spLocks noGrp="1"/>
          </p:cNvSpPr>
          <p:nvPr>
            <p:ph type="subTitle" idx="1"/>
          </p:nvPr>
        </p:nvSpPr>
        <p:spPr>
          <a:xfrm>
            <a:off x="1049338" y="2971800"/>
            <a:ext cx="6400800" cy="2300742"/>
          </a:xfrm>
        </p:spPr>
        <p:txBody>
          <a:bodyPr>
            <a:normAutofit lnSpcReduction="10000"/>
          </a:bodyPr>
          <a:lstStyle/>
          <a:p>
            <a:r>
              <a:rPr lang="en-US" sz="3200" dirty="0">
                <a:solidFill>
                  <a:schemeClr val="tx2"/>
                </a:solidFill>
                <a:latin typeface="+mj-lt"/>
                <a:cs typeface="Arial" charset="0"/>
              </a:rPr>
              <a:t>EGMN 456 – Reactor Design and Systems</a:t>
            </a:r>
          </a:p>
          <a:p>
            <a:endParaRPr lang="it-IT" sz="4000" dirty="0">
              <a:solidFill>
                <a:schemeClr val="tx2"/>
              </a:solidFill>
              <a:latin typeface="+mj-lt"/>
            </a:endParaRPr>
          </a:p>
          <a:p>
            <a:r>
              <a:rPr lang="it-IT" sz="2000" dirty="0">
                <a:solidFill>
                  <a:schemeClr val="tx2"/>
                </a:solidFill>
                <a:latin typeface="+mj-lt"/>
              </a:rPr>
              <a:t>Price Collins: Exelon Generation</a:t>
            </a:r>
          </a:p>
          <a:p>
            <a:r>
              <a:rPr lang="it-IT" sz="2000" dirty="0">
                <a:solidFill>
                  <a:schemeClr val="tx2"/>
                </a:solidFill>
                <a:latin typeface="+mj-lt"/>
              </a:rPr>
              <a:t>Nuclear Fuels – Fuel Reliabilty Engineer</a:t>
            </a:r>
          </a:p>
          <a:p>
            <a:endParaRPr lang="en-US" dirty="0">
              <a:solidFill>
                <a:schemeClr val="tx2"/>
              </a:solidFill>
              <a:latin typeface="+mj-lt"/>
            </a:endParaRPr>
          </a:p>
        </p:txBody>
      </p:sp>
    </p:spTree>
    <p:extLst>
      <p:ext uri="{BB962C8B-B14F-4D97-AF65-F5344CB8AC3E}">
        <p14:creationId xmlns:p14="http://schemas.microsoft.com/office/powerpoint/2010/main" val="3268137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98A14-A36E-4ACE-B0BC-0F256B32F69B}"/>
              </a:ext>
            </a:extLst>
          </p:cNvPr>
          <p:cNvSpPr>
            <a:spLocks noGrp="1"/>
          </p:cNvSpPr>
          <p:nvPr>
            <p:ph type="title"/>
          </p:nvPr>
        </p:nvSpPr>
        <p:spPr/>
        <p:txBody>
          <a:bodyPr/>
          <a:lstStyle/>
          <a:p>
            <a:r>
              <a:rPr lang="en-US" dirty="0"/>
              <a:t>Everything tied together</a:t>
            </a:r>
          </a:p>
        </p:txBody>
      </p:sp>
      <p:pic>
        <p:nvPicPr>
          <p:cNvPr id="4" name="Content Placeholder 3">
            <a:extLst>
              <a:ext uri="{FF2B5EF4-FFF2-40B4-BE49-F238E27FC236}">
                <a16:creationId xmlns:a16="http://schemas.microsoft.com/office/drawing/2014/main" id="{89AB44F6-A244-42AA-8BBB-CD8011D38582}"/>
              </a:ext>
            </a:extLst>
          </p:cNvPr>
          <p:cNvPicPr>
            <a:picLocks noGrp="1" noChangeAspect="1"/>
          </p:cNvPicPr>
          <p:nvPr>
            <p:ph idx="1"/>
          </p:nvPr>
        </p:nvPicPr>
        <p:blipFill>
          <a:blip r:embed="rId2"/>
          <a:stretch>
            <a:fillRect/>
          </a:stretch>
        </p:blipFill>
        <p:spPr>
          <a:xfrm>
            <a:off x="1910038" y="1825625"/>
            <a:ext cx="5323923" cy="4351338"/>
          </a:xfrm>
          <a:prstGeom prst="rect">
            <a:avLst/>
          </a:prstGeom>
        </p:spPr>
      </p:pic>
    </p:spTree>
    <p:extLst>
      <p:ext uri="{BB962C8B-B14F-4D97-AF65-F5344CB8AC3E}">
        <p14:creationId xmlns:p14="http://schemas.microsoft.com/office/powerpoint/2010/main" val="1348371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2FD9C4-F813-40F2-8499-D341CD3B650C}"/>
              </a:ext>
            </a:extLst>
          </p:cNvPr>
          <p:cNvSpPr>
            <a:spLocks noGrp="1"/>
          </p:cNvSpPr>
          <p:nvPr>
            <p:ph type="title"/>
          </p:nvPr>
        </p:nvSpPr>
        <p:spPr/>
        <p:txBody>
          <a:bodyPr>
            <a:normAutofit fontScale="90000"/>
          </a:bodyPr>
          <a:lstStyle/>
          <a:p>
            <a:r>
              <a:rPr lang="en-US" dirty="0"/>
              <a:t>Diablo Canyon vs. McGuire: Why do you think the containment designs differ so drastically considering they are W4-LPs?</a:t>
            </a:r>
          </a:p>
        </p:txBody>
      </p:sp>
      <p:pic>
        <p:nvPicPr>
          <p:cNvPr id="8" name="Content Placeholder 7">
            <a:extLst>
              <a:ext uri="{FF2B5EF4-FFF2-40B4-BE49-F238E27FC236}">
                <a16:creationId xmlns:a16="http://schemas.microsoft.com/office/drawing/2014/main" id="{AD91080E-C273-4B21-B885-04481D4D3E91}"/>
              </a:ext>
            </a:extLst>
          </p:cNvPr>
          <p:cNvPicPr>
            <a:picLocks noGrp="1" noChangeAspect="1"/>
          </p:cNvPicPr>
          <p:nvPr>
            <p:ph sz="half" idx="1"/>
          </p:nvPr>
        </p:nvPicPr>
        <p:blipFill>
          <a:blip r:embed="rId3"/>
          <a:stretch>
            <a:fillRect/>
          </a:stretch>
        </p:blipFill>
        <p:spPr>
          <a:xfrm>
            <a:off x="628650" y="2869391"/>
            <a:ext cx="3886200" cy="2263805"/>
          </a:xfrm>
          <a:prstGeom prst="rect">
            <a:avLst/>
          </a:prstGeom>
        </p:spPr>
      </p:pic>
      <p:pic>
        <p:nvPicPr>
          <p:cNvPr id="1026" name="Picture 2" descr="3 Reasons Why Nuclear is Clean and Sustainable | Department of Energy">
            <a:extLst>
              <a:ext uri="{FF2B5EF4-FFF2-40B4-BE49-F238E27FC236}">
                <a16:creationId xmlns:a16="http://schemas.microsoft.com/office/drawing/2014/main" id="{EF9480BF-882F-454B-90EF-BFA8F9F01A80}"/>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4629150" y="2058194"/>
            <a:ext cx="38862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195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32927-CDF5-4C9E-9839-A2770314C8B6}"/>
              </a:ext>
            </a:extLst>
          </p:cNvPr>
          <p:cNvSpPr>
            <a:spLocks noGrp="1"/>
          </p:cNvSpPr>
          <p:nvPr>
            <p:ph type="title"/>
          </p:nvPr>
        </p:nvSpPr>
        <p:spPr/>
        <p:txBody>
          <a:bodyPr/>
          <a:lstStyle/>
          <a:p>
            <a:r>
              <a:rPr lang="en-US" dirty="0"/>
              <a:t>“Typical” PWR containment vs. Ice Condenser Containment</a:t>
            </a:r>
          </a:p>
        </p:txBody>
      </p:sp>
      <p:pic>
        <p:nvPicPr>
          <p:cNvPr id="4" name="Content Placeholder 3">
            <a:extLst>
              <a:ext uri="{FF2B5EF4-FFF2-40B4-BE49-F238E27FC236}">
                <a16:creationId xmlns:a16="http://schemas.microsoft.com/office/drawing/2014/main" id="{6ADDDA43-DB5F-4EE3-8DA3-A7F341F2B38F}"/>
              </a:ext>
            </a:extLst>
          </p:cNvPr>
          <p:cNvPicPr>
            <a:picLocks noGrp="1" noChangeAspect="1"/>
          </p:cNvPicPr>
          <p:nvPr>
            <p:ph sz="half" idx="1"/>
          </p:nvPr>
        </p:nvPicPr>
        <p:blipFill>
          <a:blip r:embed="rId3"/>
          <a:stretch>
            <a:fillRect/>
          </a:stretch>
        </p:blipFill>
        <p:spPr>
          <a:xfrm>
            <a:off x="628650" y="2189578"/>
            <a:ext cx="3886200" cy="3623432"/>
          </a:xfrm>
          <a:prstGeom prst="rect">
            <a:avLst/>
          </a:prstGeom>
        </p:spPr>
      </p:pic>
      <p:pic>
        <p:nvPicPr>
          <p:cNvPr id="5" name="Content Placeholder 4">
            <a:extLst>
              <a:ext uri="{FF2B5EF4-FFF2-40B4-BE49-F238E27FC236}">
                <a16:creationId xmlns:a16="http://schemas.microsoft.com/office/drawing/2014/main" id="{747624AD-6C2B-46C5-80F7-777FE8BD7A5C}"/>
              </a:ext>
            </a:extLst>
          </p:cNvPr>
          <p:cNvPicPr>
            <a:picLocks noGrp="1" noChangeAspect="1"/>
          </p:cNvPicPr>
          <p:nvPr>
            <p:ph sz="half" idx="2"/>
          </p:nvPr>
        </p:nvPicPr>
        <p:blipFill>
          <a:blip r:embed="rId4"/>
          <a:stretch>
            <a:fillRect/>
          </a:stretch>
        </p:blipFill>
        <p:spPr>
          <a:xfrm>
            <a:off x="4629150" y="2257438"/>
            <a:ext cx="3886200" cy="3487712"/>
          </a:xfrm>
          <a:prstGeom prst="rect">
            <a:avLst/>
          </a:prstGeom>
        </p:spPr>
      </p:pic>
    </p:spTree>
    <p:extLst>
      <p:ext uri="{BB962C8B-B14F-4D97-AF65-F5344CB8AC3E}">
        <p14:creationId xmlns:p14="http://schemas.microsoft.com/office/powerpoint/2010/main" val="557240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B2FD-AAAF-4506-BB68-9E53F93FB7A7}"/>
              </a:ext>
            </a:extLst>
          </p:cNvPr>
          <p:cNvSpPr>
            <a:spLocks noGrp="1"/>
          </p:cNvSpPr>
          <p:nvPr>
            <p:ph type="title"/>
          </p:nvPr>
        </p:nvSpPr>
        <p:spPr/>
        <p:txBody>
          <a:bodyPr/>
          <a:lstStyle/>
          <a:p>
            <a:r>
              <a:rPr lang="en-US" dirty="0"/>
              <a:t>What’s the most important part of a nuclear power plant?</a:t>
            </a:r>
          </a:p>
        </p:txBody>
      </p:sp>
      <p:sp>
        <p:nvSpPr>
          <p:cNvPr id="3" name="Content Placeholder 2">
            <a:extLst>
              <a:ext uri="{FF2B5EF4-FFF2-40B4-BE49-F238E27FC236}">
                <a16:creationId xmlns:a16="http://schemas.microsoft.com/office/drawing/2014/main" id="{4A8F4630-5754-429A-8DBB-F9A11E7DB45A}"/>
              </a:ext>
            </a:extLst>
          </p:cNvPr>
          <p:cNvSpPr>
            <a:spLocks noGrp="1"/>
          </p:cNvSpPr>
          <p:nvPr>
            <p:ph idx="1"/>
          </p:nvPr>
        </p:nvSpPr>
        <p:spPr/>
        <p:txBody>
          <a:bodyPr/>
          <a:lstStyle/>
          <a:p>
            <a:pPr marL="285750" indent="-285750">
              <a:buFont typeface="Arial" panose="020B0604020202020204" pitchFamily="34" charset="0"/>
              <a:buChar char="•"/>
            </a:pPr>
            <a:r>
              <a:rPr lang="en-US" dirty="0">
                <a:solidFill>
                  <a:schemeClr val="tx2"/>
                </a:solidFill>
              </a:rPr>
              <a:t>Might think it’s the turbine-generator since that’s where we generate electricity</a:t>
            </a:r>
          </a:p>
          <a:p>
            <a:endParaRPr lang="en-US" dirty="0">
              <a:solidFill>
                <a:schemeClr val="tx2"/>
              </a:solidFill>
            </a:endParaRPr>
          </a:p>
          <a:p>
            <a:pPr marL="285750" indent="-285750">
              <a:buFont typeface="Arial" panose="020B0604020202020204" pitchFamily="34" charset="0"/>
              <a:buChar char="•"/>
            </a:pPr>
            <a:r>
              <a:rPr lang="en-US" dirty="0">
                <a:solidFill>
                  <a:schemeClr val="tx2"/>
                </a:solidFill>
              </a:rPr>
              <a:t>Might think it’s the people since w/o qualified folks the plant can’t run</a:t>
            </a:r>
          </a:p>
          <a:p>
            <a:endParaRPr lang="en-US" dirty="0">
              <a:solidFill>
                <a:schemeClr val="tx2"/>
              </a:solidFill>
            </a:endParaRPr>
          </a:p>
          <a:p>
            <a:pPr marL="285750" indent="-285750">
              <a:buFont typeface="Arial" panose="020B0604020202020204" pitchFamily="34" charset="0"/>
              <a:buChar char="•"/>
            </a:pPr>
            <a:endParaRPr lang="en-US" dirty="0">
              <a:solidFill>
                <a:schemeClr val="tx2"/>
              </a:solidFill>
            </a:endParaRPr>
          </a:p>
          <a:p>
            <a:endParaRPr lang="en-US" dirty="0">
              <a:solidFill>
                <a:schemeClr val="tx2"/>
              </a:solidFill>
            </a:endParaRPr>
          </a:p>
          <a:p>
            <a:pPr marL="285750" indent="-285750">
              <a:buFont typeface="Arial" panose="020B0604020202020204" pitchFamily="34" charset="0"/>
              <a:buChar char="•"/>
            </a:pPr>
            <a:endParaRPr lang="en-US" dirty="0">
              <a:solidFill>
                <a:schemeClr val="tx2"/>
              </a:solidFill>
            </a:endParaRPr>
          </a:p>
          <a:p>
            <a:pPr marL="0" indent="0" algn="ctr">
              <a:buNone/>
            </a:pPr>
            <a:r>
              <a:rPr lang="en-US" sz="6600" b="1" u="sng" dirty="0">
                <a:solidFill>
                  <a:schemeClr val="tx2"/>
                </a:solidFill>
              </a:rPr>
              <a:t>It’s Nuclear Safety</a:t>
            </a:r>
          </a:p>
          <a:p>
            <a:pPr algn="ctr"/>
            <a:endParaRPr lang="en-US" b="1" dirty="0">
              <a:solidFill>
                <a:schemeClr val="tx2"/>
              </a:solidFill>
            </a:endParaRPr>
          </a:p>
        </p:txBody>
      </p:sp>
    </p:spTree>
    <p:extLst>
      <p:ext uri="{BB962C8B-B14F-4D97-AF65-F5344CB8AC3E}">
        <p14:creationId xmlns:p14="http://schemas.microsoft.com/office/powerpoint/2010/main" val="416320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E91C9-DE0A-4A04-A3F0-0CE5FE037646}"/>
              </a:ext>
            </a:extLst>
          </p:cNvPr>
          <p:cNvSpPr>
            <a:spLocks noGrp="1"/>
          </p:cNvSpPr>
          <p:nvPr>
            <p:ph type="title"/>
          </p:nvPr>
        </p:nvSpPr>
        <p:spPr/>
        <p:txBody>
          <a:bodyPr/>
          <a:lstStyle/>
          <a:p>
            <a:r>
              <a:rPr lang="en-US" dirty="0"/>
              <a:t>Simplified diagram of ECCS</a:t>
            </a:r>
          </a:p>
        </p:txBody>
      </p:sp>
      <p:pic>
        <p:nvPicPr>
          <p:cNvPr id="4" name="Content Placeholder 3">
            <a:extLst>
              <a:ext uri="{FF2B5EF4-FFF2-40B4-BE49-F238E27FC236}">
                <a16:creationId xmlns:a16="http://schemas.microsoft.com/office/drawing/2014/main" id="{AA4A935F-BEF0-4A8A-9039-62C8E689DD22}"/>
              </a:ext>
            </a:extLst>
          </p:cNvPr>
          <p:cNvPicPr>
            <a:picLocks noGrp="1" noChangeAspect="1"/>
          </p:cNvPicPr>
          <p:nvPr>
            <p:ph idx="1"/>
          </p:nvPr>
        </p:nvPicPr>
        <p:blipFill>
          <a:blip r:embed="rId3"/>
          <a:stretch>
            <a:fillRect/>
          </a:stretch>
        </p:blipFill>
        <p:spPr>
          <a:xfrm>
            <a:off x="1864015" y="1825625"/>
            <a:ext cx="5415969" cy="4351338"/>
          </a:xfrm>
          <a:prstGeom prst="rect">
            <a:avLst/>
          </a:prstGeom>
        </p:spPr>
      </p:pic>
    </p:spTree>
    <p:extLst>
      <p:ext uri="{BB962C8B-B14F-4D97-AF65-F5344CB8AC3E}">
        <p14:creationId xmlns:p14="http://schemas.microsoft.com/office/powerpoint/2010/main" val="2836179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AEBA1-7B7C-4F43-B9C6-59AC7E72F17C}"/>
              </a:ext>
            </a:extLst>
          </p:cNvPr>
          <p:cNvSpPr>
            <a:spLocks noGrp="1"/>
          </p:cNvSpPr>
          <p:nvPr>
            <p:ph type="title"/>
          </p:nvPr>
        </p:nvSpPr>
        <p:spPr/>
        <p:txBody>
          <a:bodyPr/>
          <a:lstStyle/>
          <a:p>
            <a:r>
              <a:rPr lang="en-US" dirty="0"/>
              <a:t>All plants employee ‘Defense in Depth’ and Redundancy	</a:t>
            </a:r>
          </a:p>
        </p:txBody>
      </p:sp>
      <p:sp>
        <p:nvSpPr>
          <p:cNvPr id="3" name="Content Placeholder 2">
            <a:extLst>
              <a:ext uri="{FF2B5EF4-FFF2-40B4-BE49-F238E27FC236}">
                <a16:creationId xmlns:a16="http://schemas.microsoft.com/office/drawing/2014/main" id="{2591798A-7D2E-4889-AACA-0952AA17083E}"/>
              </a:ext>
            </a:extLst>
          </p:cNvPr>
          <p:cNvSpPr>
            <a:spLocks noGrp="1"/>
          </p:cNvSpPr>
          <p:nvPr>
            <p:ph idx="1"/>
          </p:nvPr>
        </p:nvSpPr>
        <p:spPr/>
        <p:txBody>
          <a:bodyPr>
            <a:normAutofit fontScale="85000" lnSpcReduction="20000"/>
          </a:bodyPr>
          <a:lstStyle/>
          <a:p>
            <a:pPr marL="285750" indent="-285750" algn="just">
              <a:buFont typeface="Arial" panose="020B0604020202020204" pitchFamily="34" charset="0"/>
              <a:buChar char="•"/>
            </a:pPr>
            <a:r>
              <a:rPr lang="en-US" dirty="0">
                <a:solidFill>
                  <a:schemeClr val="tx2"/>
                </a:solidFill>
              </a:rPr>
              <a:t>Multiple trains of safety systems in the event one fails</a:t>
            </a:r>
          </a:p>
          <a:p>
            <a:pPr marL="457200" lvl="1" indent="-285750" algn="just"/>
            <a:r>
              <a:rPr lang="en-US" dirty="0">
                <a:solidFill>
                  <a:schemeClr val="tx2"/>
                </a:solidFill>
              </a:rPr>
              <a:t>On-site diesel generators in protected enclosures in the event we lose power from the grid</a:t>
            </a:r>
          </a:p>
          <a:p>
            <a:pPr algn="just"/>
            <a:endParaRPr lang="en-US" dirty="0">
              <a:solidFill>
                <a:schemeClr val="tx2"/>
              </a:solidFill>
            </a:endParaRPr>
          </a:p>
          <a:p>
            <a:pPr marL="285750" indent="-285750" algn="just">
              <a:buFont typeface="Arial" panose="020B0604020202020204" pitchFamily="34" charset="0"/>
              <a:buChar char="•"/>
            </a:pPr>
            <a:r>
              <a:rPr lang="en-US" dirty="0">
                <a:solidFill>
                  <a:schemeClr val="tx2"/>
                </a:solidFill>
              </a:rPr>
              <a:t>Due to high pressure/temperature of the plants after shutdown, employee different safety systems at different conditions</a:t>
            </a:r>
          </a:p>
          <a:p>
            <a:pPr marL="457200" lvl="1" indent="-285750" algn="just"/>
            <a:r>
              <a:rPr lang="en-US" dirty="0">
                <a:solidFill>
                  <a:schemeClr val="tx2"/>
                </a:solidFill>
              </a:rPr>
              <a:t>High pressure ECCS: pumps used for low flow, high pressure</a:t>
            </a:r>
          </a:p>
          <a:p>
            <a:pPr marL="457200" lvl="1" indent="-285750" algn="just"/>
            <a:r>
              <a:rPr lang="en-US" dirty="0">
                <a:solidFill>
                  <a:schemeClr val="tx2"/>
                </a:solidFill>
              </a:rPr>
              <a:t>Intermediate pressure ECCS: pumps used for intermediate flow, intermediate pressure (passive accumulator tanks w/ check valves opened once pressure lowers below a threshold)</a:t>
            </a:r>
          </a:p>
          <a:p>
            <a:pPr lvl="1" indent="0" algn="just">
              <a:buNone/>
            </a:pPr>
            <a:endParaRPr lang="en-US" dirty="0">
              <a:solidFill>
                <a:schemeClr val="tx2"/>
              </a:solidFill>
            </a:endParaRPr>
          </a:p>
          <a:p>
            <a:pPr marL="457200" lvl="1" indent="-285750" algn="just"/>
            <a:r>
              <a:rPr lang="en-US" dirty="0">
                <a:solidFill>
                  <a:schemeClr val="tx2"/>
                </a:solidFill>
              </a:rPr>
              <a:t>Low Pressure ECCS: pumps used for high flow, low pressure</a:t>
            </a:r>
          </a:p>
          <a:p>
            <a:pPr marL="628650" lvl="2" indent="-285750" algn="just"/>
            <a:r>
              <a:rPr lang="en-US" dirty="0">
                <a:solidFill>
                  <a:schemeClr val="tx2"/>
                </a:solidFill>
              </a:rPr>
              <a:t>Residual Heat Removal (RHR) pumps used for this. Normally only used during outages</a:t>
            </a:r>
          </a:p>
          <a:p>
            <a:pPr lvl="2" indent="0" algn="just">
              <a:buNone/>
            </a:pPr>
            <a:endParaRPr lang="en-US" dirty="0">
              <a:solidFill>
                <a:schemeClr val="tx2"/>
              </a:solidFill>
            </a:endParaRPr>
          </a:p>
          <a:p>
            <a:pPr marL="457200" lvl="1" indent="-285750" algn="just"/>
            <a:r>
              <a:rPr lang="en-US" dirty="0">
                <a:solidFill>
                  <a:schemeClr val="tx2"/>
                </a:solidFill>
              </a:rPr>
              <a:t>Overall goal is to keep the core covered in the event of a line break or valve opening</a:t>
            </a:r>
          </a:p>
          <a:p>
            <a:pPr marL="457200" lvl="1" indent="-285750" algn="just"/>
            <a:endParaRPr lang="en-US" dirty="0">
              <a:solidFill>
                <a:schemeClr val="tx2"/>
              </a:solidFill>
            </a:endParaRPr>
          </a:p>
          <a:p>
            <a:pPr marL="457200" lvl="1" indent="-285750" algn="just"/>
            <a:r>
              <a:rPr lang="en-US" dirty="0">
                <a:solidFill>
                  <a:schemeClr val="tx2"/>
                </a:solidFill>
              </a:rPr>
              <a:t>Containment spray also used to reduce temperature, pressure, and potential airborne radionuclides in containment</a:t>
            </a:r>
          </a:p>
          <a:p>
            <a:pPr marL="457200" lvl="1" indent="-285750" algn="just"/>
            <a:endParaRPr lang="en-US" dirty="0">
              <a:solidFill>
                <a:schemeClr val="tx2"/>
              </a:solidFill>
            </a:endParaRPr>
          </a:p>
          <a:p>
            <a:pPr marL="457200" lvl="1" indent="-285750" algn="just"/>
            <a:endParaRPr lang="en-US" dirty="0">
              <a:solidFill>
                <a:schemeClr val="tx2"/>
              </a:solidFill>
            </a:endParaRPr>
          </a:p>
          <a:p>
            <a:pPr lvl="1" indent="0" algn="ctr">
              <a:buNone/>
            </a:pPr>
            <a:r>
              <a:rPr lang="en-US" sz="3200" b="1" u="sng" dirty="0">
                <a:solidFill>
                  <a:schemeClr val="tx2"/>
                </a:solidFill>
              </a:rPr>
              <a:t>Two is one, and one is none</a:t>
            </a:r>
          </a:p>
        </p:txBody>
      </p:sp>
    </p:spTree>
    <p:extLst>
      <p:ext uri="{BB962C8B-B14F-4D97-AF65-F5344CB8AC3E}">
        <p14:creationId xmlns:p14="http://schemas.microsoft.com/office/powerpoint/2010/main" val="409862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FD9A0-ECF0-4592-94F2-7437F36DC5B8}"/>
              </a:ext>
            </a:extLst>
          </p:cNvPr>
          <p:cNvSpPr>
            <a:spLocks noGrp="1"/>
          </p:cNvSpPr>
          <p:nvPr>
            <p:ph type="title"/>
          </p:nvPr>
        </p:nvSpPr>
        <p:spPr/>
        <p:txBody>
          <a:bodyPr/>
          <a:lstStyle/>
          <a:p>
            <a:r>
              <a:rPr lang="en-US" dirty="0"/>
              <a:t>Why do we care so much?</a:t>
            </a:r>
          </a:p>
        </p:txBody>
      </p:sp>
      <p:sp>
        <p:nvSpPr>
          <p:cNvPr id="3" name="Content Placeholder 2">
            <a:extLst>
              <a:ext uri="{FF2B5EF4-FFF2-40B4-BE49-F238E27FC236}">
                <a16:creationId xmlns:a16="http://schemas.microsoft.com/office/drawing/2014/main" id="{DA5878A4-E9C1-4193-A3EE-2DCCCC84EA66}"/>
              </a:ext>
            </a:extLst>
          </p:cNvPr>
          <p:cNvSpPr>
            <a:spLocks noGrp="1"/>
          </p:cNvSpPr>
          <p:nvPr>
            <p:ph idx="1"/>
          </p:nvPr>
        </p:nvSpPr>
        <p:spPr/>
        <p:txBody>
          <a:bodyPr>
            <a:normAutofit fontScale="85000" lnSpcReduction="20000"/>
          </a:bodyPr>
          <a:lstStyle/>
          <a:p>
            <a:pPr marL="285750" indent="-285750" algn="just">
              <a:buFont typeface="Arial" panose="020B0604020202020204" pitchFamily="34" charset="0"/>
              <a:buChar char="•"/>
            </a:pPr>
            <a:r>
              <a:rPr lang="en-US" dirty="0">
                <a:solidFill>
                  <a:schemeClr val="tx2"/>
                </a:solidFill>
              </a:rPr>
              <a:t>We use FEET of concrete and steel for our containment</a:t>
            </a:r>
          </a:p>
          <a:p>
            <a:pPr marL="285750" indent="-285750" algn="just">
              <a:buFont typeface="Arial" panose="020B0604020202020204" pitchFamily="34" charset="0"/>
              <a:buChar char="•"/>
            </a:pPr>
            <a:endParaRPr lang="en-US" dirty="0">
              <a:solidFill>
                <a:schemeClr val="tx2"/>
              </a:solidFill>
            </a:endParaRPr>
          </a:p>
          <a:p>
            <a:pPr marL="285750" indent="-285750" algn="just">
              <a:buFont typeface="Arial" panose="020B0604020202020204" pitchFamily="34" charset="0"/>
              <a:buChar char="•"/>
            </a:pPr>
            <a:r>
              <a:rPr lang="en-US" dirty="0">
                <a:solidFill>
                  <a:schemeClr val="tx2"/>
                </a:solidFill>
              </a:rPr>
              <a:t>We train all our workers on safety first and emergency response</a:t>
            </a:r>
          </a:p>
          <a:p>
            <a:pPr marL="285750" indent="-285750" algn="just">
              <a:buFont typeface="Arial" panose="020B0604020202020204" pitchFamily="34" charset="0"/>
              <a:buChar char="•"/>
            </a:pPr>
            <a:endParaRPr lang="en-US" dirty="0">
              <a:solidFill>
                <a:schemeClr val="tx2"/>
              </a:solidFill>
            </a:endParaRPr>
          </a:p>
          <a:p>
            <a:pPr marL="285750" indent="-285750" algn="just">
              <a:buFont typeface="Arial" panose="020B0604020202020204" pitchFamily="34" charset="0"/>
              <a:buChar char="•"/>
            </a:pPr>
            <a:r>
              <a:rPr lang="en-US" dirty="0">
                <a:solidFill>
                  <a:schemeClr val="tx2"/>
                </a:solidFill>
              </a:rPr>
              <a:t>We spend millions every year on inspections, preventative maintenance, and training</a:t>
            </a:r>
          </a:p>
          <a:p>
            <a:pPr marL="457200" lvl="1" indent="-285750" algn="just"/>
            <a:r>
              <a:rPr lang="en-US" dirty="0">
                <a:solidFill>
                  <a:schemeClr val="tx2"/>
                </a:solidFill>
              </a:rPr>
              <a:t>Most regulated industry/entity in the country</a:t>
            </a:r>
          </a:p>
          <a:p>
            <a:pPr lvl="1" indent="0" algn="just">
              <a:buNone/>
            </a:pPr>
            <a:endParaRPr lang="en-US" dirty="0">
              <a:solidFill>
                <a:schemeClr val="tx2"/>
              </a:solidFill>
            </a:endParaRPr>
          </a:p>
          <a:p>
            <a:pPr marL="285750" indent="-285750" algn="just">
              <a:buFont typeface="Arial" panose="020B0604020202020204" pitchFamily="34" charset="0"/>
              <a:buChar char="•"/>
            </a:pPr>
            <a:r>
              <a:rPr lang="en-US" dirty="0">
                <a:solidFill>
                  <a:schemeClr val="tx2"/>
                </a:solidFill>
              </a:rPr>
              <a:t>We share operational experience (OPEX) between all U.S. plants; regardless of whether they are in Exelon</a:t>
            </a:r>
          </a:p>
          <a:p>
            <a:pPr marL="457200" lvl="1" indent="-285750" algn="just"/>
            <a:r>
              <a:rPr lang="en-US" dirty="0">
                <a:solidFill>
                  <a:schemeClr val="tx2"/>
                </a:solidFill>
              </a:rPr>
              <a:t>One negative incident can affect the entire industry</a:t>
            </a:r>
          </a:p>
          <a:p>
            <a:pPr algn="just"/>
            <a:endParaRPr lang="en-US" dirty="0">
              <a:solidFill>
                <a:schemeClr val="tx2"/>
              </a:solidFill>
            </a:endParaRPr>
          </a:p>
          <a:p>
            <a:pPr marL="285750" indent="-285750" algn="just">
              <a:buFont typeface="Arial" panose="020B0604020202020204" pitchFamily="34" charset="0"/>
              <a:buChar char="•"/>
            </a:pPr>
            <a:r>
              <a:rPr lang="en-US" dirty="0">
                <a:solidFill>
                  <a:schemeClr val="tx2"/>
                </a:solidFill>
              </a:rPr>
              <a:t>Bottom line, we can’t </a:t>
            </a:r>
            <a:r>
              <a:rPr lang="en-US">
                <a:solidFill>
                  <a:schemeClr val="tx2"/>
                </a:solidFill>
              </a:rPr>
              <a:t>have another Chernobyl</a:t>
            </a:r>
            <a:r>
              <a:rPr lang="en-US" dirty="0">
                <a:solidFill>
                  <a:schemeClr val="tx2"/>
                </a:solidFill>
              </a:rPr>
              <a:t>, Fukushima, etc. </a:t>
            </a:r>
          </a:p>
          <a:p>
            <a:pPr marL="457200" lvl="1" indent="-285750" algn="just"/>
            <a:r>
              <a:rPr lang="en-US" dirty="0">
                <a:solidFill>
                  <a:schemeClr val="tx2"/>
                </a:solidFill>
              </a:rPr>
              <a:t>We have to keep the health and safety of the public at the forefront of everything we do, and meet our societal obligations </a:t>
            </a:r>
          </a:p>
          <a:p>
            <a:pPr marL="457200" lvl="1" indent="-285750" algn="just"/>
            <a:endParaRPr lang="en-US" dirty="0">
              <a:solidFill>
                <a:schemeClr val="tx2"/>
              </a:solidFill>
            </a:endParaRPr>
          </a:p>
          <a:p>
            <a:pPr lvl="1" indent="0" algn="ctr">
              <a:buNone/>
            </a:pPr>
            <a:r>
              <a:rPr lang="en-US" sz="3600" i="1" dirty="0">
                <a:solidFill>
                  <a:schemeClr val="tx2"/>
                </a:solidFill>
              </a:rPr>
              <a:t>Perception is Reality </a:t>
            </a:r>
          </a:p>
        </p:txBody>
      </p:sp>
    </p:spTree>
    <p:extLst>
      <p:ext uri="{BB962C8B-B14F-4D97-AF65-F5344CB8AC3E}">
        <p14:creationId xmlns:p14="http://schemas.microsoft.com/office/powerpoint/2010/main" val="133522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7DCF8-D60C-4ADD-B8F7-DCCCA7643699}"/>
              </a:ext>
            </a:extLst>
          </p:cNvPr>
          <p:cNvSpPr>
            <a:spLocks noGrp="1"/>
          </p:cNvSpPr>
          <p:nvPr>
            <p:ph type="title"/>
          </p:nvPr>
        </p:nvSpPr>
        <p:spPr/>
        <p:txBody>
          <a:bodyPr/>
          <a:lstStyle/>
          <a:p>
            <a:r>
              <a:rPr lang="en-US" dirty="0"/>
              <a:t>Push for newer plants has been back to passive safety systems</a:t>
            </a:r>
          </a:p>
        </p:txBody>
      </p:sp>
      <p:sp>
        <p:nvSpPr>
          <p:cNvPr id="3" name="Content Placeholder 2">
            <a:extLst>
              <a:ext uri="{FF2B5EF4-FFF2-40B4-BE49-F238E27FC236}">
                <a16:creationId xmlns:a16="http://schemas.microsoft.com/office/drawing/2014/main" id="{C0DA360A-CF8B-4F32-A59C-B54E5702BEC7}"/>
              </a:ext>
            </a:extLst>
          </p:cNvPr>
          <p:cNvSpPr>
            <a:spLocks noGrp="1"/>
          </p:cNvSpPr>
          <p:nvPr>
            <p:ph idx="1"/>
          </p:nvPr>
        </p:nvSpPr>
        <p:spPr/>
        <p:txBody>
          <a:bodyPr>
            <a:normAutofit lnSpcReduction="10000"/>
          </a:bodyPr>
          <a:lstStyle/>
          <a:p>
            <a:pPr marL="285750" indent="-285750">
              <a:buFont typeface="Arial" panose="020B0604020202020204" pitchFamily="34" charset="0"/>
              <a:buChar char="•"/>
            </a:pPr>
            <a:r>
              <a:rPr lang="en-US" dirty="0">
                <a:solidFill>
                  <a:schemeClr val="tx2"/>
                </a:solidFill>
              </a:rPr>
              <a:t>AP1000: less piping, less valves, less motors, less ‘stuff’</a:t>
            </a:r>
          </a:p>
          <a:p>
            <a:pPr marL="457200" lvl="1" indent="-285750"/>
            <a:r>
              <a:rPr lang="en-US" dirty="0">
                <a:solidFill>
                  <a:schemeClr val="tx2"/>
                </a:solidFill>
              </a:rPr>
              <a:t>Easier to maintain, less things to fail</a:t>
            </a:r>
          </a:p>
          <a:p>
            <a:pPr marL="457200" lvl="1" indent="-285750"/>
            <a:endParaRPr lang="en-US" dirty="0">
              <a:solidFill>
                <a:schemeClr val="tx2"/>
              </a:solidFill>
            </a:endParaRPr>
          </a:p>
          <a:p>
            <a:pPr marL="285750" indent="-285750">
              <a:buFont typeface="Arial" panose="020B0604020202020204" pitchFamily="34" charset="0"/>
              <a:buChar char="•"/>
            </a:pPr>
            <a:r>
              <a:rPr lang="en-US" dirty="0">
                <a:solidFill>
                  <a:schemeClr val="tx2"/>
                </a:solidFill>
              </a:rPr>
              <a:t>Station Blackout: no power from the grid, no power from the diesels, no power from batteries</a:t>
            </a:r>
          </a:p>
          <a:p>
            <a:pPr marL="457200" lvl="1" indent="-285750"/>
            <a:r>
              <a:rPr lang="en-US" dirty="0">
                <a:solidFill>
                  <a:schemeClr val="tx2"/>
                </a:solidFill>
              </a:rPr>
              <a:t>Toughest situation to cope with; most plants only analyzed for a few hours w/o any worker action</a:t>
            </a:r>
          </a:p>
          <a:p>
            <a:pPr marL="457200" lvl="1" indent="-285750"/>
            <a:r>
              <a:rPr lang="en-US" dirty="0">
                <a:solidFill>
                  <a:schemeClr val="tx2"/>
                </a:solidFill>
              </a:rPr>
              <a:t>AP1000: up to 72 hours w/ only passive safety systems before action required</a:t>
            </a:r>
          </a:p>
          <a:p>
            <a:pPr marL="628650" lvl="2" indent="-285750"/>
            <a:r>
              <a:rPr lang="en-US" dirty="0">
                <a:solidFill>
                  <a:schemeClr val="tx2"/>
                </a:solidFill>
              </a:rPr>
              <a:t>Gravity, natural convection, and condensation make this possible</a:t>
            </a:r>
          </a:p>
          <a:p>
            <a:pPr marL="285750" indent="-285750"/>
            <a:endParaRPr lang="en-US" dirty="0">
              <a:solidFill>
                <a:schemeClr val="tx2"/>
              </a:solidFill>
            </a:endParaRPr>
          </a:p>
          <a:p>
            <a:pPr marL="285750" indent="-285750">
              <a:buFont typeface="Arial" panose="020B0604020202020204" pitchFamily="34" charset="0"/>
              <a:buChar char="•"/>
            </a:pPr>
            <a:r>
              <a:rPr lang="en-US" dirty="0">
                <a:solidFill>
                  <a:schemeClr val="tx2"/>
                </a:solidFill>
              </a:rPr>
              <a:t>Small Modular Reactors (SMR) are working to make their plants ‘walk away safe’</a:t>
            </a:r>
          </a:p>
          <a:p>
            <a:pPr marL="457200" lvl="1" indent="-285750"/>
            <a:r>
              <a:rPr lang="en-US" dirty="0">
                <a:solidFill>
                  <a:schemeClr val="tx2"/>
                </a:solidFill>
              </a:rPr>
              <a:t>You could theoretically walk away, the plant shuts down, stays shutdown, and remains in a safe configuration</a:t>
            </a:r>
          </a:p>
          <a:p>
            <a:pPr marL="457200" lvl="1" indent="-285750"/>
            <a:r>
              <a:rPr lang="en-US" dirty="0" err="1">
                <a:solidFill>
                  <a:schemeClr val="tx2"/>
                </a:solidFill>
              </a:rPr>
              <a:t>NuScale</a:t>
            </a:r>
            <a:r>
              <a:rPr lang="en-US" dirty="0">
                <a:solidFill>
                  <a:schemeClr val="tx2"/>
                </a:solidFill>
              </a:rPr>
              <a:t> design will employee some of these concepts</a:t>
            </a:r>
          </a:p>
          <a:p>
            <a:pPr marL="457200" lvl="1" indent="-285750"/>
            <a:endParaRPr lang="en-US" dirty="0">
              <a:solidFill>
                <a:schemeClr val="tx2"/>
              </a:solidFill>
            </a:endParaRPr>
          </a:p>
        </p:txBody>
      </p:sp>
    </p:spTree>
    <p:extLst>
      <p:ext uri="{BB962C8B-B14F-4D97-AF65-F5344CB8AC3E}">
        <p14:creationId xmlns:p14="http://schemas.microsoft.com/office/powerpoint/2010/main" val="1870319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C1D23E-3632-401A-BA1A-88906C0B5EA2}"/>
              </a:ext>
            </a:extLst>
          </p:cNvPr>
          <p:cNvSpPr>
            <a:spLocks noGrp="1"/>
          </p:cNvSpPr>
          <p:nvPr>
            <p:ph type="title"/>
          </p:nvPr>
        </p:nvSpPr>
        <p:spPr/>
        <p:txBody>
          <a:bodyPr/>
          <a:lstStyle/>
          <a:p>
            <a:r>
              <a:rPr lang="en-US" dirty="0"/>
              <a:t>Illustration of the AP1000 containment and passive functions</a:t>
            </a:r>
          </a:p>
        </p:txBody>
      </p:sp>
      <p:pic>
        <p:nvPicPr>
          <p:cNvPr id="5" name="Content Placeholder 4">
            <a:extLst>
              <a:ext uri="{FF2B5EF4-FFF2-40B4-BE49-F238E27FC236}">
                <a16:creationId xmlns:a16="http://schemas.microsoft.com/office/drawing/2014/main" id="{97F61EB0-80C3-4318-8542-503F5D879F52}"/>
              </a:ext>
            </a:extLst>
          </p:cNvPr>
          <p:cNvPicPr>
            <a:picLocks noGrp="1" noChangeAspect="1"/>
          </p:cNvPicPr>
          <p:nvPr>
            <p:ph idx="1"/>
          </p:nvPr>
        </p:nvPicPr>
        <p:blipFill>
          <a:blip r:embed="rId2"/>
          <a:stretch>
            <a:fillRect/>
          </a:stretch>
        </p:blipFill>
        <p:spPr>
          <a:xfrm>
            <a:off x="2656619" y="1825625"/>
            <a:ext cx="3830761" cy="4351338"/>
          </a:xfrm>
          <a:prstGeom prst="rect">
            <a:avLst/>
          </a:prstGeom>
        </p:spPr>
      </p:pic>
    </p:spTree>
    <p:extLst>
      <p:ext uri="{BB962C8B-B14F-4D97-AF65-F5344CB8AC3E}">
        <p14:creationId xmlns:p14="http://schemas.microsoft.com/office/powerpoint/2010/main" val="2097120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3E74B-838B-4AFC-BF73-09F0FE4CFEC7}"/>
              </a:ext>
            </a:extLst>
          </p:cNvPr>
          <p:cNvSpPr>
            <a:spLocks noGrp="1"/>
          </p:cNvSpPr>
          <p:nvPr>
            <p:ph type="title"/>
          </p:nvPr>
        </p:nvSpPr>
        <p:spPr/>
        <p:txBody>
          <a:bodyPr/>
          <a:lstStyle/>
          <a:p>
            <a:r>
              <a:rPr lang="en-US" dirty="0"/>
              <a:t>Good illustration I found for how the </a:t>
            </a:r>
            <a:r>
              <a:rPr lang="en-US" dirty="0" err="1"/>
              <a:t>NuScale</a:t>
            </a:r>
            <a:r>
              <a:rPr lang="en-US" dirty="0"/>
              <a:t> SMR will function w/o power</a:t>
            </a:r>
          </a:p>
        </p:txBody>
      </p:sp>
      <p:pic>
        <p:nvPicPr>
          <p:cNvPr id="4" name="Content Placeholder 3">
            <a:extLst>
              <a:ext uri="{FF2B5EF4-FFF2-40B4-BE49-F238E27FC236}">
                <a16:creationId xmlns:a16="http://schemas.microsoft.com/office/drawing/2014/main" id="{5A775DD6-C33F-4876-9F36-37665F947EC8}"/>
              </a:ext>
            </a:extLst>
          </p:cNvPr>
          <p:cNvPicPr>
            <a:picLocks noGrp="1" noChangeAspect="1"/>
          </p:cNvPicPr>
          <p:nvPr>
            <p:ph idx="1"/>
          </p:nvPr>
        </p:nvPicPr>
        <p:blipFill>
          <a:blip r:embed="rId2"/>
          <a:stretch>
            <a:fillRect/>
          </a:stretch>
        </p:blipFill>
        <p:spPr>
          <a:xfrm>
            <a:off x="666750" y="2010569"/>
            <a:ext cx="7810500" cy="3981450"/>
          </a:xfrm>
          <a:prstGeom prst="rect">
            <a:avLst/>
          </a:prstGeom>
        </p:spPr>
      </p:pic>
    </p:spTree>
    <p:extLst>
      <p:ext uri="{BB962C8B-B14F-4D97-AF65-F5344CB8AC3E}">
        <p14:creationId xmlns:p14="http://schemas.microsoft.com/office/powerpoint/2010/main" val="337977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12C373-BE70-49A7-8AB2-6831D0012A1B}"/>
              </a:ext>
            </a:extLst>
          </p:cNvPr>
          <p:cNvSpPr>
            <a:spLocks noGrp="1"/>
          </p:cNvSpPr>
          <p:nvPr>
            <p:ph idx="1"/>
          </p:nvPr>
        </p:nvSpPr>
        <p:spPr>
          <a:xfrm>
            <a:off x="628650" y="1253331"/>
            <a:ext cx="7886700" cy="4351338"/>
          </a:xfrm>
        </p:spPr>
        <p:txBody>
          <a:bodyPr anchor="ctr"/>
          <a:lstStyle/>
          <a:p>
            <a:pPr marL="0" indent="0" algn="ctr">
              <a:buNone/>
            </a:pPr>
            <a:r>
              <a:rPr lang="en-US" sz="4000" dirty="0">
                <a:solidFill>
                  <a:srgbClr val="2372B9"/>
                </a:solidFill>
                <a:latin typeface="Franklin Gothic Demi"/>
                <a:ea typeface="+mj-ea"/>
                <a:cs typeface="+mj-cs"/>
              </a:rPr>
              <a:t>Why do you think we chose huge power plants with active safety systems in lieu of passive systems? </a:t>
            </a:r>
            <a:endParaRPr lang="en-US" sz="2800" dirty="0"/>
          </a:p>
        </p:txBody>
      </p:sp>
    </p:spTree>
    <p:extLst>
      <p:ext uri="{BB962C8B-B14F-4D97-AF65-F5344CB8AC3E}">
        <p14:creationId xmlns:p14="http://schemas.microsoft.com/office/powerpoint/2010/main" val="3324984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484BF-282A-409E-B8E1-BD905D9138D2}"/>
              </a:ext>
            </a:extLst>
          </p:cNvPr>
          <p:cNvSpPr>
            <a:spLocks noGrp="1"/>
          </p:cNvSpPr>
          <p:nvPr>
            <p:ph type="title"/>
          </p:nvPr>
        </p:nvSpPr>
        <p:spPr/>
        <p:txBody>
          <a:bodyPr/>
          <a:lstStyle/>
          <a:p>
            <a:r>
              <a:rPr lang="en-US" dirty="0"/>
              <a:t>Economically Simplified Boiling Water Reactor (ESBWR)</a:t>
            </a:r>
          </a:p>
        </p:txBody>
      </p:sp>
      <p:pic>
        <p:nvPicPr>
          <p:cNvPr id="4" name="Content Placeholder 3">
            <a:extLst>
              <a:ext uri="{FF2B5EF4-FFF2-40B4-BE49-F238E27FC236}">
                <a16:creationId xmlns:a16="http://schemas.microsoft.com/office/drawing/2014/main" id="{1E2C746B-05E9-480B-8705-9A3C5987D37A}"/>
              </a:ext>
            </a:extLst>
          </p:cNvPr>
          <p:cNvPicPr>
            <a:picLocks noGrp="1" noChangeAspect="1"/>
          </p:cNvPicPr>
          <p:nvPr>
            <p:ph idx="1"/>
          </p:nvPr>
        </p:nvPicPr>
        <p:blipFill>
          <a:blip r:embed="rId3"/>
          <a:stretch>
            <a:fillRect/>
          </a:stretch>
        </p:blipFill>
        <p:spPr>
          <a:xfrm>
            <a:off x="1384191" y="1825625"/>
            <a:ext cx="6375618" cy="4351338"/>
          </a:xfrm>
          <a:prstGeom prst="rect">
            <a:avLst/>
          </a:prstGeom>
        </p:spPr>
      </p:pic>
    </p:spTree>
    <p:extLst>
      <p:ext uri="{BB962C8B-B14F-4D97-AF65-F5344CB8AC3E}">
        <p14:creationId xmlns:p14="http://schemas.microsoft.com/office/powerpoint/2010/main" val="2990689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75538-460B-4B3F-B46C-927391F414AD}"/>
              </a:ext>
            </a:extLst>
          </p:cNvPr>
          <p:cNvSpPr>
            <a:spLocks noGrp="1"/>
          </p:cNvSpPr>
          <p:nvPr>
            <p:ph type="title"/>
          </p:nvPr>
        </p:nvSpPr>
        <p:spPr>
          <a:xfrm>
            <a:off x="628650" y="0"/>
            <a:ext cx="7886700" cy="1325563"/>
          </a:xfrm>
        </p:spPr>
        <p:txBody>
          <a:bodyPr/>
          <a:lstStyle/>
          <a:p>
            <a:pPr algn="ctr"/>
            <a:r>
              <a:rPr lang="en-US" dirty="0"/>
              <a:t>BWR vs PWR fuel</a:t>
            </a:r>
          </a:p>
        </p:txBody>
      </p:sp>
      <p:pic>
        <p:nvPicPr>
          <p:cNvPr id="11" name="Content Placeholder 10">
            <a:extLst>
              <a:ext uri="{FF2B5EF4-FFF2-40B4-BE49-F238E27FC236}">
                <a16:creationId xmlns:a16="http://schemas.microsoft.com/office/drawing/2014/main" id="{AC9BD8EB-EFEE-4FF2-BD00-F64C18409424}"/>
              </a:ext>
            </a:extLst>
          </p:cNvPr>
          <p:cNvPicPr>
            <a:picLocks noGrp="1" noChangeAspect="1"/>
          </p:cNvPicPr>
          <p:nvPr>
            <p:ph idx="1"/>
          </p:nvPr>
        </p:nvPicPr>
        <p:blipFill>
          <a:blip r:embed="rId3"/>
          <a:stretch>
            <a:fillRect/>
          </a:stretch>
        </p:blipFill>
        <p:spPr>
          <a:xfrm>
            <a:off x="797084" y="984250"/>
            <a:ext cx="3250882" cy="5418138"/>
          </a:xfrm>
          <a:prstGeom prst="rect">
            <a:avLst/>
          </a:prstGeom>
        </p:spPr>
      </p:pic>
      <p:pic>
        <p:nvPicPr>
          <p:cNvPr id="10" name="Content Placeholder 9">
            <a:extLst>
              <a:ext uri="{FF2B5EF4-FFF2-40B4-BE49-F238E27FC236}">
                <a16:creationId xmlns:a16="http://schemas.microsoft.com/office/drawing/2014/main" id="{EBDFB6FD-119E-4443-BFE2-AEF59EC10A50}"/>
              </a:ext>
            </a:extLst>
          </p:cNvPr>
          <p:cNvPicPr>
            <a:picLocks noGrp="1" noChangeAspect="1"/>
          </p:cNvPicPr>
          <p:nvPr>
            <p:ph idx="13"/>
          </p:nvPr>
        </p:nvPicPr>
        <p:blipFill>
          <a:blip r:embed="rId4"/>
          <a:stretch>
            <a:fillRect/>
          </a:stretch>
        </p:blipFill>
        <p:spPr>
          <a:xfrm>
            <a:off x="5283728" y="984250"/>
            <a:ext cx="2873906" cy="5418138"/>
          </a:xfrm>
          <a:prstGeom prst="rect">
            <a:avLst/>
          </a:prstGeom>
        </p:spPr>
      </p:pic>
    </p:spTree>
    <p:extLst>
      <p:ext uri="{BB962C8B-B14F-4D97-AF65-F5344CB8AC3E}">
        <p14:creationId xmlns:p14="http://schemas.microsoft.com/office/powerpoint/2010/main" val="3825777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3BED8-785D-4C22-A7F2-5C343C9045D2}"/>
              </a:ext>
            </a:extLst>
          </p:cNvPr>
          <p:cNvSpPr>
            <a:spLocks noGrp="1"/>
          </p:cNvSpPr>
          <p:nvPr>
            <p:ph type="title"/>
          </p:nvPr>
        </p:nvSpPr>
        <p:spPr/>
        <p:txBody>
          <a:bodyPr/>
          <a:lstStyle/>
          <a:p>
            <a:r>
              <a:rPr lang="en-US" dirty="0"/>
              <a:t>Organizations I love!</a:t>
            </a:r>
          </a:p>
        </p:txBody>
      </p:sp>
      <p:sp>
        <p:nvSpPr>
          <p:cNvPr id="3" name="Content Placeholder 2">
            <a:extLst>
              <a:ext uri="{FF2B5EF4-FFF2-40B4-BE49-F238E27FC236}">
                <a16:creationId xmlns:a16="http://schemas.microsoft.com/office/drawing/2014/main" id="{757E46BA-24DA-4AD0-AA83-450E74722B74}"/>
              </a:ext>
            </a:extLst>
          </p:cNvPr>
          <p:cNvSpPr>
            <a:spLocks noGrp="1"/>
          </p:cNvSpPr>
          <p:nvPr>
            <p:ph idx="1"/>
          </p:nvPr>
        </p:nvSpPr>
        <p:spPr/>
        <p:txBody>
          <a:bodyPr/>
          <a:lstStyle/>
          <a:p>
            <a:pPr marL="285750" indent="-285750">
              <a:buFont typeface="Arial" panose="020B0604020202020204" pitchFamily="34" charset="0"/>
              <a:buChar char="•"/>
            </a:pPr>
            <a:r>
              <a:rPr lang="en-US" sz="2400" dirty="0">
                <a:solidFill>
                  <a:schemeClr val="tx2"/>
                </a:solidFill>
              </a:rPr>
              <a:t>U.S. Women in Nuclear: </a:t>
            </a:r>
            <a:r>
              <a:rPr lang="en-US" sz="2400" dirty="0">
                <a:hlinkClick r:id="rId2"/>
              </a:rPr>
              <a:t>https://www.winus.org/</a:t>
            </a:r>
            <a:endParaRPr lang="en-US" sz="2400" dirty="0"/>
          </a:p>
          <a:p>
            <a:pPr marL="285750" indent="-285750">
              <a:buFont typeface="Arial" panose="020B0604020202020204" pitchFamily="34" charset="0"/>
              <a:buChar char="•"/>
            </a:pPr>
            <a:endParaRPr lang="en-US" sz="2400" dirty="0">
              <a:solidFill>
                <a:schemeClr val="tx2"/>
              </a:solidFill>
            </a:endParaRPr>
          </a:p>
          <a:p>
            <a:pPr marL="285750" indent="-285750">
              <a:buFont typeface="Arial" panose="020B0604020202020204" pitchFamily="34" charset="0"/>
              <a:buChar char="•"/>
            </a:pPr>
            <a:r>
              <a:rPr lang="en-US" sz="2400" dirty="0">
                <a:solidFill>
                  <a:schemeClr val="tx2"/>
                </a:solidFill>
              </a:rPr>
              <a:t>Mothers for Nuclear: </a:t>
            </a:r>
            <a:r>
              <a:rPr lang="en-US" sz="2400" dirty="0">
                <a:hlinkClick r:id="rId3"/>
              </a:rPr>
              <a:t>https://www.mothersfornuclear.org/</a:t>
            </a:r>
            <a:endParaRPr lang="en-US" sz="2400" dirty="0"/>
          </a:p>
          <a:p>
            <a:pPr marL="285750" indent="-285750">
              <a:buFont typeface="Arial" panose="020B0604020202020204" pitchFamily="34" charset="0"/>
              <a:buChar char="•"/>
            </a:pPr>
            <a:endParaRPr lang="en-US" sz="2400" dirty="0">
              <a:solidFill>
                <a:schemeClr val="tx2"/>
              </a:solidFill>
            </a:endParaRPr>
          </a:p>
          <a:p>
            <a:pPr marL="285750" indent="-285750">
              <a:buFont typeface="Arial" panose="020B0604020202020204" pitchFamily="34" charset="0"/>
              <a:buChar char="•"/>
            </a:pPr>
            <a:r>
              <a:rPr lang="en-US" sz="2400" dirty="0">
                <a:solidFill>
                  <a:schemeClr val="tx2"/>
                </a:solidFill>
              </a:rPr>
              <a:t>American Nuclear Society: </a:t>
            </a:r>
            <a:r>
              <a:rPr lang="en-US" sz="2400" dirty="0">
                <a:hlinkClick r:id="rId4"/>
              </a:rPr>
              <a:t>https://www.ans.org/</a:t>
            </a:r>
            <a:r>
              <a:rPr lang="en-US" sz="2400" dirty="0">
                <a:solidFill>
                  <a:schemeClr val="tx2"/>
                </a:solidFill>
              </a:rPr>
              <a:t>  </a:t>
            </a:r>
          </a:p>
        </p:txBody>
      </p:sp>
    </p:spTree>
    <p:extLst>
      <p:ext uri="{BB962C8B-B14F-4D97-AF65-F5344CB8AC3E}">
        <p14:creationId xmlns:p14="http://schemas.microsoft.com/office/powerpoint/2010/main" val="527284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D2497-B651-4FF4-A772-BAC48C1A7D28}"/>
              </a:ext>
            </a:extLst>
          </p:cNvPr>
          <p:cNvSpPr>
            <a:spLocks noGrp="1"/>
          </p:cNvSpPr>
          <p:nvPr>
            <p:ph type="title"/>
          </p:nvPr>
        </p:nvSpPr>
        <p:spPr/>
        <p:txBody>
          <a:bodyPr/>
          <a:lstStyle/>
          <a:p>
            <a:r>
              <a:rPr lang="en-US" dirty="0"/>
              <a:t>Further Reading</a:t>
            </a:r>
          </a:p>
        </p:txBody>
      </p:sp>
      <p:sp>
        <p:nvSpPr>
          <p:cNvPr id="3" name="Content Placeholder 2">
            <a:extLst>
              <a:ext uri="{FF2B5EF4-FFF2-40B4-BE49-F238E27FC236}">
                <a16:creationId xmlns:a16="http://schemas.microsoft.com/office/drawing/2014/main" id="{BEE1D7CC-40D6-4BD8-86F2-06CD25869B52}"/>
              </a:ext>
            </a:extLst>
          </p:cNvPr>
          <p:cNvSpPr>
            <a:spLocks noGrp="1"/>
          </p:cNvSpPr>
          <p:nvPr>
            <p:ph idx="1"/>
          </p:nvPr>
        </p:nvSpPr>
        <p:spPr/>
        <p:txBody>
          <a:bodyPr>
            <a:normAutofit fontScale="92500" lnSpcReduction="10000"/>
          </a:bodyPr>
          <a:lstStyle/>
          <a:p>
            <a:pPr marL="285750" indent="-285750">
              <a:buFont typeface="Arial" panose="020B0604020202020204" pitchFamily="34" charset="0"/>
              <a:buChar char="•"/>
            </a:pPr>
            <a:r>
              <a:rPr lang="en-US" sz="1400" dirty="0">
                <a:solidFill>
                  <a:schemeClr val="tx2"/>
                </a:solidFill>
              </a:rPr>
              <a:t>NRC PWR Systems Overview: </a:t>
            </a:r>
            <a:r>
              <a:rPr lang="en-US" sz="1400" dirty="0">
                <a:hlinkClick r:id="rId3"/>
              </a:rPr>
              <a:t>https://www.nrc.gov/reading-rm/basic-ref/students/for-educators/04.pdf</a:t>
            </a:r>
            <a:endParaRPr lang="en-US" sz="1400" dirty="0">
              <a:solidFill>
                <a:schemeClr val="tx2"/>
              </a:solidFill>
            </a:endParaRPr>
          </a:p>
          <a:p>
            <a:pPr marL="285750" indent="-285750">
              <a:buFont typeface="Arial" panose="020B0604020202020204" pitchFamily="34" charset="0"/>
              <a:buChar char="•"/>
            </a:pPr>
            <a:r>
              <a:rPr lang="en-US" sz="1400" dirty="0">
                <a:solidFill>
                  <a:schemeClr val="tx2"/>
                </a:solidFill>
              </a:rPr>
              <a:t>NRC BWR Systems Overview: </a:t>
            </a:r>
            <a:r>
              <a:rPr lang="en-US" sz="1400" dirty="0">
                <a:hlinkClick r:id="rId4"/>
              </a:rPr>
              <a:t>https://www.nrc.gov/reading-rm/basic-ref/students/for-educators/03.pdf</a:t>
            </a:r>
            <a:endParaRPr lang="en-US" sz="1400" dirty="0"/>
          </a:p>
          <a:p>
            <a:pPr marL="285750" indent="-285750">
              <a:buFont typeface="Arial" panose="020B0604020202020204" pitchFamily="34" charset="0"/>
              <a:buChar char="•"/>
            </a:pPr>
            <a:r>
              <a:rPr lang="en-US" sz="1400" dirty="0">
                <a:solidFill>
                  <a:schemeClr val="tx2"/>
                </a:solidFill>
              </a:rPr>
              <a:t>Accident Tolerant Fuel: </a:t>
            </a:r>
            <a:r>
              <a:rPr lang="en-US" sz="1400" dirty="0">
                <a:solidFill>
                  <a:schemeClr val="tx2"/>
                </a:solidFill>
                <a:hlinkClick r:id="rId5"/>
              </a:rPr>
              <a:t>https://www.energy.gov/ne/articles/these-accident-tolerant-fuels-could-boost-performance-today-s-reactors</a:t>
            </a:r>
            <a:r>
              <a:rPr lang="en-US" sz="1400" dirty="0">
                <a:solidFill>
                  <a:schemeClr val="tx2"/>
                </a:solidFill>
              </a:rPr>
              <a:t> ; </a:t>
            </a:r>
            <a:r>
              <a:rPr lang="en-US" sz="1400" dirty="0">
                <a:hlinkClick r:id="rId6"/>
              </a:rPr>
              <a:t>https://www.energy.gov/ne/articles/5-things-you-should-know-about-accident-tolerant-fuels</a:t>
            </a:r>
            <a:endParaRPr lang="en-US" sz="1400" dirty="0"/>
          </a:p>
          <a:p>
            <a:pPr marL="285750" indent="-285750">
              <a:buFont typeface="Arial" panose="020B0604020202020204" pitchFamily="34" charset="0"/>
              <a:buChar char="•"/>
            </a:pPr>
            <a:r>
              <a:rPr lang="en-US" sz="1400" dirty="0">
                <a:solidFill>
                  <a:schemeClr val="tx2"/>
                </a:solidFill>
              </a:rPr>
              <a:t>U.S. Energy Information Administration: </a:t>
            </a:r>
            <a:r>
              <a:rPr lang="en-US" sz="1400" dirty="0">
                <a:hlinkClick r:id="rId7"/>
              </a:rPr>
              <a:t>https://www.eia.gov/</a:t>
            </a:r>
            <a:endParaRPr lang="en-US" sz="1400" dirty="0"/>
          </a:p>
          <a:p>
            <a:pPr marL="285750" indent="-285750">
              <a:buFont typeface="Arial" panose="020B0604020202020204" pitchFamily="34" charset="0"/>
              <a:buChar char="•"/>
            </a:pPr>
            <a:r>
              <a:rPr lang="en-US" sz="1400" dirty="0">
                <a:solidFill>
                  <a:schemeClr val="tx2"/>
                </a:solidFill>
              </a:rPr>
              <a:t>Westinghouse Technology Systems Manual: </a:t>
            </a:r>
            <a:r>
              <a:rPr lang="en-US" sz="1400" dirty="0">
                <a:hlinkClick r:id="rId8"/>
              </a:rPr>
              <a:t>https://www.nrc.gov/docs/ML2005/ML20057E160.pdf</a:t>
            </a:r>
            <a:r>
              <a:rPr lang="en-US" sz="1400" dirty="0"/>
              <a:t> </a:t>
            </a:r>
          </a:p>
          <a:p>
            <a:pPr marL="285750" indent="-285750">
              <a:buFont typeface="Arial" panose="020B0604020202020204" pitchFamily="34" charset="0"/>
              <a:buChar char="•"/>
            </a:pPr>
            <a:endParaRPr lang="en-US" sz="1400" dirty="0"/>
          </a:p>
          <a:p>
            <a:r>
              <a:rPr lang="en-US" sz="1400" dirty="0">
                <a:solidFill>
                  <a:schemeClr val="tx2"/>
                </a:solidFill>
              </a:rPr>
              <a:t>Books</a:t>
            </a:r>
          </a:p>
          <a:p>
            <a:pPr marL="285750" indent="-285750">
              <a:buFont typeface="Arial" panose="020B0604020202020204" pitchFamily="34" charset="0"/>
              <a:buChar char="•"/>
            </a:pPr>
            <a:r>
              <a:rPr lang="en-US" sz="1400" dirty="0">
                <a:solidFill>
                  <a:schemeClr val="tx2"/>
                </a:solidFill>
              </a:rPr>
              <a:t>Atomic Accidents: A History of Nuclear Meltdowns and Disasters: From the Ozark Mountains to Fukushima: </a:t>
            </a:r>
            <a:r>
              <a:rPr lang="en-US" sz="1400" dirty="0">
                <a:hlinkClick r:id="rId9"/>
              </a:rPr>
              <a:t>https://www.amazon.com/Atomic-Accidents-Meltdowns-Disasters-Mountains-ebook/dp/B00HVPI1IA</a:t>
            </a:r>
            <a:endParaRPr lang="en-US" sz="1400" dirty="0"/>
          </a:p>
          <a:p>
            <a:pPr marL="285750" indent="-285750">
              <a:buFont typeface="Arial" panose="020B0604020202020204" pitchFamily="34" charset="0"/>
              <a:buChar char="•"/>
            </a:pPr>
            <a:r>
              <a:rPr lang="en-US" sz="1400" dirty="0">
                <a:solidFill>
                  <a:schemeClr val="tx2"/>
                </a:solidFill>
              </a:rPr>
              <a:t>The Nuclear Express: </a:t>
            </a:r>
            <a:r>
              <a:rPr lang="en-US" sz="1400" dirty="0">
                <a:hlinkClick r:id="rId10"/>
              </a:rPr>
              <a:t>https://www.amazon.com/Nuclear-Express-Thomas-C-Reed-ebook/dp/B004GJVXL6/ref=sr_1_1?dchild=1&amp;keywords=nuclear+express&amp;qid=1601911943&amp;s=digital-text&amp;sr=1-1</a:t>
            </a:r>
            <a:endParaRPr lang="en-US" sz="1400" dirty="0"/>
          </a:p>
          <a:p>
            <a:pPr marL="285750" indent="-285750">
              <a:buFont typeface="Arial" panose="020B0604020202020204" pitchFamily="34" charset="0"/>
              <a:buChar char="•"/>
            </a:pPr>
            <a:r>
              <a:rPr lang="en-US" sz="1400" dirty="0">
                <a:solidFill>
                  <a:schemeClr val="tx2"/>
                </a:solidFill>
              </a:rPr>
              <a:t>The Girls of Atomic City: </a:t>
            </a:r>
            <a:r>
              <a:rPr lang="en-US" sz="1400" dirty="0">
                <a:hlinkClick r:id="rId11"/>
              </a:rPr>
              <a:t>https://www.amazon.com/Girls-Atomic-City-Untold-Helped-ebook/dp/B008J4GTU4/ref=sr_1_1?dchild=1&amp;keywords=girls+of+atomic+city&amp;qid=1601911990&amp;s=digital-text&amp;sr=1-1</a:t>
            </a:r>
            <a:endParaRPr lang="en-US" sz="1400" dirty="0"/>
          </a:p>
          <a:p>
            <a:pPr marL="285750" indent="-285750">
              <a:buFont typeface="Arial" panose="020B0604020202020204" pitchFamily="34" charset="0"/>
              <a:buChar char="•"/>
            </a:pPr>
            <a:r>
              <a:rPr lang="en-US" sz="1400" dirty="0">
                <a:solidFill>
                  <a:schemeClr val="tx2"/>
                </a:solidFill>
              </a:rPr>
              <a:t>The Grid: The Fraying Wires Between Americans and Our Energy Future:</a:t>
            </a:r>
            <a:r>
              <a:rPr lang="en-US" sz="1400" dirty="0"/>
              <a:t> </a:t>
            </a:r>
            <a:r>
              <a:rPr lang="en-US" sz="1400" dirty="0">
                <a:hlinkClick r:id="rId12"/>
              </a:rPr>
              <a:t>https://www.amazon.com/Grid-Fraying-Between-Americans-Energy-ebook/dp/B01DM9Q6CQ/ref=sr_1_1?dchild=1&amp;keywords=the+grid&amp;qid=1601912010&amp;s=digital-text&amp;sr=1-1</a:t>
            </a:r>
            <a:endParaRPr lang="en-US" sz="1400" dirty="0"/>
          </a:p>
          <a:p>
            <a:pPr marL="285750" indent="-285750">
              <a:buFont typeface="Arial" panose="020B0604020202020204" pitchFamily="34" charset="0"/>
              <a:buChar char="•"/>
            </a:pPr>
            <a:endParaRPr lang="en-US" dirty="0">
              <a:solidFill>
                <a:schemeClr val="tx2"/>
              </a:solidFill>
            </a:endParaRPr>
          </a:p>
        </p:txBody>
      </p:sp>
    </p:spTree>
    <p:extLst>
      <p:ext uri="{BB962C8B-B14F-4D97-AF65-F5344CB8AC3E}">
        <p14:creationId xmlns:p14="http://schemas.microsoft.com/office/powerpoint/2010/main" val="3593434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607D0-F349-4084-BF55-6AD069B2370E}"/>
              </a:ext>
            </a:extLst>
          </p:cNvPr>
          <p:cNvSpPr>
            <a:spLocks noGrp="1"/>
          </p:cNvSpPr>
          <p:nvPr>
            <p:ph type="title"/>
          </p:nvPr>
        </p:nvSpPr>
        <p:spPr/>
        <p:txBody>
          <a:bodyPr/>
          <a:lstStyle/>
          <a:p>
            <a:r>
              <a:rPr lang="en-US" dirty="0"/>
              <a:t>Quick history of reactors</a:t>
            </a:r>
          </a:p>
        </p:txBody>
      </p:sp>
      <p:sp>
        <p:nvSpPr>
          <p:cNvPr id="3" name="Content Placeholder 2">
            <a:extLst>
              <a:ext uri="{FF2B5EF4-FFF2-40B4-BE49-F238E27FC236}">
                <a16:creationId xmlns:a16="http://schemas.microsoft.com/office/drawing/2014/main" id="{B9E4AFD2-0B22-4CA9-85A6-20EB63AABABE}"/>
              </a:ext>
            </a:extLst>
          </p:cNvPr>
          <p:cNvSpPr>
            <a:spLocks noGrp="1"/>
          </p:cNvSpPr>
          <p:nvPr>
            <p:ph idx="1"/>
          </p:nvPr>
        </p:nvSpPr>
        <p:spPr/>
        <p:txBody>
          <a:bodyPr>
            <a:normAutofit fontScale="92500" lnSpcReduction="20000"/>
          </a:bodyPr>
          <a:lstStyle/>
          <a:p>
            <a:pPr marL="285750" indent="-285750">
              <a:buFont typeface="Arial" panose="020B0604020202020204" pitchFamily="34" charset="0"/>
              <a:buChar char="•"/>
            </a:pPr>
            <a:r>
              <a:rPr lang="en-US" dirty="0"/>
              <a:t>1951: First reactor to make electricity, EBR I (sodium cooled)</a:t>
            </a:r>
          </a:p>
          <a:p>
            <a:pPr marL="285750" indent="-285750">
              <a:buFont typeface="Arial" panose="020B0604020202020204" pitchFamily="34" charset="0"/>
              <a:buChar char="•"/>
            </a:pPr>
            <a:r>
              <a:rPr lang="en-US" dirty="0"/>
              <a:t>1954: First PWR, USS Nautilus (Navy submarine)</a:t>
            </a:r>
          </a:p>
          <a:p>
            <a:pPr marL="285750" indent="-285750">
              <a:buFont typeface="Arial" panose="020B0604020202020204" pitchFamily="34" charset="0"/>
              <a:buChar char="•"/>
            </a:pPr>
            <a:r>
              <a:rPr lang="en-US" dirty="0"/>
              <a:t>1957: First demonstration PWR, </a:t>
            </a:r>
            <a:r>
              <a:rPr lang="en-US" dirty="0" err="1"/>
              <a:t>Shippingport</a:t>
            </a:r>
            <a:r>
              <a:rPr lang="en-US" dirty="0"/>
              <a:t> (near Pittsburgh, close to site of modern Beaver Valley Plant)</a:t>
            </a:r>
          </a:p>
          <a:p>
            <a:pPr marL="285750" indent="-285750">
              <a:buFont typeface="Arial" panose="020B0604020202020204" pitchFamily="34" charset="0"/>
              <a:buChar char="•"/>
            </a:pPr>
            <a:r>
              <a:rPr lang="en-US" dirty="0"/>
              <a:t>1960: First commercial PWR, Dresden-1 (near Chicago). Dresden-2 and 3 continue to operate</a:t>
            </a:r>
          </a:p>
          <a:p>
            <a:pPr marL="285750" indent="-285750">
              <a:buFont typeface="Arial" panose="020B0604020202020204" pitchFamily="34" charset="0"/>
              <a:buChar char="•"/>
            </a:pPr>
            <a:r>
              <a:rPr lang="en-US" dirty="0"/>
              <a:t>1971: First nuclear power plant in the Southeast opens, Robinson (near Hartsville, SC)</a:t>
            </a:r>
          </a:p>
          <a:p>
            <a:pPr marL="285750" indent="-285750">
              <a:buFont typeface="Arial" panose="020B0604020202020204" pitchFamily="34" charset="0"/>
              <a:buChar char="•"/>
            </a:pPr>
            <a:r>
              <a:rPr lang="en-US" dirty="0"/>
              <a:t>1973/74: First 1000 </a:t>
            </a:r>
            <a:r>
              <a:rPr lang="en-US" dirty="0" err="1"/>
              <a:t>MWe</a:t>
            </a:r>
            <a:r>
              <a:rPr lang="en-US" dirty="0"/>
              <a:t> plants come online</a:t>
            </a:r>
          </a:p>
          <a:p>
            <a:pPr marL="457200" lvl="1" indent="-285750"/>
            <a:r>
              <a:rPr lang="en-US" dirty="0"/>
              <a:t>Browns Ferry-1: BWR/4 near Huntsville, AL</a:t>
            </a:r>
          </a:p>
          <a:p>
            <a:pPr marL="457200" lvl="1" indent="-285750"/>
            <a:r>
              <a:rPr lang="en-US" dirty="0"/>
              <a:t>Zion-1: Westinghouse 4-Loop near Chicago, IL</a:t>
            </a:r>
          </a:p>
          <a:p>
            <a:pPr marL="457200" lvl="1" indent="-285750"/>
            <a:endParaRPr lang="en-US" dirty="0"/>
          </a:p>
          <a:p>
            <a:pPr marL="457200" lvl="1" indent="-285750"/>
            <a:endParaRPr lang="en-US" dirty="0"/>
          </a:p>
          <a:p>
            <a:pPr marL="285750" indent="-285750">
              <a:buFont typeface="Arial" panose="020B0604020202020204" pitchFamily="34" charset="0"/>
              <a:buChar char="•"/>
            </a:pPr>
            <a:r>
              <a:rPr lang="en-US" dirty="0"/>
              <a:t>Since then, multiple units of multiple types have come online in the U.S. </a:t>
            </a:r>
          </a:p>
          <a:p>
            <a:pPr marL="457200" lvl="1" indent="-285750"/>
            <a:r>
              <a:rPr lang="en-US" dirty="0"/>
              <a:t>Only light water reactors (LWRs) only</a:t>
            </a:r>
          </a:p>
          <a:p>
            <a:pPr marL="457200" lvl="1" indent="-285750"/>
            <a:r>
              <a:rPr lang="en-US" dirty="0"/>
              <a:t>U.S. has operated several gas cooled and sodium fast reactors though for commercial uses (Fermi-1, Peach Bottom-1, Fort St. </a:t>
            </a:r>
            <a:r>
              <a:rPr lang="en-US" dirty="0" err="1"/>
              <a:t>Vrain</a:t>
            </a:r>
            <a:r>
              <a:rPr lang="en-US" dirty="0"/>
              <a: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63160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B47A-D48D-43CB-92ED-DB1451C6C8F0}"/>
              </a:ext>
            </a:extLst>
          </p:cNvPr>
          <p:cNvSpPr>
            <a:spLocks noGrp="1"/>
          </p:cNvSpPr>
          <p:nvPr>
            <p:ph type="title"/>
          </p:nvPr>
        </p:nvSpPr>
        <p:spPr/>
        <p:txBody>
          <a:bodyPr/>
          <a:lstStyle/>
          <a:p>
            <a:r>
              <a:rPr lang="en-US" dirty="0"/>
              <a:t>Brief History of PWRs</a:t>
            </a:r>
          </a:p>
        </p:txBody>
      </p:sp>
      <p:sp>
        <p:nvSpPr>
          <p:cNvPr id="3" name="Content Placeholder 2">
            <a:extLst>
              <a:ext uri="{FF2B5EF4-FFF2-40B4-BE49-F238E27FC236}">
                <a16:creationId xmlns:a16="http://schemas.microsoft.com/office/drawing/2014/main" id="{29FE9808-EE80-436A-8006-F4EB0AD2AD26}"/>
              </a:ext>
            </a:extLst>
          </p:cNvPr>
          <p:cNvSpPr>
            <a:spLocks noGrp="1"/>
          </p:cNvSpPr>
          <p:nvPr>
            <p:ph idx="1"/>
          </p:nvPr>
        </p:nvSpPr>
        <p:spPr/>
        <p:txBody>
          <a:bodyPr>
            <a:normAutofit fontScale="92500" lnSpcReduction="10000"/>
          </a:bodyPr>
          <a:lstStyle/>
          <a:p>
            <a:pPr marL="285750" indent="-285750" algn="just">
              <a:buFont typeface="Arial" panose="020B0604020202020204" pitchFamily="34" charset="0"/>
              <a:buChar char="•"/>
            </a:pPr>
            <a:r>
              <a:rPr lang="en-US" sz="1400" dirty="0">
                <a:solidFill>
                  <a:schemeClr val="tx2"/>
                </a:solidFill>
              </a:rPr>
              <a:t>Westinghouse built small, single unite PWRs (less than 600 </a:t>
            </a:r>
            <a:r>
              <a:rPr lang="en-US" sz="1400" dirty="0" err="1">
                <a:solidFill>
                  <a:schemeClr val="tx2"/>
                </a:solidFill>
              </a:rPr>
              <a:t>MW</a:t>
            </a:r>
            <a:r>
              <a:rPr lang="en-US" sz="1400" baseline="-25000" dirty="0" err="1">
                <a:solidFill>
                  <a:schemeClr val="tx2"/>
                </a:solidFill>
              </a:rPr>
              <a:t>e</a:t>
            </a:r>
            <a:r>
              <a:rPr lang="en-US" sz="1400" dirty="0">
                <a:solidFill>
                  <a:schemeClr val="tx2"/>
                </a:solidFill>
              </a:rPr>
              <a:t>) in New England prior to standardization of their ‘Loop’ plants</a:t>
            </a:r>
          </a:p>
          <a:p>
            <a:pPr marL="457200" lvl="1" indent="-285750" algn="just"/>
            <a:r>
              <a:rPr lang="en-US" sz="1400" dirty="0">
                <a:solidFill>
                  <a:schemeClr val="tx2"/>
                </a:solidFill>
              </a:rPr>
              <a:t>2-Loop (</a:t>
            </a:r>
            <a:r>
              <a:rPr lang="en-US" sz="1400" dirty="0" err="1">
                <a:solidFill>
                  <a:schemeClr val="tx2"/>
                </a:solidFill>
              </a:rPr>
              <a:t>Ginna</a:t>
            </a:r>
            <a:r>
              <a:rPr lang="en-US" sz="1400" dirty="0">
                <a:solidFill>
                  <a:schemeClr val="tx2"/>
                </a:solidFill>
              </a:rPr>
              <a:t>), 3-Loop (Robinson), 4-Loop (Zion)</a:t>
            </a:r>
          </a:p>
          <a:p>
            <a:pPr marL="457200" lvl="1" indent="-285750" algn="just"/>
            <a:r>
              <a:rPr lang="en-US" sz="1400" dirty="0">
                <a:solidFill>
                  <a:schemeClr val="tx2"/>
                </a:solidFill>
              </a:rPr>
              <a:t>Technology was exported to South Korea and France which now have standardized designs</a:t>
            </a:r>
          </a:p>
          <a:p>
            <a:pPr marL="628650" lvl="2" indent="-285750" algn="just"/>
            <a:r>
              <a:rPr lang="en-US" sz="1400" dirty="0">
                <a:solidFill>
                  <a:schemeClr val="tx2"/>
                </a:solidFill>
              </a:rPr>
              <a:t>Most plants (except Byron and Braidwood to a degree) are custom built</a:t>
            </a:r>
          </a:p>
          <a:p>
            <a:pPr lvl="1" indent="0" algn="just">
              <a:buNone/>
            </a:pPr>
            <a:endParaRPr lang="en-US" sz="1400" dirty="0">
              <a:solidFill>
                <a:schemeClr val="tx2"/>
              </a:solidFill>
            </a:endParaRPr>
          </a:p>
          <a:p>
            <a:pPr marL="285750" indent="-285750" algn="just">
              <a:buFont typeface="Arial" panose="020B0604020202020204" pitchFamily="34" charset="0"/>
              <a:buChar char="•"/>
            </a:pPr>
            <a:r>
              <a:rPr lang="en-US" sz="1400" dirty="0">
                <a:solidFill>
                  <a:schemeClr val="tx2"/>
                </a:solidFill>
              </a:rPr>
              <a:t>Fun Facts:</a:t>
            </a:r>
          </a:p>
          <a:p>
            <a:pPr marL="457200" lvl="1" indent="-285750" algn="just"/>
            <a:r>
              <a:rPr lang="en-US" sz="1400" dirty="0">
                <a:solidFill>
                  <a:schemeClr val="tx2"/>
                </a:solidFill>
              </a:rPr>
              <a:t>Robinson was the 1</a:t>
            </a:r>
            <a:r>
              <a:rPr lang="en-US" sz="1400" baseline="30000" dirty="0">
                <a:solidFill>
                  <a:schemeClr val="tx2"/>
                </a:solidFill>
              </a:rPr>
              <a:t>st</a:t>
            </a:r>
            <a:r>
              <a:rPr lang="en-US" sz="1400" dirty="0">
                <a:solidFill>
                  <a:schemeClr val="tx2"/>
                </a:solidFill>
              </a:rPr>
              <a:t> nuclear plant built in the Southeast and at the time it was built was the most powerful single generating plant in the world (generator wise)</a:t>
            </a:r>
          </a:p>
          <a:p>
            <a:pPr marL="457200" lvl="1" indent="-285750" algn="just"/>
            <a:r>
              <a:rPr lang="en-US" sz="1400" dirty="0">
                <a:solidFill>
                  <a:schemeClr val="tx2"/>
                </a:solidFill>
              </a:rPr>
              <a:t>Zion (since closed outside Chicago) was the ‘reference’ W4-LP for the NRC with regards to accident and containment codes</a:t>
            </a:r>
          </a:p>
          <a:p>
            <a:pPr marL="457200" lvl="1" indent="-285750" algn="just"/>
            <a:r>
              <a:rPr lang="en-US" sz="1400" dirty="0">
                <a:solidFill>
                  <a:schemeClr val="tx2"/>
                </a:solidFill>
              </a:rPr>
              <a:t>There are approximately as many W4-LPs operating the U.S. as there are </a:t>
            </a:r>
            <a:r>
              <a:rPr lang="en-US" sz="1400" b="1" dirty="0">
                <a:solidFill>
                  <a:schemeClr val="tx2"/>
                </a:solidFill>
              </a:rPr>
              <a:t>total </a:t>
            </a:r>
            <a:r>
              <a:rPr lang="en-US" sz="1400" dirty="0">
                <a:solidFill>
                  <a:schemeClr val="tx2"/>
                </a:solidFill>
              </a:rPr>
              <a:t>BWRs</a:t>
            </a:r>
          </a:p>
          <a:p>
            <a:pPr marL="628650" lvl="2" indent="-285750" algn="just"/>
            <a:r>
              <a:rPr lang="en-US" sz="1400" dirty="0">
                <a:solidFill>
                  <a:schemeClr val="tx2"/>
                </a:solidFill>
              </a:rPr>
              <a:t>~1/3 W4-LPs, 1/3 BWRs, 1/3 other PWRs</a:t>
            </a:r>
          </a:p>
          <a:p>
            <a:pPr lvl="2" indent="0" algn="just">
              <a:buNone/>
            </a:pPr>
            <a:endParaRPr lang="en-US" sz="1400" dirty="0">
              <a:solidFill>
                <a:schemeClr val="tx2"/>
              </a:solidFill>
            </a:endParaRPr>
          </a:p>
          <a:p>
            <a:pPr marL="285750" indent="-285750" algn="just">
              <a:buFont typeface="Arial" panose="020B0604020202020204" pitchFamily="34" charset="0"/>
              <a:buChar char="•"/>
            </a:pPr>
            <a:r>
              <a:rPr lang="en-US" sz="1400" dirty="0">
                <a:solidFill>
                  <a:schemeClr val="tx2"/>
                </a:solidFill>
              </a:rPr>
              <a:t>Combustion Engineering and Babcock &amp; Wilcox have also built units in the country</a:t>
            </a:r>
          </a:p>
          <a:p>
            <a:pPr marL="457200" lvl="1" indent="-285750" algn="just"/>
            <a:r>
              <a:rPr lang="en-US" sz="1400" dirty="0">
                <a:solidFill>
                  <a:schemeClr val="tx2"/>
                </a:solidFill>
              </a:rPr>
              <a:t>B&amp;W units unique for their steam generators which can produce slightly superheated steam as opposed to saturated steam at the other plants</a:t>
            </a:r>
          </a:p>
          <a:p>
            <a:pPr marL="457200" lvl="1" indent="-285750" algn="just"/>
            <a:endParaRPr lang="en-US" sz="1400" dirty="0">
              <a:solidFill>
                <a:schemeClr val="tx2"/>
              </a:solidFill>
            </a:endParaRPr>
          </a:p>
          <a:p>
            <a:pPr marL="285750" indent="-285750" algn="just">
              <a:buFont typeface="Arial" panose="020B0604020202020204" pitchFamily="34" charset="0"/>
              <a:buChar char="•"/>
            </a:pPr>
            <a:r>
              <a:rPr lang="en-US" sz="1400" dirty="0">
                <a:solidFill>
                  <a:schemeClr val="tx2"/>
                </a:solidFill>
              </a:rPr>
              <a:t>Why did the designs evolve the way they did?</a:t>
            </a:r>
          </a:p>
          <a:p>
            <a:pPr marL="457200" lvl="1" indent="-285750" algn="just"/>
            <a:r>
              <a:rPr lang="en-US" sz="1400" dirty="0">
                <a:solidFill>
                  <a:schemeClr val="tx2"/>
                </a:solidFill>
              </a:rPr>
              <a:t>Scale of economy. You can run a 600 </a:t>
            </a:r>
            <a:r>
              <a:rPr lang="en-US" sz="1400" dirty="0" err="1">
                <a:solidFill>
                  <a:schemeClr val="tx2"/>
                </a:solidFill>
              </a:rPr>
              <a:t>MW</a:t>
            </a:r>
            <a:r>
              <a:rPr lang="en-US" sz="1400" baseline="-25000" dirty="0" err="1">
                <a:solidFill>
                  <a:schemeClr val="tx2"/>
                </a:solidFill>
              </a:rPr>
              <a:t>e</a:t>
            </a:r>
            <a:r>
              <a:rPr lang="en-US" sz="1400" dirty="0">
                <a:solidFill>
                  <a:schemeClr val="tx2"/>
                </a:solidFill>
              </a:rPr>
              <a:t> unit with 600 people or two 1200 </a:t>
            </a:r>
            <a:r>
              <a:rPr lang="en-US" sz="1400" dirty="0" err="1">
                <a:solidFill>
                  <a:schemeClr val="tx2"/>
                </a:solidFill>
              </a:rPr>
              <a:t>MW</a:t>
            </a:r>
            <a:r>
              <a:rPr lang="en-US" sz="1400" baseline="-25000" dirty="0" err="1">
                <a:solidFill>
                  <a:schemeClr val="tx2"/>
                </a:solidFill>
              </a:rPr>
              <a:t>e</a:t>
            </a:r>
            <a:r>
              <a:rPr lang="en-US" sz="1400" baseline="-25000" dirty="0">
                <a:solidFill>
                  <a:schemeClr val="tx2"/>
                </a:solidFill>
              </a:rPr>
              <a:t> unit</a:t>
            </a:r>
            <a:r>
              <a:rPr lang="en-US" sz="1400" dirty="0">
                <a:solidFill>
                  <a:schemeClr val="tx2"/>
                </a:solidFill>
              </a:rPr>
              <a:t> with 800 people</a:t>
            </a:r>
          </a:p>
        </p:txBody>
      </p:sp>
    </p:spTree>
    <p:extLst>
      <p:ext uri="{BB962C8B-B14F-4D97-AF65-F5344CB8AC3E}">
        <p14:creationId xmlns:p14="http://schemas.microsoft.com/office/powerpoint/2010/main" val="1528911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7CF53-C451-479C-A17C-4F7DB5BD3711}"/>
              </a:ext>
            </a:extLst>
          </p:cNvPr>
          <p:cNvSpPr>
            <a:spLocks noGrp="1"/>
          </p:cNvSpPr>
          <p:nvPr>
            <p:ph type="title"/>
          </p:nvPr>
        </p:nvSpPr>
        <p:spPr/>
        <p:txBody>
          <a:bodyPr/>
          <a:lstStyle/>
          <a:p>
            <a:r>
              <a:rPr lang="en-US" dirty="0"/>
              <a:t>PWRs vs BWRs</a:t>
            </a:r>
          </a:p>
        </p:txBody>
      </p:sp>
      <p:pic>
        <p:nvPicPr>
          <p:cNvPr id="7" name="Content Placeholder 6">
            <a:extLst>
              <a:ext uri="{FF2B5EF4-FFF2-40B4-BE49-F238E27FC236}">
                <a16:creationId xmlns:a16="http://schemas.microsoft.com/office/drawing/2014/main" id="{714B96C9-4DA0-44DA-B3E5-D7A3F68D04A1}"/>
              </a:ext>
            </a:extLst>
          </p:cNvPr>
          <p:cNvPicPr>
            <a:picLocks noGrp="1" noChangeAspect="1"/>
          </p:cNvPicPr>
          <p:nvPr>
            <p:ph idx="1"/>
          </p:nvPr>
        </p:nvPicPr>
        <p:blipFill>
          <a:blip r:embed="rId3"/>
          <a:stretch>
            <a:fillRect/>
          </a:stretch>
        </p:blipFill>
        <p:spPr>
          <a:xfrm>
            <a:off x="363538" y="1604383"/>
            <a:ext cx="4117975" cy="4177872"/>
          </a:xfrm>
          <a:prstGeom prst="rect">
            <a:avLst/>
          </a:prstGeom>
        </p:spPr>
      </p:pic>
      <p:pic>
        <p:nvPicPr>
          <p:cNvPr id="10" name="Content Placeholder 9">
            <a:extLst>
              <a:ext uri="{FF2B5EF4-FFF2-40B4-BE49-F238E27FC236}">
                <a16:creationId xmlns:a16="http://schemas.microsoft.com/office/drawing/2014/main" id="{1384905D-C575-478C-B5A2-D5680A732FA5}"/>
              </a:ext>
            </a:extLst>
          </p:cNvPr>
          <p:cNvPicPr>
            <a:picLocks noGrp="1" noChangeAspect="1"/>
          </p:cNvPicPr>
          <p:nvPr>
            <p:ph idx="13"/>
          </p:nvPr>
        </p:nvPicPr>
        <p:blipFill>
          <a:blip r:embed="rId4"/>
          <a:stretch>
            <a:fillRect/>
          </a:stretch>
        </p:blipFill>
        <p:spPr>
          <a:xfrm>
            <a:off x="4665663" y="1604383"/>
            <a:ext cx="4110037" cy="4043611"/>
          </a:xfrm>
          <a:prstGeom prst="rect">
            <a:avLst/>
          </a:prstGeom>
        </p:spPr>
      </p:pic>
    </p:spTree>
    <p:extLst>
      <p:ext uri="{BB962C8B-B14F-4D97-AF65-F5344CB8AC3E}">
        <p14:creationId xmlns:p14="http://schemas.microsoft.com/office/powerpoint/2010/main" val="2348890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48B12-9A2A-4991-BF03-26EBBA03F04D}"/>
              </a:ext>
            </a:extLst>
          </p:cNvPr>
          <p:cNvSpPr>
            <a:spLocks noGrp="1"/>
          </p:cNvSpPr>
          <p:nvPr>
            <p:ph type="title"/>
          </p:nvPr>
        </p:nvSpPr>
        <p:spPr>
          <a:xfrm>
            <a:off x="457200" y="274638"/>
            <a:ext cx="8229600" cy="639762"/>
          </a:xfrm>
        </p:spPr>
        <p:txBody>
          <a:bodyPr>
            <a:normAutofit fontScale="90000"/>
          </a:bodyPr>
          <a:lstStyle/>
          <a:p>
            <a:r>
              <a:rPr lang="en-US" dirty="0"/>
              <a:t>The plants have fundamental differences in operation </a:t>
            </a:r>
          </a:p>
        </p:txBody>
      </p:sp>
      <p:sp>
        <p:nvSpPr>
          <p:cNvPr id="3" name="Text Placeholder 2">
            <a:extLst>
              <a:ext uri="{FF2B5EF4-FFF2-40B4-BE49-F238E27FC236}">
                <a16:creationId xmlns:a16="http://schemas.microsoft.com/office/drawing/2014/main" id="{9A7287D8-F666-4624-911C-87639A805EF2}"/>
              </a:ext>
            </a:extLst>
          </p:cNvPr>
          <p:cNvSpPr>
            <a:spLocks noGrp="1"/>
          </p:cNvSpPr>
          <p:nvPr>
            <p:ph type="body" idx="1"/>
          </p:nvPr>
        </p:nvSpPr>
        <p:spPr>
          <a:xfrm>
            <a:off x="425066" y="1066800"/>
            <a:ext cx="4072322" cy="304800"/>
          </a:xfrm>
          <a:ln>
            <a:solidFill>
              <a:schemeClr val="tx1"/>
            </a:solidFill>
          </a:ln>
        </p:spPr>
        <p:txBody>
          <a:bodyPr>
            <a:normAutofit fontScale="92500" lnSpcReduction="10000"/>
          </a:bodyPr>
          <a:lstStyle/>
          <a:p>
            <a:pPr algn="ctr"/>
            <a:r>
              <a:rPr lang="en-US" dirty="0">
                <a:solidFill>
                  <a:schemeClr val="tx2"/>
                </a:solidFill>
              </a:rPr>
              <a:t>PWRs</a:t>
            </a:r>
            <a:r>
              <a:rPr lang="en-US" dirty="0"/>
              <a:t>	</a:t>
            </a:r>
          </a:p>
        </p:txBody>
      </p:sp>
      <p:sp>
        <p:nvSpPr>
          <p:cNvPr id="4" name="Content Placeholder 3">
            <a:extLst>
              <a:ext uri="{FF2B5EF4-FFF2-40B4-BE49-F238E27FC236}">
                <a16:creationId xmlns:a16="http://schemas.microsoft.com/office/drawing/2014/main" id="{0979B8B9-67C9-44CD-9EED-CF14705885E0}"/>
              </a:ext>
            </a:extLst>
          </p:cNvPr>
          <p:cNvSpPr>
            <a:spLocks noGrp="1"/>
          </p:cNvSpPr>
          <p:nvPr>
            <p:ph sz="half" idx="2"/>
          </p:nvPr>
        </p:nvSpPr>
        <p:spPr>
          <a:xfrm>
            <a:off x="425066" y="1524000"/>
            <a:ext cx="4072322" cy="4953000"/>
          </a:xfrm>
          <a:ln>
            <a:solidFill>
              <a:schemeClr val="tx1"/>
            </a:solidFill>
          </a:ln>
        </p:spPr>
        <p:txBody>
          <a:bodyPr>
            <a:normAutofit lnSpcReduction="10000"/>
          </a:bodyPr>
          <a:lstStyle/>
          <a:p>
            <a:pPr algn="just"/>
            <a:r>
              <a:rPr lang="en-US" dirty="0">
                <a:solidFill>
                  <a:schemeClr val="tx2"/>
                </a:solidFill>
              </a:rPr>
              <a:t>~2200 PSIA operation in the primary side</a:t>
            </a:r>
          </a:p>
          <a:p>
            <a:pPr lvl="1" algn="just"/>
            <a:r>
              <a:rPr lang="en-US" dirty="0">
                <a:solidFill>
                  <a:schemeClr val="tx2"/>
                </a:solidFill>
              </a:rPr>
              <a:t>~1000 PSIA on secondary/power side</a:t>
            </a:r>
          </a:p>
          <a:p>
            <a:pPr algn="just"/>
            <a:r>
              <a:rPr lang="en-US" dirty="0">
                <a:solidFill>
                  <a:schemeClr val="tx2"/>
                </a:solidFill>
              </a:rPr>
              <a:t>‘Clean’ feedwater and steam; no radioactive products</a:t>
            </a:r>
          </a:p>
          <a:p>
            <a:pPr algn="just"/>
            <a:r>
              <a:rPr lang="en-US" dirty="0">
                <a:solidFill>
                  <a:schemeClr val="tx2"/>
                </a:solidFill>
              </a:rPr>
              <a:t>Single phase flow in the primary side</a:t>
            </a:r>
          </a:p>
          <a:p>
            <a:pPr algn="just"/>
            <a:r>
              <a:rPr lang="en-US" dirty="0">
                <a:solidFill>
                  <a:schemeClr val="tx2"/>
                </a:solidFill>
              </a:rPr>
              <a:t>Control rods located on the </a:t>
            </a:r>
            <a:r>
              <a:rPr lang="en-US" b="1" dirty="0">
                <a:solidFill>
                  <a:schemeClr val="tx2"/>
                </a:solidFill>
              </a:rPr>
              <a:t>top</a:t>
            </a:r>
            <a:r>
              <a:rPr lang="en-US" dirty="0">
                <a:solidFill>
                  <a:schemeClr val="tx2"/>
                </a:solidFill>
              </a:rPr>
              <a:t> of the core</a:t>
            </a:r>
          </a:p>
          <a:p>
            <a:pPr algn="just"/>
            <a:r>
              <a:rPr lang="en-US" dirty="0">
                <a:solidFill>
                  <a:schemeClr val="tx2"/>
                </a:solidFill>
              </a:rPr>
              <a:t>Containment not accessible at power</a:t>
            </a:r>
          </a:p>
          <a:p>
            <a:pPr algn="just"/>
            <a:r>
              <a:rPr lang="en-US" dirty="0">
                <a:solidFill>
                  <a:schemeClr val="tx2"/>
                </a:solidFill>
              </a:rPr>
              <a:t>Large dry volume for steam containment </a:t>
            </a:r>
          </a:p>
          <a:p>
            <a:pPr algn="just"/>
            <a:r>
              <a:rPr lang="en-US" dirty="0">
                <a:solidFill>
                  <a:schemeClr val="tx2"/>
                </a:solidFill>
              </a:rPr>
              <a:t>Use of boron for reactivity control</a:t>
            </a:r>
          </a:p>
        </p:txBody>
      </p:sp>
      <p:sp>
        <p:nvSpPr>
          <p:cNvPr id="5" name="Text Placeholder 4">
            <a:extLst>
              <a:ext uri="{FF2B5EF4-FFF2-40B4-BE49-F238E27FC236}">
                <a16:creationId xmlns:a16="http://schemas.microsoft.com/office/drawing/2014/main" id="{9ED104CF-FDBE-4FF8-9658-CE1221C1830F}"/>
              </a:ext>
            </a:extLst>
          </p:cNvPr>
          <p:cNvSpPr>
            <a:spLocks noGrp="1"/>
          </p:cNvSpPr>
          <p:nvPr>
            <p:ph type="body" sz="quarter" idx="3"/>
          </p:nvPr>
        </p:nvSpPr>
        <p:spPr>
          <a:xfrm>
            <a:off x="4572000" y="1066800"/>
            <a:ext cx="4041775" cy="304800"/>
          </a:xfrm>
          <a:ln>
            <a:solidFill>
              <a:schemeClr val="tx1"/>
            </a:solidFill>
          </a:ln>
        </p:spPr>
        <p:txBody>
          <a:bodyPr>
            <a:normAutofit fontScale="92500" lnSpcReduction="10000"/>
          </a:bodyPr>
          <a:lstStyle/>
          <a:p>
            <a:pPr algn="ctr"/>
            <a:r>
              <a:rPr lang="en-US" dirty="0">
                <a:solidFill>
                  <a:schemeClr val="tx2"/>
                </a:solidFill>
              </a:rPr>
              <a:t>BWRs</a:t>
            </a:r>
          </a:p>
        </p:txBody>
      </p:sp>
      <p:sp>
        <p:nvSpPr>
          <p:cNvPr id="6" name="Content Placeholder 5">
            <a:extLst>
              <a:ext uri="{FF2B5EF4-FFF2-40B4-BE49-F238E27FC236}">
                <a16:creationId xmlns:a16="http://schemas.microsoft.com/office/drawing/2014/main" id="{98618688-20AE-432F-9947-FDC45D9D8E16}"/>
              </a:ext>
            </a:extLst>
          </p:cNvPr>
          <p:cNvSpPr>
            <a:spLocks noGrp="1"/>
          </p:cNvSpPr>
          <p:nvPr>
            <p:ph sz="quarter" idx="4"/>
          </p:nvPr>
        </p:nvSpPr>
        <p:spPr>
          <a:xfrm>
            <a:off x="4572000" y="1524000"/>
            <a:ext cx="4040189" cy="4953000"/>
          </a:xfrm>
          <a:ln>
            <a:solidFill>
              <a:schemeClr val="tx1"/>
            </a:solidFill>
          </a:ln>
        </p:spPr>
        <p:txBody>
          <a:bodyPr>
            <a:normAutofit lnSpcReduction="10000"/>
          </a:bodyPr>
          <a:lstStyle/>
          <a:p>
            <a:pPr algn="just"/>
            <a:r>
              <a:rPr lang="en-US" sz="1600" dirty="0">
                <a:solidFill>
                  <a:schemeClr val="tx2"/>
                </a:solidFill>
              </a:rPr>
              <a:t>~1000 PSIA operation in the primary side</a:t>
            </a:r>
          </a:p>
          <a:p>
            <a:pPr algn="just"/>
            <a:r>
              <a:rPr lang="en-US" sz="1600" dirty="0">
                <a:solidFill>
                  <a:schemeClr val="tx2"/>
                </a:solidFill>
              </a:rPr>
              <a:t>‘Dirty’ feedwater and steam; steam driven predominantly by N-16 in the steam</a:t>
            </a:r>
          </a:p>
          <a:p>
            <a:pPr lvl="1" algn="just"/>
            <a:r>
              <a:rPr lang="en-US" sz="1400" dirty="0">
                <a:solidFill>
                  <a:schemeClr val="tx2"/>
                </a:solidFill>
              </a:rPr>
              <a:t>Shielding needed around the turbine building</a:t>
            </a:r>
          </a:p>
          <a:p>
            <a:pPr algn="just"/>
            <a:r>
              <a:rPr lang="en-US" sz="1600" dirty="0">
                <a:solidFill>
                  <a:schemeClr val="tx2"/>
                </a:solidFill>
              </a:rPr>
              <a:t>Easier to perform load-following maneuvers (power changes to meet grid demand)</a:t>
            </a:r>
          </a:p>
          <a:p>
            <a:pPr algn="just"/>
            <a:r>
              <a:rPr lang="en-US" sz="1600" dirty="0">
                <a:solidFill>
                  <a:schemeClr val="tx2"/>
                </a:solidFill>
              </a:rPr>
              <a:t>Two-phase flow in the core; tougher to model</a:t>
            </a:r>
          </a:p>
          <a:p>
            <a:pPr algn="just"/>
            <a:r>
              <a:rPr lang="en-US" sz="1600" dirty="0">
                <a:solidFill>
                  <a:schemeClr val="tx2"/>
                </a:solidFill>
              </a:rPr>
              <a:t>Control blades located on the </a:t>
            </a:r>
            <a:r>
              <a:rPr lang="en-US" sz="1600" b="1" dirty="0">
                <a:solidFill>
                  <a:schemeClr val="tx2"/>
                </a:solidFill>
              </a:rPr>
              <a:t>bottom </a:t>
            </a:r>
            <a:r>
              <a:rPr lang="en-US" sz="1600" dirty="0">
                <a:solidFill>
                  <a:schemeClr val="tx2"/>
                </a:solidFill>
              </a:rPr>
              <a:t>of the core</a:t>
            </a:r>
          </a:p>
          <a:p>
            <a:pPr algn="just"/>
            <a:r>
              <a:rPr lang="en-US" sz="1600" dirty="0">
                <a:solidFill>
                  <a:schemeClr val="tx2"/>
                </a:solidFill>
              </a:rPr>
              <a:t>Secondary containment accessible at power</a:t>
            </a:r>
          </a:p>
          <a:p>
            <a:pPr algn="just"/>
            <a:r>
              <a:rPr lang="en-US" sz="1600" dirty="0">
                <a:solidFill>
                  <a:schemeClr val="tx2"/>
                </a:solidFill>
              </a:rPr>
              <a:t>Mass of water inside primary containment for quenching/cooling steam during loss of coolant accident (LOCA)</a:t>
            </a:r>
          </a:p>
          <a:p>
            <a:pPr algn="just"/>
            <a:r>
              <a:rPr lang="en-US" sz="1600" dirty="0">
                <a:solidFill>
                  <a:schemeClr val="tx2"/>
                </a:solidFill>
              </a:rPr>
              <a:t>Boron only used for emergencies</a:t>
            </a:r>
          </a:p>
        </p:txBody>
      </p:sp>
    </p:spTree>
    <p:extLst>
      <p:ext uri="{BB962C8B-B14F-4D97-AF65-F5344CB8AC3E}">
        <p14:creationId xmlns:p14="http://schemas.microsoft.com/office/powerpoint/2010/main" val="3856636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A53CDE-E8B5-4617-8DB5-545A9A8E3BCC}"/>
              </a:ext>
            </a:extLst>
          </p:cNvPr>
          <p:cNvSpPr>
            <a:spLocks noGrp="1"/>
          </p:cNvSpPr>
          <p:nvPr>
            <p:ph type="title"/>
          </p:nvPr>
        </p:nvSpPr>
        <p:spPr/>
        <p:txBody>
          <a:bodyPr/>
          <a:lstStyle/>
          <a:p>
            <a:r>
              <a:rPr lang="en-US" dirty="0"/>
              <a:t>BWR Mark 1 vs. Mark 2 Containment</a:t>
            </a:r>
          </a:p>
        </p:txBody>
      </p:sp>
      <p:pic>
        <p:nvPicPr>
          <p:cNvPr id="10" name="Content Placeholder 9">
            <a:extLst>
              <a:ext uri="{FF2B5EF4-FFF2-40B4-BE49-F238E27FC236}">
                <a16:creationId xmlns:a16="http://schemas.microsoft.com/office/drawing/2014/main" id="{305928BE-ABD5-49F4-8283-6A5714F7D53C}"/>
              </a:ext>
            </a:extLst>
          </p:cNvPr>
          <p:cNvPicPr>
            <a:picLocks noGrp="1" noChangeAspect="1"/>
          </p:cNvPicPr>
          <p:nvPr>
            <p:ph sz="half" idx="1"/>
          </p:nvPr>
        </p:nvPicPr>
        <p:blipFill>
          <a:blip r:embed="rId2"/>
          <a:stretch>
            <a:fillRect/>
          </a:stretch>
        </p:blipFill>
        <p:spPr>
          <a:xfrm>
            <a:off x="628650" y="1989614"/>
            <a:ext cx="3886200" cy="4023360"/>
          </a:xfrm>
          <a:prstGeom prst="rect">
            <a:avLst/>
          </a:prstGeom>
        </p:spPr>
      </p:pic>
      <p:pic>
        <p:nvPicPr>
          <p:cNvPr id="11" name="Content Placeholder 10">
            <a:extLst>
              <a:ext uri="{FF2B5EF4-FFF2-40B4-BE49-F238E27FC236}">
                <a16:creationId xmlns:a16="http://schemas.microsoft.com/office/drawing/2014/main" id="{4534853D-6B30-426A-A986-8B8B5CA1834C}"/>
              </a:ext>
            </a:extLst>
          </p:cNvPr>
          <p:cNvPicPr>
            <a:picLocks noGrp="1" noChangeAspect="1"/>
          </p:cNvPicPr>
          <p:nvPr>
            <p:ph sz="half" idx="2"/>
          </p:nvPr>
        </p:nvPicPr>
        <p:blipFill>
          <a:blip r:embed="rId3"/>
          <a:stretch>
            <a:fillRect/>
          </a:stretch>
        </p:blipFill>
        <p:spPr>
          <a:xfrm>
            <a:off x="4629150" y="1934542"/>
            <a:ext cx="3886200" cy="4133503"/>
          </a:xfrm>
          <a:prstGeom prst="rect">
            <a:avLst/>
          </a:prstGeom>
        </p:spPr>
      </p:pic>
    </p:spTree>
    <p:extLst>
      <p:ext uri="{BB962C8B-B14F-4D97-AF65-F5344CB8AC3E}">
        <p14:creationId xmlns:p14="http://schemas.microsoft.com/office/powerpoint/2010/main" val="3171891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3550-DE3C-4730-88F0-F48A88E57485}"/>
              </a:ext>
            </a:extLst>
          </p:cNvPr>
          <p:cNvSpPr>
            <a:spLocks noGrp="1"/>
          </p:cNvSpPr>
          <p:nvPr>
            <p:ph type="title"/>
          </p:nvPr>
        </p:nvSpPr>
        <p:spPr/>
        <p:txBody>
          <a:bodyPr/>
          <a:lstStyle/>
          <a:p>
            <a:r>
              <a:rPr lang="en-US" dirty="0"/>
              <a:t>The Reactor Pressure Vessel difference between reactor types is impressive </a:t>
            </a:r>
          </a:p>
        </p:txBody>
      </p:sp>
      <p:pic>
        <p:nvPicPr>
          <p:cNvPr id="4" name="Content Placeholder 3">
            <a:extLst>
              <a:ext uri="{FF2B5EF4-FFF2-40B4-BE49-F238E27FC236}">
                <a16:creationId xmlns:a16="http://schemas.microsoft.com/office/drawing/2014/main" id="{6AC25010-A0AB-4415-A039-77D77C00DDB9}"/>
              </a:ext>
            </a:extLst>
          </p:cNvPr>
          <p:cNvPicPr>
            <a:picLocks noGrp="1" noChangeAspect="1"/>
          </p:cNvPicPr>
          <p:nvPr>
            <p:ph idx="1"/>
          </p:nvPr>
        </p:nvPicPr>
        <p:blipFill>
          <a:blip r:embed="rId3"/>
          <a:stretch>
            <a:fillRect/>
          </a:stretch>
        </p:blipFill>
        <p:spPr>
          <a:xfrm>
            <a:off x="1121176" y="1825625"/>
            <a:ext cx="6901648" cy="4351338"/>
          </a:xfrm>
          <a:prstGeom prst="rect">
            <a:avLst/>
          </a:prstGeom>
        </p:spPr>
      </p:pic>
    </p:spTree>
    <p:extLst>
      <p:ext uri="{BB962C8B-B14F-4D97-AF65-F5344CB8AC3E}">
        <p14:creationId xmlns:p14="http://schemas.microsoft.com/office/powerpoint/2010/main" val="2706359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AF648-BF25-4852-B864-0A0FFC01B863}"/>
              </a:ext>
            </a:extLst>
          </p:cNvPr>
          <p:cNvSpPr>
            <a:spLocks noGrp="1"/>
          </p:cNvSpPr>
          <p:nvPr>
            <p:ph type="title"/>
          </p:nvPr>
        </p:nvSpPr>
        <p:spPr/>
        <p:txBody>
          <a:bodyPr/>
          <a:lstStyle/>
          <a:p>
            <a:r>
              <a:rPr lang="en-US" dirty="0"/>
              <a:t>South East VA’s electricity is significantly nuclear</a:t>
            </a:r>
          </a:p>
        </p:txBody>
      </p:sp>
      <p:pic>
        <p:nvPicPr>
          <p:cNvPr id="9" name="Content Placeholder 8">
            <a:extLst>
              <a:ext uri="{FF2B5EF4-FFF2-40B4-BE49-F238E27FC236}">
                <a16:creationId xmlns:a16="http://schemas.microsoft.com/office/drawing/2014/main" id="{76DDB2D3-4960-4335-8DCF-AEDD424B31C2}"/>
              </a:ext>
            </a:extLst>
          </p:cNvPr>
          <p:cNvPicPr>
            <a:picLocks noGrp="1" noChangeAspect="1"/>
          </p:cNvPicPr>
          <p:nvPr>
            <p:ph idx="1"/>
          </p:nvPr>
        </p:nvPicPr>
        <p:blipFill>
          <a:blip r:embed="rId3"/>
          <a:stretch>
            <a:fillRect/>
          </a:stretch>
        </p:blipFill>
        <p:spPr>
          <a:xfrm>
            <a:off x="363538" y="1927873"/>
            <a:ext cx="4117975" cy="3002253"/>
          </a:xfrm>
          <a:prstGeom prst="rect">
            <a:avLst/>
          </a:prstGeom>
        </p:spPr>
      </p:pic>
      <p:pic>
        <p:nvPicPr>
          <p:cNvPr id="6" name="Content Placeholder 5">
            <a:extLst>
              <a:ext uri="{FF2B5EF4-FFF2-40B4-BE49-F238E27FC236}">
                <a16:creationId xmlns:a16="http://schemas.microsoft.com/office/drawing/2014/main" id="{218D928F-9025-4C44-9D3D-EE57C20370E5}"/>
              </a:ext>
            </a:extLst>
          </p:cNvPr>
          <p:cNvPicPr>
            <a:picLocks noGrp="1" noChangeAspect="1"/>
          </p:cNvPicPr>
          <p:nvPr>
            <p:ph idx="13"/>
          </p:nvPr>
        </p:nvPicPr>
        <p:blipFill>
          <a:blip r:embed="rId4"/>
          <a:stretch>
            <a:fillRect/>
          </a:stretch>
        </p:blipFill>
        <p:spPr>
          <a:xfrm>
            <a:off x="4644125" y="1927873"/>
            <a:ext cx="4127156" cy="3002253"/>
          </a:xfrm>
          <a:prstGeom prst="rect">
            <a:avLst/>
          </a:prstGeom>
        </p:spPr>
      </p:pic>
    </p:spTree>
    <p:extLst>
      <p:ext uri="{BB962C8B-B14F-4D97-AF65-F5344CB8AC3E}">
        <p14:creationId xmlns:p14="http://schemas.microsoft.com/office/powerpoint/2010/main" val="1756990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72760BF-BE8A-464E-9F0E-5977C284BF76}"/>
              </a:ext>
            </a:extLst>
          </p:cNvPr>
          <p:cNvSpPr>
            <a:spLocks noGrp="1"/>
          </p:cNvSpPr>
          <p:nvPr>
            <p:ph type="title"/>
          </p:nvPr>
        </p:nvSpPr>
        <p:spPr>
          <a:xfrm>
            <a:off x="626373" y="0"/>
            <a:ext cx="7886700" cy="1325563"/>
          </a:xfrm>
        </p:spPr>
        <p:txBody>
          <a:bodyPr/>
          <a:lstStyle/>
          <a:p>
            <a:r>
              <a:rPr lang="en-US" dirty="0"/>
              <a:t>Westinghouse 2-Loops and 3-Loops </a:t>
            </a:r>
          </a:p>
        </p:txBody>
      </p:sp>
      <p:pic>
        <p:nvPicPr>
          <p:cNvPr id="10" name="Content Placeholder 9">
            <a:extLst>
              <a:ext uri="{FF2B5EF4-FFF2-40B4-BE49-F238E27FC236}">
                <a16:creationId xmlns:a16="http://schemas.microsoft.com/office/drawing/2014/main" id="{6E6FF25A-5704-436A-A2D0-CF77B39F8FE0}"/>
              </a:ext>
            </a:extLst>
          </p:cNvPr>
          <p:cNvPicPr>
            <a:picLocks noGrp="1" noChangeAspect="1"/>
          </p:cNvPicPr>
          <p:nvPr>
            <p:ph idx="1"/>
          </p:nvPr>
        </p:nvPicPr>
        <p:blipFill>
          <a:blip r:embed="rId3"/>
          <a:stretch>
            <a:fillRect/>
          </a:stretch>
        </p:blipFill>
        <p:spPr>
          <a:xfrm>
            <a:off x="367509" y="984250"/>
            <a:ext cx="4110033" cy="5418138"/>
          </a:xfrm>
          <a:prstGeom prst="rect">
            <a:avLst/>
          </a:prstGeom>
        </p:spPr>
      </p:pic>
      <p:pic>
        <p:nvPicPr>
          <p:cNvPr id="11" name="Content Placeholder 10">
            <a:extLst>
              <a:ext uri="{FF2B5EF4-FFF2-40B4-BE49-F238E27FC236}">
                <a16:creationId xmlns:a16="http://schemas.microsoft.com/office/drawing/2014/main" id="{9DC2C911-321D-43F9-85C1-BC95CA732A3E}"/>
              </a:ext>
            </a:extLst>
          </p:cNvPr>
          <p:cNvPicPr>
            <a:picLocks noGrp="1" noChangeAspect="1"/>
          </p:cNvPicPr>
          <p:nvPr>
            <p:ph idx="13"/>
          </p:nvPr>
        </p:nvPicPr>
        <p:blipFill>
          <a:blip r:embed="rId4"/>
          <a:stretch>
            <a:fillRect/>
          </a:stretch>
        </p:blipFill>
        <p:spPr>
          <a:xfrm>
            <a:off x="4667160" y="984250"/>
            <a:ext cx="4107043" cy="5418138"/>
          </a:xfrm>
          <a:prstGeom prst="rect">
            <a:avLst/>
          </a:prstGeom>
        </p:spPr>
      </p:pic>
    </p:spTree>
    <p:extLst>
      <p:ext uri="{BB962C8B-B14F-4D97-AF65-F5344CB8AC3E}">
        <p14:creationId xmlns:p14="http://schemas.microsoft.com/office/powerpoint/2010/main" val="1006269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11CBE6-2650-47F8-992A-5013CFD841CA}"/>
              </a:ext>
            </a:extLst>
          </p:cNvPr>
          <p:cNvSpPr>
            <a:spLocks noGrp="1"/>
          </p:cNvSpPr>
          <p:nvPr>
            <p:ph type="title"/>
          </p:nvPr>
        </p:nvSpPr>
        <p:spPr>
          <a:xfrm>
            <a:off x="719139" y="0"/>
            <a:ext cx="7886700" cy="1325563"/>
          </a:xfrm>
        </p:spPr>
        <p:txBody>
          <a:bodyPr/>
          <a:lstStyle/>
          <a:p>
            <a:r>
              <a:rPr lang="en-US" dirty="0"/>
              <a:t>Westinghouse 4-Loop and AP1000</a:t>
            </a:r>
          </a:p>
        </p:txBody>
      </p:sp>
      <p:pic>
        <p:nvPicPr>
          <p:cNvPr id="9" name="Content Placeholder 8">
            <a:extLst>
              <a:ext uri="{FF2B5EF4-FFF2-40B4-BE49-F238E27FC236}">
                <a16:creationId xmlns:a16="http://schemas.microsoft.com/office/drawing/2014/main" id="{DEB06362-D4A3-496C-982D-0F91EA91B570}"/>
              </a:ext>
            </a:extLst>
          </p:cNvPr>
          <p:cNvPicPr>
            <a:picLocks noGrp="1" noChangeAspect="1"/>
          </p:cNvPicPr>
          <p:nvPr>
            <p:ph idx="1"/>
          </p:nvPr>
        </p:nvPicPr>
        <p:blipFill>
          <a:blip r:embed="rId3"/>
          <a:stretch>
            <a:fillRect/>
          </a:stretch>
        </p:blipFill>
        <p:spPr>
          <a:xfrm>
            <a:off x="363538" y="989441"/>
            <a:ext cx="4117975" cy="5407755"/>
          </a:xfrm>
          <a:prstGeom prst="rect">
            <a:avLst/>
          </a:prstGeom>
        </p:spPr>
      </p:pic>
      <p:pic>
        <p:nvPicPr>
          <p:cNvPr id="10" name="Content Placeholder 9">
            <a:extLst>
              <a:ext uri="{FF2B5EF4-FFF2-40B4-BE49-F238E27FC236}">
                <a16:creationId xmlns:a16="http://schemas.microsoft.com/office/drawing/2014/main" id="{F70716B7-3809-486F-B79E-B164C656D845}"/>
              </a:ext>
            </a:extLst>
          </p:cNvPr>
          <p:cNvPicPr>
            <a:picLocks noGrp="1" noChangeAspect="1"/>
          </p:cNvPicPr>
          <p:nvPr>
            <p:ph idx="13"/>
          </p:nvPr>
        </p:nvPicPr>
        <p:blipFill>
          <a:blip r:embed="rId4"/>
          <a:stretch>
            <a:fillRect/>
          </a:stretch>
        </p:blipFill>
        <p:spPr>
          <a:xfrm>
            <a:off x="4665663" y="1113666"/>
            <a:ext cx="4110037" cy="5159305"/>
          </a:xfrm>
          <a:prstGeom prst="rect">
            <a:avLst/>
          </a:prstGeom>
        </p:spPr>
      </p:pic>
    </p:spTree>
    <p:extLst>
      <p:ext uri="{BB962C8B-B14F-4D97-AF65-F5344CB8AC3E}">
        <p14:creationId xmlns:p14="http://schemas.microsoft.com/office/powerpoint/2010/main" val="3328299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1B71AF-1802-44AB-B8D5-960219453720}"/>
              </a:ext>
            </a:extLst>
          </p:cNvPr>
          <p:cNvSpPr>
            <a:spLocks noGrp="1"/>
          </p:cNvSpPr>
          <p:nvPr>
            <p:ph type="title"/>
          </p:nvPr>
        </p:nvSpPr>
        <p:spPr>
          <a:xfrm>
            <a:off x="534988" y="0"/>
            <a:ext cx="7886700" cy="1325563"/>
          </a:xfrm>
        </p:spPr>
        <p:txBody>
          <a:bodyPr>
            <a:normAutofit/>
          </a:bodyPr>
          <a:lstStyle/>
          <a:p>
            <a:pPr algn="ctr"/>
            <a:r>
              <a:rPr lang="en-US" sz="2800" dirty="0"/>
              <a:t>B&amp;W Unit and Combustion Engineering designs</a:t>
            </a:r>
          </a:p>
        </p:txBody>
      </p:sp>
      <p:pic>
        <p:nvPicPr>
          <p:cNvPr id="7" name="Content Placeholder 6">
            <a:extLst>
              <a:ext uri="{FF2B5EF4-FFF2-40B4-BE49-F238E27FC236}">
                <a16:creationId xmlns:a16="http://schemas.microsoft.com/office/drawing/2014/main" id="{393BAE7F-A29E-4953-AB10-EFB4EF5273D3}"/>
              </a:ext>
            </a:extLst>
          </p:cNvPr>
          <p:cNvPicPr>
            <a:picLocks noGrp="1" noChangeAspect="1"/>
          </p:cNvPicPr>
          <p:nvPr>
            <p:ph idx="1"/>
          </p:nvPr>
        </p:nvPicPr>
        <p:blipFill>
          <a:blip r:embed="rId3"/>
          <a:stretch>
            <a:fillRect/>
          </a:stretch>
        </p:blipFill>
        <p:spPr>
          <a:xfrm>
            <a:off x="363538" y="993402"/>
            <a:ext cx="4117975" cy="5399834"/>
          </a:xfrm>
          <a:prstGeom prst="rect">
            <a:avLst/>
          </a:prstGeom>
        </p:spPr>
      </p:pic>
      <p:pic>
        <p:nvPicPr>
          <p:cNvPr id="8" name="Content Placeholder 7">
            <a:extLst>
              <a:ext uri="{FF2B5EF4-FFF2-40B4-BE49-F238E27FC236}">
                <a16:creationId xmlns:a16="http://schemas.microsoft.com/office/drawing/2014/main" id="{19C0EF1A-B72A-4406-8F8C-8A8FE9A107D6}"/>
              </a:ext>
            </a:extLst>
          </p:cNvPr>
          <p:cNvPicPr>
            <a:picLocks noGrp="1" noChangeAspect="1"/>
          </p:cNvPicPr>
          <p:nvPr>
            <p:ph idx="13"/>
          </p:nvPr>
        </p:nvPicPr>
        <p:blipFill>
          <a:blip r:embed="rId4"/>
          <a:stretch>
            <a:fillRect/>
          </a:stretch>
        </p:blipFill>
        <p:spPr>
          <a:xfrm>
            <a:off x="4665663" y="1032334"/>
            <a:ext cx="4110037" cy="5321970"/>
          </a:xfrm>
          <a:prstGeom prst="rect">
            <a:avLst/>
          </a:prstGeom>
        </p:spPr>
      </p:pic>
    </p:spTree>
    <p:extLst>
      <p:ext uri="{BB962C8B-B14F-4D97-AF65-F5344CB8AC3E}">
        <p14:creationId xmlns:p14="http://schemas.microsoft.com/office/powerpoint/2010/main" val="3144907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72C170D-D48E-48A0-99CB-0E58EE73FBDC}"/>
              </a:ext>
            </a:extLst>
          </p:cNvPr>
          <p:cNvPicPr>
            <a:picLocks noGrp="1"/>
          </p:cNvPicPr>
          <p:nvPr>
            <p:ph idx="1"/>
          </p:nvPr>
        </p:nvPicPr>
        <p:blipFill>
          <a:blip r:embed="rId3"/>
          <a:stretch>
            <a:fillRect/>
          </a:stretch>
        </p:blipFill>
        <p:spPr>
          <a:xfrm>
            <a:off x="914400" y="685800"/>
            <a:ext cx="7315200" cy="5486400"/>
          </a:xfrm>
          <a:prstGeom prst="rect">
            <a:avLst/>
          </a:prstGeom>
        </p:spPr>
      </p:pic>
    </p:spTree>
    <p:extLst>
      <p:ext uri="{BB962C8B-B14F-4D97-AF65-F5344CB8AC3E}">
        <p14:creationId xmlns:p14="http://schemas.microsoft.com/office/powerpoint/2010/main" val="1017305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52DBA968-F5B9-4D44-A7CD-D3C55EC19A70}"/>
              </a:ext>
            </a:extLst>
          </p:cNvPr>
          <p:cNvPicPr>
            <a:picLocks noGrp="1"/>
          </p:cNvPicPr>
          <p:nvPr>
            <p:ph idx="1"/>
          </p:nvPr>
        </p:nvPicPr>
        <p:blipFill>
          <a:blip r:embed="rId3"/>
          <a:stretch>
            <a:fillRect/>
          </a:stretch>
        </p:blipFill>
        <p:spPr>
          <a:xfrm>
            <a:off x="914400" y="685800"/>
            <a:ext cx="7315200" cy="5486400"/>
          </a:xfrm>
          <a:prstGeom prst="rect">
            <a:avLst/>
          </a:prstGeom>
        </p:spPr>
      </p:pic>
    </p:spTree>
    <p:extLst>
      <p:ext uri="{BB962C8B-B14F-4D97-AF65-F5344CB8AC3E}">
        <p14:creationId xmlns:p14="http://schemas.microsoft.com/office/powerpoint/2010/main" val="1936049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542E-0ECF-45A0-AEE7-2404540E9C13}"/>
              </a:ext>
            </a:extLst>
          </p:cNvPr>
          <p:cNvSpPr>
            <a:spLocks noGrp="1"/>
          </p:cNvSpPr>
          <p:nvPr>
            <p:ph type="title"/>
          </p:nvPr>
        </p:nvSpPr>
        <p:spPr/>
        <p:txBody>
          <a:bodyPr/>
          <a:lstStyle/>
          <a:p>
            <a:r>
              <a:rPr lang="en-US" dirty="0"/>
              <a:t>Simplified Reactor Coolant System (RCS) Diagram</a:t>
            </a:r>
          </a:p>
        </p:txBody>
      </p:sp>
      <p:pic>
        <p:nvPicPr>
          <p:cNvPr id="4" name="Content Placeholder 3">
            <a:extLst>
              <a:ext uri="{FF2B5EF4-FFF2-40B4-BE49-F238E27FC236}">
                <a16:creationId xmlns:a16="http://schemas.microsoft.com/office/drawing/2014/main" id="{2792D4FF-4D0F-436A-8FB1-0849A55F565F}"/>
              </a:ext>
            </a:extLst>
          </p:cNvPr>
          <p:cNvPicPr>
            <a:picLocks noGrp="1" noChangeAspect="1"/>
          </p:cNvPicPr>
          <p:nvPr>
            <p:ph idx="1"/>
          </p:nvPr>
        </p:nvPicPr>
        <p:blipFill>
          <a:blip r:embed="rId3"/>
          <a:stretch>
            <a:fillRect/>
          </a:stretch>
        </p:blipFill>
        <p:spPr>
          <a:xfrm>
            <a:off x="1960600" y="1825625"/>
            <a:ext cx="5222799" cy="4351338"/>
          </a:xfrm>
          <a:prstGeom prst="rect">
            <a:avLst/>
          </a:prstGeom>
        </p:spPr>
      </p:pic>
    </p:spTree>
    <p:extLst>
      <p:ext uri="{BB962C8B-B14F-4D97-AF65-F5344CB8AC3E}">
        <p14:creationId xmlns:p14="http://schemas.microsoft.com/office/powerpoint/2010/main" val="5217130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3"/>
  <p:tag name="ARTICULATE_PROJECT_OPEN" val="0"/>
</p:tagLst>
</file>

<file path=ppt/theme/theme1.xml><?xml version="1.0" encoding="utf-8"?>
<a:theme xmlns:a="http://schemas.openxmlformats.org/drawingml/2006/main" name="1_Exelon Generation Everyday Presentation">
  <a:themeElements>
    <a:clrScheme name="Custom 12">
      <a:dk1>
        <a:srgbClr val="595959"/>
      </a:dk1>
      <a:lt1>
        <a:sysClr val="window" lastClr="FFFFFF"/>
      </a:lt1>
      <a:dk2>
        <a:srgbClr val="000000"/>
      </a:dk2>
      <a:lt2>
        <a:srgbClr val="A1ADB5"/>
      </a:lt2>
      <a:accent1>
        <a:srgbClr val="008D48"/>
      </a:accent1>
      <a:accent2>
        <a:srgbClr val="B9C53A"/>
      </a:accent2>
      <a:accent3>
        <a:srgbClr val="2372B9"/>
      </a:accent3>
      <a:accent4>
        <a:srgbClr val="81CFE7"/>
      </a:accent4>
      <a:accent5>
        <a:srgbClr val="F15323"/>
      </a:accent5>
      <a:accent6>
        <a:srgbClr val="F99B2F"/>
      </a:accent6>
      <a:hlink>
        <a:srgbClr val="0000FF"/>
      </a:hlink>
      <a:folHlink>
        <a:srgbClr val="800080"/>
      </a:folHlink>
    </a:clrScheme>
    <a:fontScheme name="Exelon">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spcBef>
            <a:spcPts val="600"/>
          </a:spcBef>
          <a:defRPr sz="1200" dirty="0" err="1" smtClean="0"/>
        </a:defPPr>
      </a:lstStyle>
    </a:txDef>
  </a:objectDefaults>
  <a:extraClrSchemeLst/>
</a:theme>
</file>

<file path=ppt/theme/theme2.xml><?xml version="1.0" encoding="utf-8"?>
<a:theme xmlns:a="http://schemas.openxmlformats.org/drawingml/2006/main" name="2_Exelon Generation Everyday Presentation">
  <a:themeElements>
    <a:clrScheme name="Exelon Generation Everyday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xelon Generation Everyday Presentation">
      <a:majorFont>
        <a:latin typeface="Franklin Gothic Medium"/>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xelon Generation Everyday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xelon Generation Everyday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xelon Generation Everyday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xelon Generation Everyday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xelon Generation Everyday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xelon Generation Everyday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xelon Generation Everyday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tandard Usage">
  <a:themeElements>
    <a:clrScheme name="Custom 7">
      <a:dk1>
        <a:srgbClr val="595959"/>
      </a:dk1>
      <a:lt1>
        <a:sysClr val="window" lastClr="FFFFFF"/>
      </a:lt1>
      <a:dk2>
        <a:srgbClr val="000000"/>
      </a:dk2>
      <a:lt2>
        <a:srgbClr val="A1ADB5"/>
      </a:lt2>
      <a:accent1>
        <a:srgbClr val="008D48"/>
      </a:accent1>
      <a:accent2>
        <a:srgbClr val="B9C53A"/>
      </a:accent2>
      <a:accent3>
        <a:srgbClr val="2372B9"/>
      </a:accent3>
      <a:accent4>
        <a:srgbClr val="81CFE7"/>
      </a:accent4>
      <a:accent5>
        <a:srgbClr val="F15323"/>
      </a:accent5>
      <a:accent6>
        <a:srgbClr val="F99B2F"/>
      </a:accent6>
      <a:hlink>
        <a:srgbClr val="0000FF"/>
      </a:hlink>
      <a:folHlink>
        <a:srgbClr val="800080"/>
      </a:folHlink>
    </a:clrScheme>
    <a:fontScheme name="Exelon">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spcBef>
            <a:spcPts val="600"/>
          </a:spcBef>
          <a:defRPr sz="1200" dirty="0" err="1" smtClean="0"/>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C607CCAE55B3749AF5DF14313508109" ma:contentTypeVersion="4" ma:contentTypeDescription="Create a new document." ma:contentTypeScope="" ma:versionID="903818917207cc10e54cd839798d2afc">
  <xsd:schema xmlns:xsd="http://www.w3.org/2001/XMLSchema" xmlns:xs="http://www.w3.org/2001/XMLSchema" xmlns:p="http://schemas.microsoft.com/office/2006/metadata/properties" xmlns:ns2="9b4ed37c-29b7-4f62-9849-62a5f9bb45f8" targetNamespace="http://schemas.microsoft.com/office/2006/metadata/properties" ma:root="true" ma:fieldsID="d607176ef2925fbdf24205d6587ddc8c" ns2:_="">
    <xsd:import namespace="9b4ed37c-29b7-4f62-9849-62a5f9bb45f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4ed37c-29b7-4f62-9849-62a5f9bb45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F5B139-4BED-4D17-B249-B752C7507CAA}">
  <ds:schemaRefs>
    <ds:schemaRef ds:uri="http://purl.org/dc/term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purl.org/dc/elements/1.1/"/>
    <ds:schemaRef ds:uri="9b4ed37c-29b7-4f62-9849-62a5f9bb45f8"/>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A231E9EB-F73A-4CDC-9FFF-356F08DD4E73}">
  <ds:schemaRefs>
    <ds:schemaRef ds:uri="http://schemas.microsoft.com/sharepoint/v3/contenttype/forms"/>
  </ds:schemaRefs>
</ds:datastoreItem>
</file>

<file path=customXml/itemProps3.xml><?xml version="1.0" encoding="utf-8"?>
<ds:datastoreItem xmlns:ds="http://schemas.openxmlformats.org/officeDocument/2006/customXml" ds:itemID="{2195C5AC-3CF7-4560-9214-BEECD6255F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4ed37c-29b7-4f62-9849-62a5f9bb4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1165</TotalTime>
  <Words>2719</Words>
  <Application>Microsoft Office PowerPoint</Application>
  <PresentationFormat>On-screen Show (4:3)</PresentationFormat>
  <Paragraphs>237</Paragraphs>
  <Slides>29</Slides>
  <Notes>23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29</vt:i4>
      </vt:variant>
    </vt:vector>
  </HeadingPairs>
  <TitlesOfParts>
    <vt:vector size="40" baseType="lpstr">
      <vt:lpstr>Arial</vt:lpstr>
      <vt:lpstr>Arial Unicode MS</vt:lpstr>
      <vt:lpstr>Calibri</vt:lpstr>
      <vt:lpstr>Calibri Light</vt:lpstr>
      <vt:lpstr>Franklin Gothic Book</vt:lpstr>
      <vt:lpstr>Franklin Gothic Demi</vt:lpstr>
      <vt:lpstr>Franklin Gothic Medium</vt:lpstr>
      <vt:lpstr>1_Exelon Generation Everyday Presentation</vt:lpstr>
      <vt:lpstr>2_Exelon Generation Everyday Presentation</vt:lpstr>
      <vt:lpstr>Standard Usage</vt:lpstr>
      <vt:lpstr>Office Theme</vt:lpstr>
      <vt:lpstr>Brief Primer on Passive and Active Nuclear Plant Systems</vt:lpstr>
      <vt:lpstr>PowerPoint Presentation</vt:lpstr>
      <vt:lpstr>South East VA’s electricity is significantly nuclear</vt:lpstr>
      <vt:lpstr>Westinghouse 2-Loops and 3-Loops </vt:lpstr>
      <vt:lpstr>Westinghouse 4-Loop and AP1000</vt:lpstr>
      <vt:lpstr>B&amp;W Unit and Combustion Engineering designs</vt:lpstr>
      <vt:lpstr>PowerPoint Presentation</vt:lpstr>
      <vt:lpstr>PowerPoint Presentation</vt:lpstr>
      <vt:lpstr>Simplified Reactor Coolant System (RCS) Diagram</vt:lpstr>
      <vt:lpstr>Everything tied together</vt:lpstr>
      <vt:lpstr>Diablo Canyon vs. McGuire: Why do you think the containment designs differ so drastically considering they are W4-LPs?</vt:lpstr>
      <vt:lpstr>“Typical” PWR containment vs. Ice Condenser Containment</vt:lpstr>
      <vt:lpstr>What’s the most important part of a nuclear power plant?</vt:lpstr>
      <vt:lpstr>Simplified diagram of ECCS</vt:lpstr>
      <vt:lpstr>All plants employee ‘Defense in Depth’ and Redundancy </vt:lpstr>
      <vt:lpstr>Why do we care so much?</vt:lpstr>
      <vt:lpstr>Push for newer plants has been back to passive safety systems</vt:lpstr>
      <vt:lpstr>Illustration of the AP1000 containment and passive functions</vt:lpstr>
      <vt:lpstr>Good illustration I found for how the NuScale SMR will function w/o power</vt:lpstr>
      <vt:lpstr>Economically Simplified Boiling Water Reactor (ESBWR)</vt:lpstr>
      <vt:lpstr>BWR vs PWR fuel</vt:lpstr>
      <vt:lpstr>Organizations I love!</vt:lpstr>
      <vt:lpstr>Further Reading</vt:lpstr>
      <vt:lpstr>Quick history of reactors</vt:lpstr>
      <vt:lpstr>Brief History of PWRs</vt:lpstr>
      <vt:lpstr>PWRs vs BWRs</vt:lpstr>
      <vt:lpstr>The plants have fundamental differences in operation </vt:lpstr>
      <vt:lpstr>BWR Mark 1 vs. Mark 2 Containment</vt:lpstr>
      <vt:lpstr>The Reactor Pressure Vessel difference between reactor types is impressive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Lesnick, Donald C:(Exelon Nuclear)</dc:creator>
  <cp:lastModifiedBy>Collins, Price A:(Exelon Nuclear)</cp:lastModifiedBy>
  <cp:revision>60</cp:revision>
  <cp:lastPrinted>2020-08-24T18:06:42Z</cp:lastPrinted>
  <dcterms:created xsi:type="dcterms:W3CDTF">2020-08-17T20:13:01Z</dcterms:created>
  <dcterms:modified xsi:type="dcterms:W3CDTF">2021-02-23T16:16:16Z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0x0101004C607CCAE55B3749AF5DF14313508109</vt:lpwstr>
  </property>
</Properties>
</file>