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slideLayouts/slideLayout23.xml" ContentType="application/vnd.openxmlformats-officedocument.presentationml.slideLayout+xml"/>
  <Override PartName="/ppt/theme/theme19.xml" ContentType="application/vnd.openxmlformats-officedocument.theme+xml"/>
  <Override PartName="/ppt/slideLayouts/slideLayout24.xml" ContentType="application/vnd.openxmlformats-officedocument.presentationml.slideLayout+xml"/>
  <Override PartName="/ppt/theme/theme20.xml" ContentType="application/vnd.openxmlformats-officedocument.theme+xml"/>
  <Override PartName="/ppt/slideLayouts/slideLayout25.xml" ContentType="application/vnd.openxmlformats-officedocument.presentationml.slideLayout+xml"/>
  <Override PartName="/ppt/theme/theme21.xml" ContentType="application/vnd.openxmlformats-officedocument.theme+xml"/>
  <Override PartName="/ppt/slideLayouts/slideLayout26.xml" ContentType="application/vnd.openxmlformats-officedocument.presentationml.slideLayout+xml"/>
  <Override PartName="/ppt/theme/theme22.xml" ContentType="application/vnd.openxmlformats-officedocument.theme+xml"/>
  <Override PartName="/ppt/slideLayouts/slideLayout27.xml" ContentType="application/vnd.openxmlformats-officedocument.presentationml.slideLayout+xml"/>
  <Override PartName="/ppt/theme/theme23.xml" ContentType="application/vnd.openxmlformats-officedocument.theme+xml"/>
  <Override PartName="/ppt/slideLayouts/slideLayout28.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4" r:id="rId1"/>
    <p:sldMasterId id="2147484064" r:id="rId2"/>
    <p:sldMasterId id="2147484087" r:id="rId3"/>
    <p:sldMasterId id="2147484091" r:id="rId4"/>
    <p:sldMasterId id="2147484093" r:id="rId5"/>
    <p:sldMasterId id="2147484095" r:id="rId6"/>
    <p:sldMasterId id="2147484097" r:id="rId7"/>
    <p:sldMasterId id="2147484099" r:id="rId8"/>
    <p:sldMasterId id="2147484101" r:id="rId9"/>
    <p:sldMasterId id="2147484103" r:id="rId10"/>
    <p:sldMasterId id="2147484105" r:id="rId11"/>
    <p:sldMasterId id="2147484107" r:id="rId12"/>
    <p:sldMasterId id="2147484109" r:id="rId13"/>
    <p:sldMasterId id="2147484111" r:id="rId14"/>
    <p:sldMasterId id="2147484113" r:id="rId15"/>
    <p:sldMasterId id="2147484115" r:id="rId16"/>
    <p:sldMasterId id="2147484117" r:id="rId17"/>
    <p:sldMasterId id="2147484119" r:id="rId18"/>
    <p:sldMasterId id="2147484121" r:id="rId19"/>
    <p:sldMasterId id="2147484123" r:id="rId20"/>
    <p:sldMasterId id="2147484125" r:id="rId21"/>
    <p:sldMasterId id="2147484127" r:id="rId22"/>
    <p:sldMasterId id="2147484129" r:id="rId23"/>
    <p:sldMasterId id="2147484131" r:id="rId24"/>
  </p:sldMasterIdLst>
  <p:notesMasterIdLst>
    <p:notesMasterId r:id="rId60"/>
  </p:notesMasterIdLst>
  <p:sldIdLst>
    <p:sldId id="2383" r:id="rId25"/>
    <p:sldId id="2389" r:id="rId26"/>
    <p:sldId id="2406" r:id="rId27"/>
    <p:sldId id="2407" r:id="rId28"/>
    <p:sldId id="2408" r:id="rId29"/>
    <p:sldId id="2416" r:id="rId30"/>
    <p:sldId id="2417" r:id="rId31"/>
    <p:sldId id="2418" r:id="rId32"/>
    <p:sldId id="2419" r:id="rId33"/>
    <p:sldId id="2420" r:id="rId34"/>
    <p:sldId id="2421" r:id="rId35"/>
    <p:sldId id="2422" r:id="rId36"/>
    <p:sldId id="2423" r:id="rId37"/>
    <p:sldId id="2424" r:id="rId38"/>
    <p:sldId id="2425" r:id="rId39"/>
    <p:sldId id="2426" r:id="rId40"/>
    <p:sldId id="2427" r:id="rId41"/>
    <p:sldId id="2428" r:id="rId42"/>
    <p:sldId id="2429" r:id="rId43"/>
    <p:sldId id="2430" r:id="rId44"/>
    <p:sldId id="2431" r:id="rId45"/>
    <p:sldId id="2432" r:id="rId46"/>
    <p:sldId id="2433" r:id="rId47"/>
    <p:sldId id="2409" r:id="rId48"/>
    <p:sldId id="2410" r:id="rId49"/>
    <p:sldId id="2411" r:id="rId50"/>
    <p:sldId id="2434" r:id="rId51"/>
    <p:sldId id="2435" r:id="rId52"/>
    <p:sldId id="2436" r:id="rId53"/>
    <p:sldId id="2412" r:id="rId54"/>
    <p:sldId id="2413" r:id="rId55"/>
    <p:sldId id="2414" r:id="rId56"/>
    <p:sldId id="2415" r:id="rId57"/>
    <p:sldId id="2386" r:id="rId58"/>
    <p:sldId id="2405" r:id="rId59"/>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7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2552"/>
    <a:srgbClr val="329CD5"/>
    <a:srgbClr val="42BB95"/>
    <a:srgbClr val="000000"/>
    <a:srgbClr val="001334"/>
    <a:srgbClr val="000820"/>
    <a:srgbClr val="000C28"/>
    <a:srgbClr val="5D77EB"/>
    <a:srgbClr val="1AE8DA"/>
    <a:srgbClr val="CF9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0" autoAdjust="0"/>
    <p:restoredTop sz="64360" autoAdjust="0"/>
  </p:normalViewPr>
  <p:slideViewPr>
    <p:cSldViewPr snapToGrid="0" snapToObjects="1">
      <p:cViewPr varScale="1">
        <p:scale>
          <a:sx n="38" d="100"/>
          <a:sy n="38" d="100"/>
        </p:scale>
        <p:origin x="2196" y="60"/>
      </p:cViewPr>
      <p:guideLst>
        <p:guide orient="horz" pos="4320"/>
        <p:guide pos="7678"/>
      </p:guideLst>
    </p:cSldViewPr>
  </p:slideViewPr>
  <p:notesTextViewPr>
    <p:cViewPr>
      <p:scale>
        <a:sx n="100" d="100"/>
        <a:sy n="100" d="100"/>
      </p:scale>
      <p:origin x="0" y="0"/>
    </p:cViewPr>
  </p:notesTextViewPr>
  <p:sorterViewPr>
    <p:cViewPr>
      <p:scale>
        <a:sx n="58" d="100"/>
        <a:sy n="58"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Open Sans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Open Sans Light" charset="0"/>
              </a:defRPr>
            </a:lvl1pPr>
          </a:lstStyle>
          <a:p>
            <a:fld id="{EFC10EE1-B198-C942-8235-326C972CBB30}" type="datetimeFigureOut">
              <a:rPr lang="en-US" smtClean="0"/>
              <a:pPr/>
              <a:t>6/22/2020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Open Sans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Open Sans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Open Sans Light" charset="0"/>
        <a:ea typeface="+mn-ea"/>
        <a:cs typeface="+mn-cs"/>
      </a:defRPr>
    </a:lvl1pPr>
    <a:lvl2pPr marL="914217" algn="l" defTabSz="914217" rtl="0" eaLnBrk="1" latinLnBrk="0" hangingPunct="1">
      <a:defRPr sz="2400" b="0" i="0" kern="1200">
        <a:solidFill>
          <a:schemeClr val="tx1"/>
        </a:solidFill>
        <a:latin typeface="Open Sans Light" charset="0"/>
        <a:ea typeface="+mn-ea"/>
        <a:cs typeface="+mn-cs"/>
      </a:defRPr>
    </a:lvl2pPr>
    <a:lvl3pPr marL="1828434" algn="l" defTabSz="914217" rtl="0" eaLnBrk="1" latinLnBrk="0" hangingPunct="1">
      <a:defRPr sz="2400" b="0" i="0" kern="1200">
        <a:solidFill>
          <a:schemeClr val="tx1"/>
        </a:solidFill>
        <a:latin typeface="Open Sans Light" charset="0"/>
        <a:ea typeface="+mn-ea"/>
        <a:cs typeface="+mn-cs"/>
      </a:defRPr>
    </a:lvl3pPr>
    <a:lvl4pPr marL="2742651" algn="l" defTabSz="914217" rtl="0" eaLnBrk="1" latinLnBrk="0" hangingPunct="1">
      <a:defRPr sz="2400" b="0" i="0" kern="1200">
        <a:solidFill>
          <a:schemeClr val="tx1"/>
        </a:solidFill>
        <a:latin typeface="Open Sans Light" charset="0"/>
        <a:ea typeface="+mn-ea"/>
        <a:cs typeface="+mn-cs"/>
      </a:defRPr>
    </a:lvl4pPr>
    <a:lvl5pPr marL="3656868" algn="l" defTabSz="914217" rtl="0" eaLnBrk="1" latinLnBrk="0" hangingPunct="1">
      <a:defRPr sz="2400" b="0" i="0" kern="1200">
        <a:solidFill>
          <a:schemeClr val="tx1"/>
        </a:solidFill>
        <a:latin typeface="Open Sans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13478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550729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101567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31</a:t>
            </a:fld>
            <a:endParaRPr lang="en-US" dirty="0"/>
          </a:p>
        </p:txBody>
      </p:sp>
    </p:spTree>
    <p:extLst>
      <p:ext uri="{BB962C8B-B14F-4D97-AF65-F5344CB8AC3E}">
        <p14:creationId xmlns:p14="http://schemas.microsoft.com/office/powerpoint/2010/main" val="2412707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35</a:t>
            </a:fld>
            <a:endParaRPr lang="en-US" dirty="0"/>
          </a:p>
        </p:txBody>
      </p:sp>
    </p:spTree>
    <p:extLst>
      <p:ext uri="{BB962C8B-B14F-4D97-AF65-F5344CB8AC3E}">
        <p14:creationId xmlns:p14="http://schemas.microsoft.com/office/powerpoint/2010/main" val="56401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easier to talk with supporters and prospective supporters. We’ll focus this presentation on communicating with people who aren’t yet on board. There are two types of critics: skeptics and opposition. More often than not, you can engage with skeptics, and with opposition you might agree to disagree. In both scenarios, it can be a bit nerve-wracking. It’s important to note that oftentimes this engagement will be happing on social media channels. These unfortunately don’t offer for the best discourse, especially with opposition. There are times when you will offer your perspective but then need to just walk away, and we can talk about that. </a:t>
            </a:r>
          </a:p>
          <a:p>
            <a:endParaRPr lang="en-US" dirty="0"/>
          </a:p>
          <a:p>
            <a:pPr marL="0" marR="0" lvl="0" indent="0" algn="l" defTabSz="914217" rtl="0" eaLnBrk="1" fontAlgn="auto" latinLnBrk="0" hangingPunct="1">
              <a:lnSpc>
                <a:spcPct val="100000"/>
              </a:lnSpc>
              <a:spcBef>
                <a:spcPts val="0"/>
              </a:spcBef>
              <a:spcAft>
                <a:spcPts val="0"/>
              </a:spcAft>
              <a:buClrTx/>
              <a:buSzTx/>
              <a:buFontTx/>
              <a:buNone/>
              <a:tabLst/>
              <a:defRPr/>
            </a:pPr>
            <a:r>
              <a:rPr lang="en-US" dirty="0"/>
              <a:t>Here are our recommendations.</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143656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the common issues that give potential supporters pause about nuclear. And then be ready to answer their concerns. These commonly include safety and waste. </a:t>
            </a:r>
          </a:p>
          <a:p>
            <a:endParaRPr lang="en-US" dirty="0"/>
          </a:p>
          <a:p>
            <a:r>
              <a:rPr lang="en-US" dirty="0"/>
              <a:t>Asking about their perspective, and letting them fully explain it, is critical for having a productive conversation. Usually, the skepticism around nuclear is emotional, and it’s difficult to push back against emotions with facts alone. Simply beginning your response with the following can go a long way: “I understand, and that makes sense you see it that way. I too care about my family’s safety especially in such proximity to generation sources. Can I share where I’m coming from?</a:t>
            </a:r>
          </a:p>
          <a:p>
            <a:endParaRPr lang="en-US" dirty="0"/>
          </a:p>
          <a:p>
            <a:r>
              <a:rPr lang="en-US" dirty="0"/>
              <a:t>Share third party resources that are credible and not biased. Industry resources like NEI and WANO are good starting points, but even better are resources from academics and universities. People have high trust in scientists. You should also do a little digging into the background of your audience, because the person may be swayed more easily by supportive voices in politics, at think tanks, and even in Hollywood. Everyone loves Iron Man, right?</a:t>
            </a:r>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36063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group is harder to win over. Similar tactics apply, but don’t be offended if their response is staunch opposition even after you present the best case for nuclear possible. </a:t>
            </a:r>
          </a:p>
          <a:p>
            <a:endParaRPr lang="en-US" dirty="0"/>
          </a:p>
          <a:p>
            <a:r>
              <a:rPr lang="en-US" dirty="0"/>
              <a:t>Staying in the friendly, fact-forward zone and avoiding any emotional baiting is crucial with opponents. </a:t>
            </a:r>
          </a:p>
          <a:p>
            <a:endParaRPr lang="en-US" dirty="0"/>
          </a:p>
          <a:p>
            <a:r>
              <a:rPr lang="en-US" dirty="0"/>
              <a:t>Dismissiveness is tempting, especially given the emotion-laden discussions, but don’t fall into that trap. It’s exactly what opponents are banking on to prove their preconceived notions about apologists for nuclear. </a:t>
            </a:r>
          </a:p>
          <a:p>
            <a:endParaRPr lang="en-US" dirty="0"/>
          </a:p>
          <a:p>
            <a:r>
              <a:rPr lang="en-US" dirty="0"/>
              <a:t>In the end, advocate for your views, but be prepared to agree to disagree.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491095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594BA-65F1-D344-BD00-1C2BAB4A65E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71258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406055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kern="1200" dirty="0">
                <a:solidFill>
                  <a:schemeClr val="tx1"/>
                </a:solidFill>
                <a:effectLst/>
                <a:latin typeface="Open Sans Light" charset="0"/>
                <a:ea typeface="+mn-ea"/>
                <a:cs typeface="+mn-cs"/>
              </a:rPr>
              <a:t>Nuclear plants produce waste while generating electricity, but it’s not glowing green goo like you see in the movies or </a:t>
            </a:r>
            <a:r>
              <a:rPr lang="en-US" sz="2400" b="0" i="1" kern="1200" dirty="0">
                <a:solidFill>
                  <a:schemeClr val="tx1"/>
                </a:solidFill>
                <a:effectLst/>
                <a:latin typeface="Open Sans Light" charset="0"/>
                <a:ea typeface="+mn-ea"/>
                <a:cs typeface="+mn-cs"/>
              </a:rPr>
              <a:t>The Simpsons</a:t>
            </a:r>
            <a:r>
              <a:rPr lang="en-US" sz="2400" b="0" i="0" kern="1200" dirty="0">
                <a:solidFill>
                  <a:schemeClr val="tx1"/>
                </a:solidFill>
                <a:effectLst/>
                <a:latin typeface="Open Sans Light" charset="0"/>
                <a:ea typeface="+mn-ea"/>
                <a:cs typeface="+mn-cs"/>
              </a:rPr>
              <a:t>.</a:t>
            </a:r>
            <a:endParaRPr lang="en-US" dirty="0"/>
          </a:p>
          <a:p>
            <a:endParaRPr lang="en-US" dirty="0"/>
          </a:p>
          <a:p>
            <a:r>
              <a:rPr lang="en-US" dirty="0"/>
              <a:t>The waste issue dates back decades ago when the federal government agreed to take ownership of nuclear waste and find a solution to permanently store it. Unfortunately, the politics on how best to manage it led to a stalemate, leaving nuclear plant owners responsible for managing it at the expense of tax payers.</a:t>
            </a:r>
          </a:p>
          <a:p>
            <a:endParaRPr lang="en-US" dirty="0"/>
          </a:p>
          <a:p>
            <a:r>
              <a:rPr lang="en-US" dirty="0"/>
              <a:t>What’s frustrating is this issue has already been solved. Scientific research says the most viable solution is to store used fuel at a geological repository like Yucca Mountain. But to move forward with Yucca Mountain, Congress must grant funding to complete the process.</a:t>
            </a:r>
          </a:p>
          <a:p>
            <a:endParaRPr lang="en-US" dirty="0"/>
          </a:p>
          <a:p>
            <a:r>
              <a:rPr lang="en-US" dirty="0"/>
              <a:t>In the meantime, the nuclear industry knows exactly where its waste is, and it’s securely and safely contained (which can’t be said for all energy sources). Nuclear plant owners store their used fuel on-site based on stringent requirements set by the government. Plus, there isn’t much used fuel out there. Nearly seven decades of waste from using nuclear power would only cover a football field to a depth of less than 10 yards.</a:t>
            </a:r>
          </a:p>
          <a:p>
            <a:endParaRPr lang="en-US" dirty="0"/>
          </a:p>
          <a:p>
            <a:r>
              <a:rPr lang="en-US" dirty="0"/>
              <a:t>Ultimately, losing nuclear power—the largest source of carbon-free electricity in the United States—because of a political issue would set us back in reaching our climate goals. </a:t>
            </a:r>
          </a:p>
        </p:txBody>
      </p:sp>
      <p:sp>
        <p:nvSpPr>
          <p:cNvPr id="4" name="Slide Number Placeholder 3"/>
          <p:cNvSpPr>
            <a:spLocks noGrp="1"/>
          </p:cNvSpPr>
          <p:nvPr>
            <p:ph type="sldNum" sz="quarter" idx="5"/>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275541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diverse group of organizations such as the UN climate body, the World Resources Institute and the Union of Concerned Scientists have all said nuclear energy is necessary if we are going to lower carbon emissions in time to protect the climate.</a:t>
            </a:r>
          </a:p>
          <a:p>
            <a:endParaRPr lang="en-US" dirty="0"/>
          </a:p>
          <a:p>
            <a:r>
              <a:rPr lang="en-US" dirty="0"/>
              <a:t>On top of that, nuclear energy is responsible for nearly 55 percent of the country’s carbon-free electricity. Replacing that much clean power with enough renewable generation would be extremely difficult. According to a report by the Center for Climate and Energy Solutions, “finding a dependable, zero-emitting, cost-effective alternative to nuclear power is challenging."</a:t>
            </a:r>
          </a:p>
          <a:p>
            <a:endParaRPr lang="en-US" dirty="0"/>
          </a:p>
          <a:p>
            <a:r>
              <a:rPr lang="en-US" dirty="0"/>
              <a:t>An all of the above approach that combines intermittent low-carbon sources, such as wind and solar, with around-the-clock sources, such as nuclear energy, is the most effective approach to reduce carbon emissions.</a:t>
            </a:r>
          </a:p>
          <a:p>
            <a:endParaRPr lang="en-US" dirty="0"/>
          </a:p>
          <a:p>
            <a:r>
              <a:rPr lang="en-US" dirty="0"/>
              <a:t>Even better, advanced nuclear designs, several originating in the United States, are being developed and deployed around the world specifically to pair with renewables more efficiently that existing reactors. </a:t>
            </a:r>
          </a:p>
        </p:txBody>
      </p:sp>
      <p:sp>
        <p:nvSpPr>
          <p:cNvPr id="4" name="Slide Number Placeholder 3"/>
          <p:cNvSpPr>
            <a:spLocks noGrp="1"/>
          </p:cNvSpPr>
          <p:nvPr>
            <p:ph type="sldNum" sz="quarter" idx="5"/>
          </p:nvPr>
        </p:nvSpPr>
        <p:spPr/>
        <p:txBody>
          <a:bodyPr/>
          <a:lstStyle/>
          <a:p>
            <a:fld id="{006BE02D-20C0-F840-AFAC-BEA99C74FDC2}" type="slidenum">
              <a:rPr lang="en-US" smtClean="0"/>
              <a:pPr/>
              <a:t>26</a:t>
            </a:fld>
            <a:endParaRPr lang="en-US" dirty="0"/>
          </a:p>
        </p:txBody>
      </p:sp>
    </p:spTree>
    <p:extLst>
      <p:ext uri="{BB962C8B-B14F-4D97-AF65-F5344CB8AC3E}">
        <p14:creationId xmlns:p14="http://schemas.microsoft.com/office/powerpoint/2010/main" val="285224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6863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Autofit/>
          </a:bodyPr>
          <a:lstStyle>
            <a:lvl1pPr algn="l">
              <a:defRPr sz="8500" b="0" i="0" cap="all" baseline="0">
                <a:solidFill>
                  <a:schemeClr val="bg1"/>
                </a:solidFill>
                <a:latin typeface="Times New Roman"/>
                <a:cs typeface="Times New Roman"/>
              </a:defRPr>
            </a:lvl1pPr>
          </a:lstStyle>
          <a:p>
            <a:r>
              <a:rPr lang="en-US" dirty="0"/>
              <a:t>Click to edit Master title style</a:t>
            </a:r>
          </a:p>
        </p:txBody>
      </p:sp>
      <p:sp>
        <p:nvSpPr>
          <p:cNvPr id="4" name="Text Placeholder 2"/>
          <p:cNvSpPr>
            <a:spLocks noGrp="1"/>
          </p:cNvSpPr>
          <p:nvPr>
            <p:ph idx="1"/>
          </p:nvPr>
        </p:nvSpPr>
        <p:spPr>
          <a:xfrm>
            <a:off x="1675964" y="3651250"/>
            <a:ext cx="21025723" cy="8702676"/>
          </a:xfrm>
          <a:prstGeom prst="rect">
            <a:avLst/>
          </a:prstGeom>
        </p:spPr>
        <p:txBody>
          <a:bodyPr vert="horz" lIns="182843" tIns="91422" rIns="182843" bIns="91422" rtlCol="0">
            <a:normAutofit/>
          </a:bodyPr>
          <a:lstStyle>
            <a:lvl1pPr>
              <a:defRPr sz="4200">
                <a:solidFill>
                  <a:schemeClr val="bg1"/>
                </a:solidFill>
                <a:latin typeface="Helvetica Light"/>
              </a:defRPr>
            </a:lvl1pPr>
            <a:lvl2pPr>
              <a:defRPr sz="4200">
                <a:solidFill>
                  <a:schemeClr val="bg1"/>
                </a:solidFill>
                <a:latin typeface="Helvetica Light"/>
              </a:defRPr>
            </a:lvl2pPr>
            <a:lvl3pPr>
              <a:defRPr sz="4200">
                <a:solidFill>
                  <a:schemeClr val="bg1"/>
                </a:solidFill>
                <a:latin typeface="Helvetica Light"/>
              </a:defRPr>
            </a:lvl3pPr>
            <a:lvl4pPr>
              <a:defRPr sz="4200">
                <a:solidFill>
                  <a:schemeClr val="bg1"/>
                </a:solidFill>
                <a:latin typeface="Helvetica Light"/>
              </a:defRPr>
            </a:lvl4pPr>
            <a:lvl5pPr>
              <a:defRPr sz="4200">
                <a:solidFill>
                  <a:schemeClr val="bg1"/>
                </a:solidFill>
                <a:latin typeface="Helvetic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619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1828325" y="3738282"/>
            <a:ext cx="20716772" cy="8514044"/>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4202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325" y="242047"/>
            <a:ext cx="20716772" cy="2859742"/>
          </a:xfrm>
        </p:spPr>
        <p:txBody>
          <a:bodyPr/>
          <a:lstStyle/>
          <a:p>
            <a:r>
              <a:rPr lang="en-US"/>
              <a:t>Click to edit Master title style</a:t>
            </a:r>
            <a:endParaRPr/>
          </a:p>
        </p:txBody>
      </p:sp>
      <p:sp>
        <p:nvSpPr>
          <p:cNvPr id="3" name="Content Placeholder 2"/>
          <p:cNvSpPr>
            <a:spLocks noGrp="1"/>
          </p:cNvSpPr>
          <p:nvPr>
            <p:ph sz="half" idx="1"/>
          </p:nvPr>
        </p:nvSpPr>
        <p:spPr>
          <a:xfrm>
            <a:off x="1828324" y="3521077"/>
            <a:ext cx="9629172" cy="8731250"/>
          </a:xfrm>
        </p:spPr>
        <p:txBody>
          <a:bodyPr>
            <a:normAutofit/>
          </a:bodyPr>
          <a:lstStyle>
            <a:lvl1pPr>
              <a:defRPr sz="4400"/>
            </a:lvl1pPr>
            <a:lvl2pPr>
              <a:defRPr sz="4000"/>
            </a:lvl2pPr>
            <a:lvl3pPr>
              <a:defRPr sz="3600"/>
            </a:lvl3pPr>
            <a:lvl4pPr>
              <a:defRPr sz="3600"/>
            </a:lvl4pPr>
            <a:lvl5pPr>
              <a:defRPr sz="3600"/>
            </a:lvl5pPr>
            <a:lvl6pPr>
              <a:defRPr sz="3600"/>
            </a:lvl6pPr>
            <a:lvl7pPr>
              <a:defRPr sz="3600"/>
            </a:lvl7pPr>
            <a:lvl8pPr marL="4797426" indent="-673100">
              <a:defRPr sz="3600"/>
            </a:lvl8pPr>
            <a:lvl9pPr marL="4797426" indent="-673100">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12915923" y="3521077"/>
            <a:ext cx="9629172" cy="8731250"/>
          </a:xfrm>
        </p:spPr>
        <p:txBody>
          <a:bodyPr>
            <a:normAutofit/>
          </a:bodyPr>
          <a:lstStyle>
            <a:lvl1pPr>
              <a:defRPr sz="4400"/>
            </a:lvl1pPr>
            <a:lvl2pPr>
              <a:defRPr sz="4000"/>
            </a:lvl2pPr>
            <a:lvl3pPr>
              <a:defRPr sz="4000"/>
            </a:lvl3pPr>
            <a:lvl4pPr>
              <a:defRPr sz="4000"/>
            </a:lvl4pPr>
            <a:lvl5pPr>
              <a:defRPr sz="4000"/>
            </a:lvl5pPr>
            <a:lvl6pPr>
              <a:defRPr sz="3600"/>
            </a:lvl6pPr>
            <a:lvl7pPr>
              <a:defRPr sz="3600"/>
            </a:lvl7pPr>
            <a:lvl8pPr marL="4797426" indent="-673100">
              <a:defRPr sz="3600"/>
            </a:lvl8pPr>
            <a:lvl9pPr marL="4797426" indent="-673100">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45872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325" y="242047"/>
            <a:ext cx="20716772" cy="2859742"/>
          </a:xfrm>
        </p:spPr>
        <p:txBody>
          <a:bodyPr/>
          <a:lstStyle/>
          <a:p>
            <a:r>
              <a:rPr lang="en-US"/>
              <a:t>Click to edit Master title style</a:t>
            </a:r>
            <a:endParaRPr/>
          </a:p>
        </p:txBody>
      </p:sp>
      <p:sp>
        <p:nvSpPr>
          <p:cNvPr id="3" name="Content Placeholder 2"/>
          <p:cNvSpPr>
            <a:spLocks noGrp="1"/>
          </p:cNvSpPr>
          <p:nvPr>
            <p:ph sz="half" idx="1"/>
          </p:nvPr>
        </p:nvSpPr>
        <p:spPr>
          <a:xfrm>
            <a:off x="1828324" y="3521077"/>
            <a:ext cx="9629172" cy="8731250"/>
          </a:xfrm>
        </p:spPr>
        <p:txBody>
          <a:bodyPr>
            <a:normAutofit/>
          </a:bodyPr>
          <a:lstStyle>
            <a:lvl1pPr>
              <a:defRPr sz="4400"/>
            </a:lvl1pPr>
            <a:lvl2pPr>
              <a:defRPr sz="4000"/>
            </a:lvl2pPr>
            <a:lvl3pPr>
              <a:defRPr sz="3600"/>
            </a:lvl3pPr>
            <a:lvl4pPr>
              <a:defRPr sz="3600"/>
            </a:lvl4pPr>
            <a:lvl5pPr>
              <a:defRPr sz="3600"/>
            </a:lvl5pPr>
            <a:lvl6pPr>
              <a:defRPr sz="3600"/>
            </a:lvl6pPr>
            <a:lvl7pPr>
              <a:defRPr sz="3600"/>
            </a:lvl7pPr>
            <a:lvl8pPr marL="4797426" indent="-673100">
              <a:defRPr sz="3600"/>
            </a:lvl8pPr>
            <a:lvl9pPr marL="4797426" indent="-673100">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12915923" y="3521077"/>
            <a:ext cx="9629172" cy="8731250"/>
          </a:xfrm>
        </p:spPr>
        <p:txBody>
          <a:bodyPr>
            <a:normAutofit/>
          </a:bodyPr>
          <a:lstStyle>
            <a:lvl1pPr>
              <a:defRPr sz="4400"/>
            </a:lvl1pPr>
            <a:lvl2pPr>
              <a:defRPr sz="4000"/>
            </a:lvl2pPr>
            <a:lvl3pPr>
              <a:defRPr sz="4000"/>
            </a:lvl3pPr>
            <a:lvl4pPr>
              <a:defRPr sz="4000"/>
            </a:lvl4pPr>
            <a:lvl5pPr>
              <a:defRPr sz="4000"/>
            </a:lvl5pPr>
            <a:lvl6pPr>
              <a:defRPr sz="3600"/>
            </a:lvl6pPr>
            <a:lvl7pPr>
              <a:defRPr sz="3600"/>
            </a:lvl7pPr>
            <a:lvl8pPr marL="4797426" indent="-673100">
              <a:defRPr sz="3600"/>
            </a:lvl8pPr>
            <a:lvl9pPr marL="4797426" indent="-673100">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07447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6071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45239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97369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68992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6882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4774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2018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Autofit/>
          </a:bodyPr>
          <a:lstStyle/>
          <a:p>
            <a:r>
              <a:rPr lang="en-US" dirty="0"/>
              <a:t>Click to edit Master title style</a:t>
            </a:r>
          </a:p>
        </p:txBody>
      </p:sp>
      <p:sp>
        <p:nvSpPr>
          <p:cNvPr id="3" name="Text Placeholder 2"/>
          <p:cNvSpPr>
            <a:spLocks noGrp="1"/>
          </p:cNvSpPr>
          <p:nvPr>
            <p:ph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4170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03611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85703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3959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19567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13916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04493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3599"/>
              </a:spcBef>
              <a:buFontTx/>
              <a:buNone/>
              <a:defRPr b="1">
                <a:solidFill>
                  <a:schemeClr val="accent3"/>
                </a:solidFill>
              </a:defRPr>
            </a:lvl1pPr>
            <a:lvl2pPr marL="685629" indent="-342814">
              <a:spcBef>
                <a:spcPts val="1200"/>
              </a:spcBef>
              <a:defRPr>
                <a:solidFill>
                  <a:schemeClr val="accent3"/>
                </a:solidFill>
              </a:defRPr>
            </a:lvl2pPr>
            <a:lvl3pPr marL="1256986" indent="-342814">
              <a:defRPr>
                <a:solidFill>
                  <a:schemeClr val="accent3"/>
                </a:solidFill>
              </a:defRPr>
            </a:lvl3pPr>
            <a:lvl4pPr marL="1714071" indent="-228543">
              <a:defRPr>
                <a:solidFill>
                  <a:schemeClr val="accent3"/>
                </a:solidFill>
              </a:defRPr>
            </a:lvl4pPr>
            <a:lvl5pPr marL="2056886" indent="-228543">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92D491-855B-204A-B6EB-860E30B46757}" type="datetime1">
              <a:rPr lang="en-US" smtClean="0">
                <a:solidFill>
                  <a:prstClr val="black">
                    <a:tint val="75000"/>
                  </a:prstClr>
                </a:solidFill>
              </a:rPr>
              <a:pPr>
                <a:defRPr/>
              </a:pPr>
              <a:t>6/22/2020</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66DA7F-B1C4-48E6-AD3D-09D5982886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3740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3599"/>
              </a:spcBef>
              <a:buFontTx/>
              <a:buNone/>
              <a:defRPr b="1">
                <a:solidFill>
                  <a:schemeClr val="accent3"/>
                </a:solidFill>
              </a:defRPr>
            </a:lvl1pPr>
            <a:lvl2pPr marL="685629" indent="-342814">
              <a:spcBef>
                <a:spcPts val="1200"/>
              </a:spcBef>
              <a:defRPr>
                <a:solidFill>
                  <a:schemeClr val="accent3"/>
                </a:solidFill>
              </a:defRPr>
            </a:lvl2pPr>
            <a:lvl3pPr marL="1256986" indent="-342814">
              <a:defRPr>
                <a:solidFill>
                  <a:schemeClr val="accent3"/>
                </a:solidFill>
              </a:defRPr>
            </a:lvl3pPr>
            <a:lvl4pPr marL="1714071" indent="-228543">
              <a:defRPr>
                <a:solidFill>
                  <a:schemeClr val="accent3"/>
                </a:solidFill>
              </a:defRPr>
            </a:lvl4pPr>
            <a:lvl5pPr marL="2056886" indent="-228543">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92D491-855B-204A-B6EB-860E30B46757}" type="datetime1">
              <a:rPr lang="en-US" smtClean="0">
                <a:solidFill>
                  <a:prstClr val="black">
                    <a:tint val="75000"/>
                  </a:prstClr>
                </a:solidFill>
              </a:rPr>
              <a:pPr>
                <a:defRPr/>
              </a:pPr>
              <a:t>6/22/2020</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66DA7F-B1C4-48E6-AD3D-09D5982886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991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3599"/>
              </a:spcBef>
              <a:buFontTx/>
              <a:buNone/>
              <a:defRPr b="1">
                <a:solidFill>
                  <a:schemeClr val="accent3"/>
                </a:solidFill>
              </a:defRPr>
            </a:lvl1pPr>
            <a:lvl2pPr marL="685629" indent="-342814">
              <a:spcBef>
                <a:spcPts val="1200"/>
              </a:spcBef>
              <a:defRPr>
                <a:solidFill>
                  <a:schemeClr val="accent3"/>
                </a:solidFill>
              </a:defRPr>
            </a:lvl2pPr>
            <a:lvl3pPr marL="1256986" indent="-342814">
              <a:defRPr>
                <a:solidFill>
                  <a:schemeClr val="accent3"/>
                </a:solidFill>
              </a:defRPr>
            </a:lvl3pPr>
            <a:lvl4pPr marL="1714071" indent="-228543">
              <a:defRPr>
                <a:solidFill>
                  <a:schemeClr val="accent3"/>
                </a:solidFill>
              </a:defRPr>
            </a:lvl4pPr>
            <a:lvl5pPr marL="2056886" indent="-228543">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92D491-855B-204A-B6EB-860E30B46757}" type="datetime1">
              <a:rPr lang="en-US" smtClean="0">
                <a:solidFill>
                  <a:prstClr val="black">
                    <a:tint val="75000"/>
                  </a:prstClr>
                </a:solidFill>
              </a:rPr>
              <a:pPr>
                <a:defRPr/>
              </a:pPr>
              <a:t>6/22/2020</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66DA7F-B1C4-48E6-AD3D-09D5982886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1361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Coffee break</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25694" y="4225014"/>
            <a:ext cx="5636966" cy="5959420"/>
          </a:xfrm>
          <a:prstGeom prst="rect">
            <a:avLst/>
          </a:prstGeom>
        </p:spPr>
      </p:pic>
    </p:spTree>
    <p:extLst>
      <p:ext uri="{BB962C8B-B14F-4D97-AF65-F5344CB8AC3E}">
        <p14:creationId xmlns:p14="http://schemas.microsoft.com/office/powerpoint/2010/main" val="357132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Food break</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62119" y="4420039"/>
            <a:ext cx="5739548" cy="5739548"/>
          </a:xfrm>
          <a:prstGeom prst="rect">
            <a:avLst/>
          </a:prstGeom>
        </p:spPr>
      </p:pic>
    </p:spTree>
    <p:extLst>
      <p:ext uri="{BB962C8B-B14F-4D97-AF65-F5344CB8AC3E}">
        <p14:creationId xmlns:p14="http://schemas.microsoft.com/office/powerpoint/2010/main" val="212819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IG PICTURE 1">
    <p:bg>
      <p:bgPr>
        <a:solidFill>
          <a:srgbClr val="42BB95"/>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35955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
        <p:nvSpPr>
          <p:cNvPr id="4" name="Rectangle 3"/>
          <p:cNvSpPr/>
          <p:nvPr userDrawn="1"/>
        </p:nvSpPr>
        <p:spPr>
          <a:xfrm>
            <a:off x="1675964" y="730259"/>
            <a:ext cx="21025722" cy="11623668"/>
          </a:xfrm>
          <a:prstGeom prst="rect">
            <a:avLst/>
          </a:prstGeom>
          <a:solidFill>
            <a:srgbClr val="329C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Autofit/>
          </a:bodyPr>
          <a:lstStyle/>
          <a:p>
            <a:r>
              <a:rPr lang="en-US" dirty="0"/>
              <a:t>Click to edit Master title style</a:t>
            </a:r>
          </a:p>
        </p:txBody>
      </p:sp>
      <p:sp>
        <p:nvSpPr>
          <p:cNvPr id="3" name="Text Placeholder 2"/>
          <p:cNvSpPr>
            <a:spLocks noGrp="1"/>
          </p:cNvSpPr>
          <p:nvPr>
            <p:ph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784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efault Slide">
    <p:spTree>
      <p:nvGrpSpPr>
        <p:cNvPr id="1" name=""/>
        <p:cNvGrpSpPr/>
        <p:nvPr/>
      </p:nvGrpSpPr>
      <p:grpSpPr>
        <a:xfrm>
          <a:off x="0" y="0"/>
          <a:ext cx="0" cy="0"/>
          <a:chOff x="0" y="0"/>
          <a:chExt cx="0" cy="0"/>
        </a:xfrm>
      </p:grpSpPr>
      <p:sp>
        <p:nvSpPr>
          <p:cNvPr id="4" name="Rectangle 3"/>
          <p:cNvSpPr/>
          <p:nvPr userDrawn="1"/>
        </p:nvSpPr>
        <p:spPr>
          <a:xfrm>
            <a:off x="1675964" y="730259"/>
            <a:ext cx="21025722" cy="11623668"/>
          </a:xfrm>
          <a:prstGeom prst="rect">
            <a:avLst/>
          </a:prstGeom>
          <a:solidFill>
            <a:srgbClr val="329C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Autofit/>
          </a:bodyPr>
          <a:lstStyle/>
          <a:p>
            <a:r>
              <a:rPr lang="en-US" dirty="0"/>
              <a:t>Click to edit Master title style</a:t>
            </a:r>
          </a:p>
        </p:txBody>
      </p:sp>
      <p:sp>
        <p:nvSpPr>
          <p:cNvPr id="3" name="Text Placeholder 2"/>
          <p:cNvSpPr>
            <a:spLocks noGrp="1"/>
          </p:cNvSpPr>
          <p:nvPr>
            <p:ph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181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324" y="4730496"/>
            <a:ext cx="20721003" cy="1956816"/>
          </a:xfrm>
        </p:spPr>
        <p:txBody>
          <a:bodyPr vert="horz" lIns="91440" tIns="45720" rIns="91440" bIns="45720" rtlCol="0" anchor="b" anchorCtr="0">
            <a:noAutofit/>
          </a:bodyPr>
          <a:lstStyle>
            <a:lvl1pPr algn="ctr" defTabSz="1828800" rtl="0" eaLnBrk="1" latinLnBrk="0" hangingPunct="1">
              <a:spcBef>
                <a:spcPct val="0"/>
              </a:spcBef>
              <a:buNone/>
              <a:defRPr sz="10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1828324" y="6705600"/>
            <a:ext cx="20721003" cy="1755648"/>
          </a:xfrm>
        </p:spPr>
        <p:txBody>
          <a:bodyPr vert="horz" lIns="91440" tIns="45720" rIns="91440" bIns="45720" rtlCol="0">
            <a:normAutofit/>
          </a:bodyPr>
          <a:lstStyle>
            <a:lvl1pPr marL="0" indent="0" algn="ctr" defTabSz="1828800" rtl="0" eaLnBrk="1" latinLnBrk="0" hangingPunct="1">
              <a:spcBef>
                <a:spcPts val="600"/>
              </a:spcBef>
              <a:buFontTx/>
              <a:buNone/>
              <a:defRPr sz="4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24614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1828325" y="3738282"/>
            <a:ext cx="20716772" cy="8514044"/>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5F86D5-6E0A-244E-A4AD-25B8964952BA}" type="datetimeFigureOut">
              <a:rPr lang="en-US" smtClean="0">
                <a:solidFill>
                  <a:prstClr val="white">
                    <a:tint val="75000"/>
                  </a:prstClr>
                </a:solidFill>
              </a:rPr>
              <a:pPr/>
              <a:t>6/22/2020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72C42AF-F673-2741-A3DF-6BAFBD2FCBA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55803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1.xml"/><Relationship Id="rId1"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2.xml"/><Relationship Id="rId1" Type="http://schemas.openxmlformats.org/officeDocument/2006/relationships/slideLayout" Target="../slideLayouts/slideLayout16.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3.xml"/><Relationship Id="rId1"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4.xml"/><Relationship Id="rId1" Type="http://schemas.openxmlformats.org/officeDocument/2006/relationships/slideLayout" Target="../slideLayouts/slideLayout18.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5.xml"/><Relationship Id="rId1" Type="http://schemas.openxmlformats.org/officeDocument/2006/relationships/slideLayout" Target="../slideLayouts/slideLayout19.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6.xml"/><Relationship Id="rId1" Type="http://schemas.openxmlformats.org/officeDocument/2006/relationships/slideLayout" Target="../slideLayouts/slideLayout20.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7.xml"/><Relationship Id="rId1" Type="http://schemas.openxmlformats.org/officeDocument/2006/relationships/slideLayout" Target="../slideLayouts/slideLayout21.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8.xml"/><Relationship Id="rId1" Type="http://schemas.openxmlformats.org/officeDocument/2006/relationships/slideLayout" Target="../slideLayouts/slideLayout22.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9.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0.xml"/><Relationship Id="rId1" Type="http://schemas.openxmlformats.org/officeDocument/2006/relationships/slideLayout" Target="../slideLayouts/slideLayout24.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1.xml"/><Relationship Id="rId1" Type="http://schemas.openxmlformats.org/officeDocument/2006/relationships/slideLayout" Target="../slideLayouts/slideLayout25.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22.xml"/><Relationship Id="rId1" Type="http://schemas.openxmlformats.org/officeDocument/2006/relationships/slideLayout" Target="../slideLayouts/slideLayout26.xml"/><Relationship Id="rId4" Type="http://schemas.openxmlformats.org/officeDocument/2006/relationships/image" Target="../media/image10.jpe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23.xml"/><Relationship Id="rId1" Type="http://schemas.openxmlformats.org/officeDocument/2006/relationships/slideLayout" Target="../slideLayouts/slideLayout27.xml"/><Relationship Id="rId4" Type="http://schemas.openxmlformats.org/officeDocument/2006/relationships/image" Target="../media/image10.jpe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24.xml"/><Relationship Id="rId1" Type="http://schemas.openxmlformats.org/officeDocument/2006/relationships/slideLayout" Target="../slideLayouts/slideLayout28.xml"/><Relationship Id="rId4"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918602"/>
      </p:ext>
    </p:extLst>
  </p:cSld>
  <p:clrMap bg1="lt1" tx1="dk1" bg2="lt2" tx2="dk2" accent1="accent1" accent2="accent2" accent3="accent3" accent4="accent4" accent5="accent5" accent6="accent6" hlink="hlink" folHlink="folHlink"/>
  <p:sldLayoutIdLst>
    <p:sldLayoutId id="2147484085" r:id="rId1"/>
  </p:sldLayoutIdLst>
  <p:hf hdr="0" ftr="0" dt="0"/>
  <p:txStyles>
    <p:titleStyle>
      <a:lvl1pPr algn="l" defTabSz="1828434" rtl="0" eaLnBrk="1" latinLnBrk="0" hangingPunct="1">
        <a:lnSpc>
          <a:spcPct val="90000"/>
        </a:lnSpc>
        <a:spcBef>
          <a:spcPct val="0"/>
        </a:spcBef>
        <a:buNone/>
        <a:defRPr lang="en-US" sz="8500" b="1" i="0" kern="1200" cap="all">
          <a:solidFill>
            <a:schemeClr val="bg1"/>
          </a:solidFill>
          <a:latin typeface="Helvetica"/>
          <a:ea typeface="Open Sans Regular" charset="0"/>
          <a:cs typeface="Open Sans Regular"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b="0" i="0" kern="1200" dirty="0" smtClean="0">
          <a:solidFill>
            <a:schemeClr val="bg1"/>
          </a:solidFill>
          <a:effectLst/>
          <a:latin typeface="Helvetica Light"/>
          <a:ea typeface="Montserrat Light" charset="0"/>
          <a:cs typeface="Montserrat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0" i="0" kern="1200" dirty="0" smtClean="0">
          <a:solidFill>
            <a:schemeClr val="bg1"/>
          </a:solidFill>
          <a:effectLst/>
          <a:latin typeface="Helvetica Light"/>
          <a:ea typeface="Montserrat Light" charset="0"/>
          <a:cs typeface="Montserrat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0" i="0" kern="1200" dirty="0" smtClean="0">
          <a:solidFill>
            <a:schemeClr val="bg1"/>
          </a:solidFill>
          <a:effectLst/>
          <a:latin typeface="Helvetica Light"/>
          <a:ea typeface="Montserrat Light" charset="0"/>
          <a:cs typeface="Montserrat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0" i="0" kern="1200" dirty="0" smtClean="0">
          <a:solidFill>
            <a:schemeClr val="bg1"/>
          </a:solidFill>
          <a:effectLst/>
          <a:latin typeface="Helvetica Light"/>
          <a:ea typeface="Montserrat Light" charset="0"/>
          <a:cs typeface="Montserrat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0" i="0" kern="1200" dirty="0">
          <a:solidFill>
            <a:schemeClr val="bg1"/>
          </a:solidFill>
          <a:effectLst/>
          <a:latin typeface="Helvetica Light"/>
          <a:ea typeface="Montserrat Light" charset="0"/>
          <a:cs typeface="Montserrat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530911221"/>
      </p:ext>
    </p:extLst>
  </p:cSld>
  <p:clrMap bg1="dk1" tx1="lt1" bg2="dk2" tx2="lt2" accent1="accent1" accent2="accent2" accent3="accent3" accent4="accent4" accent5="accent5" accent6="accent6" hlink="hlink" folHlink="folHlink"/>
  <p:sldLayoutIdLst>
    <p:sldLayoutId id="2147484104"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643718106"/>
      </p:ext>
    </p:extLst>
  </p:cSld>
  <p:clrMap bg1="dk1" tx1="lt1" bg2="dk2" tx2="lt2" accent1="accent1" accent2="accent2" accent3="accent3" accent4="accent4" accent5="accent5" accent6="accent6" hlink="hlink" folHlink="folHlink"/>
  <p:sldLayoutIdLst>
    <p:sldLayoutId id="2147484106"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683777702"/>
      </p:ext>
    </p:extLst>
  </p:cSld>
  <p:clrMap bg1="dk1" tx1="lt1" bg2="dk2" tx2="lt2" accent1="accent1" accent2="accent2" accent3="accent3" accent4="accent4" accent5="accent5" accent6="accent6" hlink="hlink" folHlink="folHlink"/>
  <p:sldLayoutIdLst>
    <p:sldLayoutId id="2147484108"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530693013"/>
      </p:ext>
    </p:extLst>
  </p:cSld>
  <p:clrMap bg1="dk1" tx1="lt1" bg2="dk2" tx2="lt2" accent1="accent1" accent2="accent2" accent3="accent3" accent4="accent4" accent5="accent5" accent6="accent6" hlink="hlink" folHlink="folHlink"/>
  <p:sldLayoutIdLst>
    <p:sldLayoutId id="2147484110"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775503443"/>
      </p:ext>
    </p:extLst>
  </p:cSld>
  <p:clrMap bg1="dk1" tx1="lt1" bg2="dk2" tx2="lt2" accent1="accent1" accent2="accent2" accent3="accent3" accent4="accent4" accent5="accent5" accent6="accent6" hlink="hlink" folHlink="folHlink"/>
  <p:sldLayoutIdLst>
    <p:sldLayoutId id="2147484112"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620313803"/>
      </p:ext>
    </p:extLst>
  </p:cSld>
  <p:clrMap bg1="dk1" tx1="lt1" bg2="dk2" tx2="lt2" accent1="accent1" accent2="accent2" accent3="accent3" accent4="accent4" accent5="accent5" accent6="accent6" hlink="hlink" folHlink="folHlink"/>
  <p:sldLayoutIdLst>
    <p:sldLayoutId id="2147484114"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166924835"/>
      </p:ext>
    </p:extLst>
  </p:cSld>
  <p:clrMap bg1="dk1" tx1="lt1" bg2="dk2" tx2="lt2" accent1="accent1" accent2="accent2" accent3="accent3" accent4="accent4" accent5="accent5" accent6="accent6" hlink="hlink" folHlink="folHlink"/>
  <p:sldLayoutIdLst>
    <p:sldLayoutId id="2147484116"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725985225"/>
      </p:ext>
    </p:extLst>
  </p:cSld>
  <p:clrMap bg1="dk1" tx1="lt1" bg2="dk2" tx2="lt2" accent1="accent1" accent2="accent2" accent3="accent3" accent4="accent4" accent5="accent5" accent6="accent6" hlink="hlink" folHlink="folHlink"/>
  <p:sldLayoutIdLst>
    <p:sldLayoutId id="2147484118"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785529682"/>
      </p:ext>
    </p:extLst>
  </p:cSld>
  <p:clrMap bg1="dk1" tx1="lt1" bg2="dk2" tx2="lt2" accent1="accent1" accent2="accent2" accent3="accent3" accent4="accent4" accent5="accent5" accent6="accent6" hlink="hlink" folHlink="folHlink"/>
  <p:sldLayoutIdLst>
    <p:sldLayoutId id="2147484120"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187311120"/>
      </p:ext>
    </p:extLst>
  </p:cSld>
  <p:clrMap bg1="dk1" tx1="lt1" bg2="dk2" tx2="lt2" accent1="accent1" accent2="accent2" accent3="accent3" accent4="accent4" accent5="accent5" accent6="accent6" hlink="hlink" folHlink="folHlink"/>
  <p:sldLayoutIdLst>
    <p:sldLayoutId id="2147484122"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0"/>
            <a:ext cx="24377650" cy="13716000"/>
          </a:xfrm>
          <a:prstGeom prst="rect">
            <a:avLst/>
          </a:prstGeom>
          <a:solidFill>
            <a:srgbClr val="329CD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sAlamosAsset 1WIN_LOGO.png"/>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20988229" y="12353926"/>
            <a:ext cx="1713458" cy="995346"/>
          </a:xfrm>
          <a:prstGeom prst="rect">
            <a:avLst/>
          </a:prstGeom>
        </p:spPr>
      </p:pic>
    </p:spTree>
    <p:extLst>
      <p:ext uri="{BB962C8B-B14F-4D97-AF65-F5344CB8AC3E}">
        <p14:creationId xmlns:p14="http://schemas.microsoft.com/office/powerpoint/2010/main" val="2117623846"/>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90" r:id="rId5"/>
  </p:sldLayoutIdLst>
  <p:hf hdr="0" ftr="0" dt="0"/>
  <p:txStyles>
    <p:titleStyle>
      <a:lvl1pPr algn="l" defTabSz="1828434" rtl="0" eaLnBrk="1" latinLnBrk="0" hangingPunct="1">
        <a:lnSpc>
          <a:spcPct val="90000"/>
        </a:lnSpc>
        <a:spcBef>
          <a:spcPct val="0"/>
        </a:spcBef>
        <a:buNone/>
        <a:defRPr lang="en-US" sz="8500" b="0" i="0" kern="1200" cap="all">
          <a:solidFill>
            <a:schemeClr val="bg1"/>
          </a:solidFill>
          <a:latin typeface="Times New Roman"/>
          <a:ea typeface="Open Sans Regular" charset="0"/>
          <a:cs typeface="Times New Roman"/>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b="0" i="0" kern="1200" dirty="0" smtClean="0">
          <a:solidFill>
            <a:schemeClr val="bg1"/>
          </a:solidFill>
          <a:effectLst/>
          <a:latin typeface="Helvetica Light"/>
          <a:ea typeface="Montserrat Light" charset="0"/>
          <a:cs typeface="Montserrat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0" i="0" kern="1200" dirty="0" smtClean="0">
          <a:solidFill>
            <a:schemeClr val="bg1"/>
          </a:solidFill>
          <a:effectLst/>
          <a:latin typeface="Helvetica Light"/>
          <a:ea typeface="Montserrat Light" charset="0"/>
          <a:cs typeface="Montserrat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0" i="0" kern="1200" dirty="0" smtClean="0">
          <a:solidFill>
            <a:schemeClr val="bg1"/>
          </a:solidFill>
          <a:effectLst/>
          <a:latin typeface="Helvetica Light"/>
          <a:ea typeface="Montserrat Light" charset="0"/>
          <a:cs typeface="Montserrat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0" i="0" kern="1200" dirty="0" smtClean="0">
          <a:solidFill>
            <a:schemeClr val="bg1"/>
          </a:solidFill>
          <a:effectLst/>
          <a:latin typeface="Helvetica Light"/>
          <a:ea typeface="Montserrat Light" charset="0"/>
          <a:cs typeface="Montserrat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0" i="0" kern="1200" dirty="0">
          <a:solidFill>
            <a:schemeClr val="bg1"/>
          </a:solidFill>
          <a:effectLst/>
          <a:latin typeface="Helvetica Light"/>
          <a:ea typeface="Montserrat Light" charset="0"/>
          <a:cs typeface="Montserrat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4094632977"/>
      </p:ext>
    </p:extLst>
  </p:cSld>
  <p:clrMap bg1="dk1" tx1="lt1" bg2="dk2" tx2="lt2" accent1="accent1" accent2="accent2" accent3="accent3" accent4="accent4" accent5="accent5" accent6="accent6" hlink="hlink" folHlink="folHlink"/>
  <p:sldLayoutIdLst>
    <p:sldLayoutId id="2147484124"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247097747"/>
      </p:ext>
    </p:extLst>
  </p:cSld>
  <p:clrMap bg1="dk1" tx1="lt1" bg2="dk2" tx2="lt2" accent1="accent1" accent2="accent2" accent3="accent3" accent4="accent4" accent5="accent5" accent6="accent6" hlink="hlink" folHlink="folHlink"/>
  <p:sldLayoutIdLst>
    <p:sldLayoutId id="2147484126"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4377650" cy="13716000"/>
          </a:xfrm>
          <a:prstGeom prst="rect">
            <a:avLst/>
          </a:prstGeom>
        </p:spPr>
      </p:pic>
      <p:pic>
        <p:nvPicPr>
          <p:cNvPr id="13" name="Picture 12"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21317" y="0"/>
            <a:ext cx="11456358" cy="13716000"/>
          </a:xfrm>
          <a:prstGeom prst="rect">
            <a:avLst/>
          </a:prstGeom>
        </p:spPr>
      </p:pic>
      <p:sp>
        <p:nvSpPr>
          <p:cNvPr id="11" name="Rectangle 10" hidden="1"/>
          <p:cNvSpPr/>
          <p:nvPr/>
        </p:nvSpPr>
        <p:spPr>
          <a:xfrm flipV="1">
            <a:off x="4" y="0"/>
            <a:ext cx="24403043" cy="13716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343">
              <a:defRPr/>
            </a:pPr>
            <a:endParaRPr lang="en-US" sz="3599" dirty="0">
              <a:solidFill>
                <a:prstClr val="white"/>
              </a:solidFill>
            </a:endParaRPr>
          </a:p>
        </p:txBody>
      </p:sp>
      <p:sp>
        <p:nvSpPr>
          <p:cNvPr id="12" name="Rectangle 11" hidden="1"/>
          <p:cNvSpPr/>
          <p:nvPr/>
        </p:nvSpPr>
        <p:spPr>
          <a:xfrm>
            <a:off x="0" y="0"/>
            <a:ext cx="24377650" cy="13716000"/>
          </a:xfrm>
          <a:prstGeom prst="rect">
            <a:avLst/>
          </a:prstGeom>
          <a:gradFill flip="none" rotWithShape="1">
            <a:gsLst>
              <a:gs pos="0">
                <a:schemeClr val="bg1">
                  <a:alpha val="0"/>
                  <a:lumMod val="0"/>
                  <a:lumOff val="100000"/>
                </a:schemeClr>
              </a:gs>
              <a:gs pos="9000">
                <a:schemeClr val="bg1">
                  <a:shade val="100000"/>
                  <a:satMod val="115000"/>
                  <a:lumMod val="0"/>
                  <a:lumOff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343">
              <a:defRPr/>
            </a:pPr>
            <a:r>
              <a:rPr lang="en-US" sz="3599" dirty="0">
                <a:solidFill>
                  <a:prstClr val="white"/>
                </a:solidFill>
              </a:rPr>
              <a:t>v</a:t>
            </a:r>
          </a:p>
        </p:txBody>
      </p:sp>
      <p:sp>
        <p:nvSpPr>
          <p:cNvPr id="9" name="Rectangle 8"/>
          <p:cNvSpPr/>
          <p:nvPr/>
        </p:nvSpPr>
        <p:spPr>
          <a:xfrm flipV="1">
            <a:off x="0" y="13411200"/>
            <a:ext cx="2437765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343">
              <a:defRPr/>
            </a:pPr>
            <a:endParaRPr lang="en-US" sz="3599" dirty="0">
              <a:solidFill>
                <a:prstClr val="white"/>
              </a:solidFill>
            </a:endParaRPr>
          </a:p>
        </p:txBody>
      </p:sp>
      <p:sp>
        <p:nvSpPr>
          <p:cNvPr id="1029" name="Title Placeholder 1"/>
          <p:cNvSpPr>
            <a:spLocks noGrp="1"/>
          </p:cNvSpPr>
          <p:nvPr>
            <p:ph type="title"/>
          </p:nvPr>
        </p:nvSpPr>
        <p:spPr bwMode="auto">
          <a:xfrm>
            <a:off x="812589" y="609607"/>
            <a:ext cx="22752473"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812589" y="1981200"/>
            <a:ext cx="22752473" cy="1021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1015736" y="14020801"/>
            <a:ext cx="5688118" cy="730250"/>
          </a:xfrm>
          <a:prstGeom prst="rect">
            <a:avLst/>
          </a:prstGeom>
        </p:spPr>
        <p:txBody>
          <a:bodyPr vert="horz" lIns="91440" tIns="45720" rIns="91440" bIns="45720" rtlCol="0" anchor="ctr"/>
          <a:lstStyle>
            <a:lvl1pPr algn="l" fontAlgn="auto">
              <a:spcBef>
                <a:spcPts val="0"/>
              </a:spcBef>
              <a:spcAft>
                <a:spcPts val="0"/>
              </a:spcAft>
              <a:defRPr sz="2399" smtClean="0">
                <a:solidFill>
                  <a:schemeClr val="tx1">
                    <a:tint val="75000"/>
                  </a:schemeClr>
                </a:solidFill>
                <a:latin typeface="+mn-lt"/>
                <a:cs typeface="+mn-cs"/>
              </a:defRPr>
            </a:lvl1pPr>
          </a:lstStyle>
          <a:p>
            <a:pPr defTabSz="1828343">
              <a:defRPr/>
            </a:pPr>
            <a:fld id="{570C31E3-433F-754F-817C-2949CFB2759E}" type="datetime1">
              <a:rPr lang="en-US" smtClean="0">
                <a:solidFill>
                  <a:prstClr val="black">
                    <a:tint val="75000"/>
                  </a:prstClr>
                </a:solidFill>
              </a:rPr>
              <a:pPr defTabSz="1828343">
                <a:defRPr/>
              </a:pPr>
              <a:t>6/22/2020</a:t>
            </a:fld>
            <a:endParaRPr lang="en-US">
              <a:solidFill>
                <a:prstClr val="black">
                  <a:tint val="75000"/>
                </a:prstClr>
              </a:solidFill>
            </a:endParaRPr>
          </a:p>
        </p:txBody>
      </p:sp>
      <p:sp>
        <p:nvSpPr>
          <p:cNvPr id="6" name="Slide Number Placeholder 5"/>
          <p:cNvSpPr>
            <a:spLocks noGrp="1"/>
          </p:cNvSpPr>
          <p:nvPr>
            <p:ph type="sldNum" sz="quarter" idx="4"/>
          </p:nvPr>
        </p:nvSpPr>
        <p:spPr>
          <a:xfrm>
            <a:off x="22955620" y="12649207"/>
            <a:ext cx="1218883" cy="730250"/>
          </a:xfrm>
          <a:prstGeom prst="rect">
            <a:avLst/>
          </a:prstGeom>
        </p:spPr>
        <p:txBody>
          <a:bodyPr vert="horz" lIns="91440" tIns="45720" rIns="91440" bIns="45720" rtlCol="0" anchor="ctr"/>
          <a:lstStyle>
            <a:lvl1pPr algn="r" fontAlgn="auto">
              <a:spcBef>
                <a:spcPts val="0"/>
              </a:spcBef>
              <a:spcAft>
                <a:spcPts val="0"/>
              </a:spcAft>
              <a:defRPr sz="2099">
                <a:solidFill>
                  <a:schemeClr val="tx1">
                    <a:tint val="75000"/>
                  </a:schemeClr>
                </a:solidFill>
                <a:latin typeface="+mn-lt"/>
                <a:cs typeface="+mn-cs"/>
              </a:defRPr>
            </a:lvl1pPr>
          </a:lstStyle>
          <a:p>
            <a:pPr defTabSz="1828343">
              <a:defRPr/>
            </a:pPr>
            <a:fld id="{6B820FF5-620D-45C0-8177-A68AAE615B0A}" type="slidenum">
              <a:rPr lang="en-US" smtClean="0">
                <a:solidFill>
                  <a:prstClr val="black">
                    <a:tint val="75000"/>
                  </a:prstClr>
                </a:solidFill>
              </a:rPr>
              <a:pPr defTabSz="1828343">
                <a:defRPr/>
              </a:pPr>
              <a:t>‹#›</a:t>
            </a:fld>
            <a:endParaRPr lang="en-US" dirty="0">
              <a:solidFill>
                <a:prstClr val="black">
                  <a:tint val="75000"/>
                </a:prstClr>
              </a:solidFill>
            </a:endParaRPr>
          </a:p>
        </p:txBody>
      </p:sp>
    </p:spTree>
    <p:extLst>
      <p:ext uri="{BB962C8B-B14F-4D97-AF65-F5344CB8AC3E}">
        <p14:creationId xmlns:p14="http://schemas.microsoft.com/office/powerpoint/2010/main" val="1711134274"/>
      </p:ext>
    </p:extLst>
  </p:cSld>
  <p:clrMap bg1="lt1" tx1="dk1" bg2="lt2" tx2="dk2" accent1="accent1" accent2="accent2" accent3="accent3" accent4="accent4" accent5="accent5" accent6="accent6" hlink="hlink" folHlink="folHlink"/>
  <p:sldLayoutIdLst>
    <p:sldLayoutId id="2147484128" r:id="rId1"/>
  </p:sldLayoutIdLst>
  <p:hf hdr="0" ftr="0" dt="0"/>
  <p:txStyles>
    <p:titleStyle>
      <a:lvl1pPr algn="l" rtl="0" eaLnBrk="1" fontAlgn="base" hangingPunct="1">
        <a:spcBef>
          <a:spcPct val="0"/>
        </a:spcBef>
        <a:spcAft>
          <a:spcPct val="0"/>
        </a:spcAft>
        <a:defRPr sz="4799" b="1" kern="1200">
          <a:solidFill>
            <a:schemeClr val="accent1"/>
          </a:solidFill>
          <a:latin typeface="+mj-lt"/>
          <a:ea typeface="+mj-ea"/>
          <a:cs typeface="+mj-cs"/>
        </a:defRPr>
      </a:lvl1pPr>
      <a:lvl2pPr algn="l" rtl="0" eaLnBrk="1" fontAlgn="base" hangingPunct="1">
        <a:spcBef>
          <a:spcPct val="0"/>
        </a:spcBef>
        <a:spcAft>
          <a:spcPct val="0"/>
        </a:spcAft>
        <a:defRPr sz="5599" b="1">
          <a:solidFill>
            <a:schemeClr val="accent1"/>
          </a:solidFill>
          <a:latin typeface="Arial" charset="0"/>
        </a:defRPr>
      </a:lvl2pPr>
      <a:lvl3pPr algn="l" rtl="0" eaLnBrk="1" fontAlgn="base" hangingPunct="1">
        <a:spcBef>
          <a:spcPct val="0"/>
        </a:spcBef>
        <a:spcAft>
          <a:spcPct val="0"/>
        </a:spcAft>
        <a:defRPr sz="5599" b="1">
          <a:solidFill>
            <a:schemeClr val="accent1"/>
          </a:solidFill>
          <a:latin typeface="Arial" charset="0"/>
        </a:defRPr>
      </a:lvl3pPr>
      <a:lvl4pPr algn="l" rtl="0" eaLnBrk="1" fontAlgn="base" hangingPunct="1">
        <a:spcBef>
          <a:spcPct val="0"/>
        </a:spcBef>
        <a:spcAft>
          <a:spcPct val="0"/>
        </a:spcAft>
        <a:defRPr sz="5599" b="1">
          <a:solidFill>
            <a:schemeClr val="accent1"/>
          </a:solidFill>
          <a:latin typeface="Arial" charset="0"/>
        </a:defRPr>
      </a:lvl4pPr>
      <a:lvl5pPr algn="l" rtl="0" eaLnBrk="1" fontAlgn="base" hangingPunct="1">
        <a:spcBef>
          <a:spcPct val="0"/>
        </a:spcBef>
        <a:spcAft>
          <a:spcPct val="0"/>
        </a:spcAft>
        <a:defRPr sz="5599" b="1">
          <a:solidFill>
            <a:schemeClr val="accent1"/>
          </a:solidFill>
          <a:latin typeface="Arial" charset="0"/>
        </a:defRPr>
      </a:lvl5pPr>
      <a:lvl6pPr marL="914171" algn="l" rtl="0" eaLnBrk="1" fontAlgn="base" hangingPunct="1">
        <a:spcBef>
          <a:spcPct val="0"/>
        </a:spcBef>
        <a:spcAft>
          <a:spcPct val="0"/>
        </a:spcAft>
        <a:defRPr sz="5599" b="1">
          <a:solidFill>
            <a:schemeClr val="accent1"/>
          </a:solidFill>
          <a:latin typeface="Arial" charset="0"/>
        </a:defRPr>
      </a:lvl6pPr>
      <a:lvl7pPr marL="1828343" algn="l" rtl="0" eaLnBrk="1" fontAlgn="base" hangingPunct="1">
        <a:spcBef>
          <a:spcPct val="0"/>
        </a:spcBef>
        <a:spcAft>
          <a:spcPct val="0"/>
        </a:spcAft>
        <a:defRPr sz="5599" b="1">
          <a:solidFill>
            <a:schemeClr val="accent1"/>
          </a:solidFill>
          <a:latin typeface="Arial" charset="0"/>
        </a:defRPr>
      </a:lvl7pPr>
      <a:lvl8pPr marL="2742514" algn="l" rtl="0" eaLnBrk="1" fontAlgn="base" hangingPunct="1">
        <a:spcBef>
          <a:spcPct val="0"/>
        </a:spcBef>
        <a:spcAft>
          <a:spcPct val="0"/>
        </a:spcAft>
        <a:defRPr sz="5599" b="1">
          <a:solidFill>
            <a:schemeClr val="accent1"/>
          </a:solidFill>
          <a:latin typeface="Arial" charset="0"/>
        </a:defRPr>
      </a:lvl8pPr>
      <a:lvl9pPr marL="3656686" algn="l" rtl="0" eaLnBrk="1" fontAlgn="base" hangingPunct="1">
        <a:spcBef>
          <a:spcPct val="0"/>
        </a:spcBef>
        <a:spcAft>
          <a:spcPct val="0"/>
        </a:spcAft>
        <a:defRPr sz="5599" b="1">
          <a:solidFill>
            <a:schemeClr val="accent1"/>
          </a:solidFill>
          <a:latin typeface="Arial" charset="0"/>
        </a:defRPr>
      </a:lvl9pPr>
    </p:titleStyle>
    <p:bodyStyle>
      <a:lvl1pPr marL="342814" indent="-342814"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914171" indent="-342814" algn="l" rtl="0" eaLnBrk="1" fontAlgn="base" hangingPunct="1">
        <a:spcBef>
          <a:spcPct val="20000"/>
        </a:spcBef>
        <a:spcAft>
          <a:spcPct val="0"/>
        </a:spcAft>
        <a:buClr>
          <a:schemeClr val="accent2"/>
        </a:buClr>
        <a:buFont typeface="Arial" charset="0"/>
        <a:buChar char="•"/>
        <a:defRPr sz="3199" kern="1200">
          <a:solidFill>
            <a:srgbClr val="555759"/>
          </a:solidFill>
          <a:latin typeface="+mn-lt"/>
          <a:ea typeface="+mn-ea"/>
          <a:cs typeface="+mn-cs"/>
        </a:defRPr>
      </a:lvl2pPr>
      <a:lvl3pPr marL="1485529" indent="-342814" algn="l" rtl="0" eaLnBrk="1" fontAlgn="base" hangingPunct="1">
        <a:spcBef>
          <a:spcPct val="20000"/>
        </a:spcBef>
        <a:spcAft>
          <a:spcPct val="0"/>
        </a:spcAft>
        <a:buClr>
          <a:schemeClr val="accent2"/>
        </a:buClr>
        <a:buFont typeface="Arial" charset="0"/>
        <a:buChar char="•"/>
        <a:defRPr sz="2799" kern="1200">
          <a:solidFill>
            <a:srgbClr val="555759"/>
          </a:solidFill>
          <a:latin typeface="+mn-lt"/>
          <a:ea typeface="+mn-ea"/>
          <a:cs typeface="+mn-cs"/>
        </a:defRPr>
      </a:lvl3pPr>
      <a:lvl4pPr marL="1942614" indent="-228543" algn="l" rtl="0" eaLnBrk="1" fontAlgn="base" hangingPunct="1">
        <a:spcBef>
          <a:spcPct val="20000"/>
        </a:spcBef>
        <a:spcAft>
          <a:spcPct val="0"/>
        </a:spcAft>
        <a:buClr>
          <a:schemeClr val="accent2"/>
        </a:buClr>
        <a:buFont typeface="Arial" charset="0"/>
        <a:buChar char="•"/>
        <a:defRPr sz="2399" kern="1200">
          <a:solidFill>
            <a:srgbClr val="555759"/>
          </a:solidFill>
          <a:latin typeface="+mn-lt"/>
          <a:ea typeface="+mn-ea"/>
          <a:cs typeface="+mn-cs"/>
        </a:defRPr>
      </a:lvl4pPr>
      <a:lvl5pPr marL="2399700" indent="-228543" algn="l" rtl="0" eaLnBrk="1" fontAlgn="base" hangingPunct="1">
        <a:spcBef>
          <a:spcPct val="20000"/>
        </a:spcBef>
        <a:spcAft>
          <a:spcPct val="0"/>
        </a:spcAft>
        <a:buClr>
          <a:schemeClr val="accent2"/>
        </a:buClr>
        <a:buFont typeface="Arial" charset="0"/>
        <a:buChar char="•"/>
        <a:defRPr sz="2399" kern="1200">
          <a:solidFill>
            <a:srgbClr val="555759"/>
          </a:solidFill>
          <a:latin typeface="+mn-lt"/>
          <a:ea typeface="+mn-ea"/>
          <a:cs typeface="+mn-cs"/>
        </a:defRPr>
      </a:lvl5pPr>
      <a:lvl6pPr marL="5027943" indent="-457086" algn="l" defTabSz="1828343"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6pPr>
      <a:lvl7pPr marL="5942114" indent="-457086" algn="l" defTabSz="1828343"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7pPr>
      <a:lvl8pPr marL="6856286" indent="-457086" algn="l" defTabSz="1828343"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8pPr>
      <a:lvl9pPr marL="7770457" indent="-457086" algn="l" defTabSz="1828343"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4377650" cy="13716000"/>
          </a:xfrm>
          <a:prstGeom prst="rect">
            <a:avLst/>
          </a:prstGeom>
        </p:spPr>
      </p:pic>
      <p:pic>
        <p:nvPicPr>
          <p:cNvPr id="13" name="Picture 12"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21317" y="0"/>
            <a:ext cx="11456358" cy="13716000"/>
          </a:xfrm>
          <a:prstGeom prst="rect">
            <a:avLst/>
          </a:prstGeom>
        </p:spPr>
      </p:pic>
      <p:sp>
        <p:nvSpPr>
          <p:cNvPr id="11" name="Rectangle 10" hidden="1"/>
          <p:cNvSpPr/>
          <p:nvPr/>
        </p:nvSpPr>
        <p:spPr>
          <a:xfrm flipV="1">
            <a:off x="4" y="0"/>
            <a:ext cx="24403043" cy="13716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343">
              <a:defRPr/>
            </a:pPr>
            <a:endParaRPr lang="en-US" sz="3599" dirty="0">
              <a:solidFill>
                <a:prstClr val="white"/>
              </a:solidFill>
            </a:endParaRPr>
          </a:p>
        </p:txBody>
      </p:sp>
      <p:sp>
        <p:nvSpPr>
          <p:cNvPr id="12" name="Rectangle 11" hidden="1"/>
          <p:cNvSpPr/>
          <p:nvPr/>
        </p:nvSpPr>
        <p:spPr>
          <a:xfrm>
            <a:off x="0" y="0"/>
            <a:ext cx="24377650" cy="13716000"/>
          </a:xfrm>
          <a:prstGeom prst="rect">
            <a:avLst/>
          </a:prstGeom>
          <a:gradFill flip="none" rotWithShape="1">
            <a:gsLst>
              <a:gs pos="0">
                <a:schemeClr val="bg1">
                  <a:alpha val="0"/>
                  <a:lumMod val="0"/>
                  <a:lumOff val="100000"/>
                </a:schemeClr>
              </a:gs>
              <a:gs pos="9000">
                <a:schemeClr val="bg1">
                  <a:shade val="100000"/>
                  <a:satMod val="115000"/>
                  <a:lumMod val="0"/>
                  <a:lumOff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343">
              <a:defRPr/>
            </a:pPr>
            <a:r>
              <a:rPr lang="en-US" sz="3599" dirty="0">
                <a:solidFill>
                  <a:prstClr val="white"/>
                </a:solidFill>
              </a:rPr>
              <a:t>v</a:t>
            </a:r>
          </a:p>
        </p:txBody>
      </p:sp>
      <p:sp>
        <p:nvSpPr>
          <p:cNvPr id="9" name="Rectangle 8"/>
          <p:cNvSpPr/>
          <p:nvPr/>
        </p:nvSpPr>
        <p:spPr>
          <a:xfrm flipV="1">
            <a:off x="0" y="13411200"/>
            <a:ext cx="2437765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343">
              <a:defRPr/>
            </a:pPr>
            <a:endParaRPr lang="en-US" sz="3599" dirty="0">
              <a:solidFill>
                <a:prstClr val="white"/>
              </a:solidFill>
            </a:endParaRPr>
          </a:p>
        </p:txBody>
      </p:sp>
      <p:sp>
        <p:nvSpPr>
          <p:cNvPr id="1029" name="Title Placeholder 1"/>
          <p:cNvSpPr>
            <a:spLocks noGrp="1"/>
          </p:cNvSpPr>
          <p:nvPr>
            <p:ph type="title"/>
          </p:nvPr>
        </p:nvSpPr>
        <p:spPr bwMode="auto">
          <a:xfrm>
            <a:off x="812589" y="609607"/>
            <a:ext cx="22752473"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812589" y="1981200"/>
            <a:ext cx="22752473" cy="1021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1015736" y="14020801"/>
            <a:ext cx="5688118" cy="730250"/>
          </a:xfrm>
          <a:prstGeom prst="rect">
            <a:avLst/>
          </a:prstGeom>
        </p:spPr>
        <p:txBody>
          <a:bodyPr vert="horz" lIns="91440" tIns="45720" rIns="91440" bIns="45720" rtlCol="0" anchor="ctr"/>
          <a:lstStyle>
            <a:lvl1pPr algn="l" fontAlgn="auto">
              <a:spcBef>
                <a:spcPts val="0"/>
              </a:spcBef>
              <a:spcAft>
                <a:spcPts val="0"/>
              </a:spcAft>
              <a:defRPr sz="2399" smtClean="0">
                <a:solidFill>
                  <a:schemeClr val="tx1">
                    <a:tint val="75000"/>
                  </a:schemeClr>
                </a:solidFill>
                <a:latin typeface="+mn-lt"/>
                <a:cs typeface="+mn-cs"/>
              </a:defRPr>
            </a:lvl1pPr>
          </a:lstStyle>
          <a:p>
            <a:pPr defTabSz="1828343">
              <a:defRPr/>
            </a:pPr>
            <a:fld id="{570C31E3-433F-754F-817C-2949CFB2759E}" type="datetime1">
              <a:rPr lang="en-US" smtClean="0">
                <a:solidFill>
                  <a:prstClr val="black">
                    <a:tint val="75000"/>
                  </a:prstClr>
                </a:solidFill>
              </a:rPr>
              <a:pPr defTabSz="1828343">
                <a:defRPr/>
              </a:pPr>
              <a:t>6/22/2020</a:t>
            </a:fld>
            <a:endParaRPr lang="en-US">
              <a:solidFill>
                <a:prstClr val="black">
                  <a:tint val="75000"/>
                </a:prstClr>
              </a:solidFill>
            </a:endParaRPr>
          </a:p>
        </p:txBody>
      </p:sp>
      <p:sp>
        <p:nvSpPr>
          <p:cNvPr id="6" name="Slide Number Placeholder 5"/>
          <p:cNvSpPr>
            <a:spLocks noGrp="1"/>
          </p:cNvSpPr>
          <p:nvPr>
            <p:ph type="sldNum" sz="quarter" idx="4"/>
          </p:nvPr>
        </p:nvSpPr>
        <p:spPr>
          <a:xfrm>
            <a:off x="22955620" y="12649207"/>
            <a:ext cx="1218883" cy="730250"/>
          </a:xfrm>
          <a:prstGeom prst="rect">
            <a:avLst/>
          </a:prstGeom>
        </p:spPr>
        <p:txBody>
          <a:bodyPr vert="horz" lIns="91440" tIns="45720" rIns="91440" bIns="45720" rtlCol="0" anchor="ctr"/>
          <a:lstStyle>
            <a:lvl1pPr algn="r" fontAlgn="auto">
              <a:spcBef>
                <a:spcPts val="0"/>
              </a:spcBef>
              <a:spcAft>
                <a:spcPts val="0"/>
              </a:spcAft>
              <a:defRPr sz="2099">
                <a:solidFill>
                  <a:schemeClr val="tx1">
                    <a:tint val="75000"/>
                  </a:schemeClr>
                </a:solidFill>
                <a:latin typeface="+mn-lt"/>
                <a:cs typeface="+mn-cs"/>
              </a:defRPr>
            </a:lvl1pPr>
          </a:lstStyle>
          <a:p>
            <a:pPr defTabSz="1828343">
              <a:defRPr/>
            </a:pPr>
            <a:fld id="{6B820FF5-620D-45C0-8177-A68AAE615B0A}" type="slidenum">
              <a:rPr lang="en-US" smtClean="0">
                <a:solidFill>
                  <a:prstClr val="black">
                    <a:tint val="75000"/>
                  </a:prstClr>
                </a:solidFill>
              </a:rPr>
              <a:pPr defTabSz="1828343">
                <a:defRPr/>
              </a:pPr>
              <a:t>‹#›</a:t>
            </a:fld>
            <a:endParaRPr lang="en-US" dirty="0">
              <a:solidFill>
                <a:prstClr val="black">
                  <a:tint val="75000"/>
                </a:prstClr>
              </a:solidFill>
            </a:endParaRPr>
          </a:p>
        </p:txBody>
      </p:sp>
    </p:spTree>
    <p:extLst>
      <p:ext uri="{BB962C8B-B14F-4D97-AF65-F5344CB8AC3E}">
        <p14:creationId xmlns:p14="http://schemas.microsoft.com/office/powerpoint/2010/main" val="1066453209"/>
      </p:ext>
    </p:extLst>
  </p:cSld>
  <p:clrMap bg1="lt1" tx1="dk1" bg2="lt2" tx2="dk2" accent1="accent1" accent2="accent2" accent3="accent3" accent4="accent4" accent5="accent5" accent6="accent6" hlink="hlink" folHlink="folHlink"/>
  <p:sldLayoutIdLst>
    <p:sldLayoutId id="2147484130" r:id="rId1"/>
  </p:sldLayoutIdLst>
  <p:hf hdr="0" ftr="0" dt="0"/>
  <p:txStyles>
    <p:titleStyle>
      <a:lvl1pPr algn="l" rtl="0" eaLnBrk="1" fontAlgn="base" hangingPunct="1">
        <a:spcBef>
          <a:spcPct val="0"/>
        </a:spcBef>
        <a:spcAft>
          <a:spcPct val="0"/>
        </a:spcAft>
        <a:defRPr sz="4799" b="1" kern="1200">
          <a:solidFill>
            <a:schemeClr val="accent1"/>
          </a:solidFill>
          <a:latin typeface="+mj-lt"/>
          <a:ea typeface="+mj-ea"/>
          <a:cs typeface="+mj-cs"/>
        </a:defRPr>
      </a:lvl1pPr>
      <a:lvl2pPr algn="l" rtl="0" eaLnBrk="1" fontAlgn="base" hangingPunct="1">
        <a:spcBef>
          <a:spcPct val="0"/>
        </a:spcBef>
        <a:spcAft>
          <a:spcPct val="0"/>
        </a:spcAft>
        <a:defRPr sz="5599" b="1">
          <a:solidFill>
            <a:schemeClr val="accent1"/>
          </a:solidFill>
          <a:latin typeface="Arial" charset="0"/>
        </a:defRPr>
      </a:lvl2pPr>
      <a:lvl3pPr algn="l" rtl="0" eaLnBrk="1" fontAlgn="base" hangingPunct="1">
        <a:spcBef>
          <a:spcPct val="0"/>
        </a:spcBef>
        <a:spcAft>
          <a:spcPct val="0"/>
        </a:spcAft>
        <a:defRPr sz="5599" b="1">
          <a:solidFill>
            <a:schemeClr val="accent1"/>
          </a:solidFill>
          <a:latin typeface="Arial" charset="0"/>
        </a:defRPr>
      </a:lvl3pPr>
      <a:lvl4pPr algn="l" rtl="0" eaLnBrk="1" fontAlgn="base" hangingPunct="1">
        <a:spcBef>
          <a:spcPct val="0"/>
        </a:spcBef>
        <a:spcAft>
          <a:spcPct val="0"/>
        </a:spcAft>
        <a:defRPr sz="5599" b="1">
          <a:solidFill>
            <a:schemeClr val="accent1"/>
          </a:solidFill>
          <a:latin typeface="Arial" charset="0"/>
        </a:defRPr>
      </a:lvl4pPr>
      <a:lvl5pPr algn="l" rtl="0" eaLnBrk="1" fontAlgn="base" hangingPunct="1">
        <a:spcBef>
          <a:spcPct val="0"/>
        </a:spcBef>
        <a:spcAft>
          <a:spcPct val="0"/>
        </a:spcAft>
        <a:defRPr sz="5599" b="1">
          <a:solidFill>
            <a:schemeClr val="accent1"/>
          </a:solidFill>
          <a:latin typeface="Arial" charset="0"/>
        </a:defRPr>
      </a:lvl5pPr>
      <a:lvl6pPr marL="914171" algn="l" rtl="0" eaLnBrk="1" fontAlgn="base" hangingPunct="1">
        <a:spcBef>
          <a:spcPct val="0"/>
        </a:spcBef>
        <a:spcAft>
          <a:spcPct val="0"/>
        </a:spcAft>
        <a:defRPr sz="5599" b="1">
          <a:solidFill>
            <a:schemeClr val="accent1"/>
          </a:solidFill>
          <a:latin typeface="Arial" charset="0"/>
        </a:defRPr>
      </a:lvl6pPr>
      <a:lvl7pPr marL="1828343" algn="l" rtl="0" eaLnBrk="1" fontAlgn="base" hangingPunct="1">
        <a:spcBef>
          <a:spcPct val="0"/>
        </a:spcBef>
        <a:spcAft>
          <a:spcPct val="0"/>
        </a:spcAft>
        <a:defRPr sz="5599" b="1">
          <a:solidFill>
            <a:schemeClr val="accent1"/>
          </a:solidFill>
          <a:latin typeface="Arial" charset="0"/>
        </a:defRPr>
      </a:lvl7pPr>
      <a:lvl8pPr marL="2742514" algn="l" rtl="0" eaLnBrk="1" fontAlgn="base" hangingPunct="1">
        <a:spcBef>
          <a:spcPct val="0"/>
        </a:spcBef>
        <a:spcAft>
          <a:spcPct val="0"/>
        </a:spcAft>
        <a:defRPr sz="5599" b="1">
          <a:solidFill>
            <a:schemeClr val="accent1"/>
          </a:solidFill>
          <a:latin typeface="Arial" charset="0"/>
        </a:defRPr>
      </a:lvl8pPr>
      <a:lvl9pPr marL="3656686" algn="l" rtl="0" eaLnBrk="1" fontAlgn="base" hangingPunct="1">
        <a:spcBef>
          <a:spcPct val="0"/>
        </a:spcBef>
        <a:spcAft>
          <a:spcPct val="0"/>
        </a:spcAft>
        <a:defRPr sz="5599" b="1">
          <a:solidFill>
            <a:schemeClr val="accent1"/>
          </a:solidFill>
          <a:latin typeface="Arial" charset="0"/>
        </a:defRPr>
      </a:lvl9pPr>
    </p:titleStyle>
    <p:bodyStyle>
      <a:lvl1pPr marL="342814" indent="-342814"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914171" indent="-342814" algn="l" rtl="0" eaLnBrk="1" fontAlgn="base" hangingPunct="1">
        <a:spcBef>
          <a:spcPct val="20000"/>
        </a:spcBef>
        <a:spcAft>
          <a:spcPct val="0"/>
        </a:spcAft>
        <a:buClr>
          <a:schemeClr val="accent2"/>
        </a:buClr>
        <a:buFont typeface="Arial" charset="0"/>
        <a:buChar char="•"/>
        <a:defRPr sz="3199" kern="1200">
          <a:solidFill>
            <a:srgbClr val="555759"/>
          </a:solidFill>
          <a:latin typeface="+mn-lt"/>
          <a:ea typeface="+mn-ea"/>
          <a:cs typeface="+mn-cs"/>
        </a:defRPr>
      </a:lvl2pPr>
      <a:lvl3pPr marL="1485529" indent="-342814" algn="l" rtl="0" eaLnBrk="1" fontAlgn="base" hangingPunct="1">
        <a:spcBef>
          <a:spcPct val="20000"/>
        </a:spcBef>
        <a:spcAft>
          <a:spcPct val="0"/>
        </a:spcAft>
        <a:buClr>
          <a:schemeClr val="accent2"/>
        </a:buClr>
        <a:buFont typeface="Arial" charset="0"/>
        <a:buChar char="•"/>
        <a:defRPr sz="2799" kern="1200">
          <a:solidFill>
            <a:srgbClr val="555759"/>
          </a:solidFill>
          <a:latin typeface="+mn-lt"/>
          <a:ea typeface="+mn-ea"/>
          <a:cs typeface="+mn-cs"/>
        </a:defRPr>
      </a:lvl3pPr>
      <a:lvl4pPr marL="1942614" indent="-228543" algn="l" rtl="0" eaLnBrk="1" fontAlgn="base" hangingPunct="1">
        <a:spcBef>
          <a:spcPct val="20000"/>
        </a:spcBef>
        <a:spcAft>
          <a:spcPct val="0"/>
        </a:spcAft>
        <a:buClr>
          <a:schemeClr val="accent2"/>
        </a:buClr>
        <a:buFont typeface="Arial" charset="0"/>
        <a:buChar char="•"/>
        <a:defRPr sz="2399" kern="1200">
          <a:solidFill>
            <a:srgbClr val="555759"/>
          </a:solidFill>
          <a:latin typeface="+mn-lt"/>
          <a:ea typeface="+mn-ea"/>
          <a:cs typeface="+mn-cs"/>
        </a:defRPr>
      </a:lvl4pPr>
      <a:lvl5pPr marL="2399700" indent="-228543" algn="l" rtl="0" eaLnBrk="1" fontAlgn="base" hangingPunct="1">
        <a:spcBef>
          <a:spcPct val="20000"/>
        </a:spcBef>
        <a:spcAft>
          <a:spcPct val="0"/>
        </a:spcAft>
        <a:buClr>
          <a:schemeClr val="accent2"/>
        </a:buClr>
        <a:buFont typeface="Arial" charset="0"/>
        <a:buChar char="•"/>
        <a:defRPr sz="2399" kern="1200">
          <a:solidFill>
            <a:srgbClr val="555759"/>
          </a:solidFill>
          <a:latin typeface="+mn-lt"/>
          <a:ea typeface="+mn-ea"/>
          <a:cs typeface="+mn-cs"/>
        </a:defRPr>
      </a:lvl5pPr>
      <a:lvl6pPr marL="5027943" indent="-457086" algn="l" defTabSz="1828343"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6pPr>
      <a:lvl7pPr marL="5942114" indent="-457086" algn="l" defTabSz="1828343"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7pPr>
      <a:lvl8pPr marL="6856286" indent="-457086" algn="l" defTabSz="1828343"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8pPr>
      <a:lvl9pPr marL="7770457" indent="-457086" algn="l" defTabSz="1828343"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4377650" cy="13716000"/>
          </a:xfrm>
          <a:prstGeom prst="rect">
            <a:avLst/>
          </a:prstGeom>
        </p:spPr>
      </p:pic>
      <p:pic>
        <p:nvPicPr>
          <p:cNvPr id="13" name="Picture 12"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21317" y="0"/>
            <a:ext cx="11456358" cy="13716000"/>
          </a:xfrm>
          <a:prstGeom prst="rect">
            <a:avLst/>
          </a:prstGeom>
        </p:spPr>
      </p:pic>
      <p:sp>
        <p:nvSpPr>
          <p:cNvPr id="11" name="Rectangle 10" hidden="1"/>
          <p:cNvSpPr/>
          <p:nvPr/>
        </p:nvSpPr>
        <p:spPr>
          <a:xfrm flipV="1">
            <a:off x="4" y="0"/>
            <a:ext cx="24403043" cy="13716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343">
              <a:defRPr/>
            </a:pPr>
            <a:endParaRPr lang="en-US" sz="3599" dirty="0">
              <a:solidFill>
                <a:prstClr val="white"/>
              </a:solidFill>
            </a:endParaRPr>
          </a:p>
        </p:txBody>
      </p:sp>
      <p:sp>
        <p:nvSpPr>
          <p:cNvPr id="12" name="Rectangle 11" hidden="1"/>
          <p:cNvSpPr/>
          <p:nvPr/>
        </p:nvSpPr>
        <p:spPr>
          <a:xfrm>
            <a:off x="0" y="0"/>
            <a:ext cx="24377650" cy="13716000"/>
          </a:xfrm>
          <a:prstGeom prst="rect">
            <a:avLst/>
          </a:prstGeom>
          <a:gradFill flip="none" rotWithShape="1">
            <a:gsLst>
              <a:gs pos="0">
                <a:schemeClr val="bg1">
                  <a:alpha val="0"/>
                  <a:lumMod val="0"/>
                  <a:lumOff val="100000"/>
                </a:schemeClr>
              </a:gs>
              <a:gs pos="9000">
                <a:schemeClr val="bg1">
                  <a:shade val="100000"/>
                  <a:satMod val="115000"/>
                  <a:lumMod val="0"/>
                  <a:lumOff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343">
              <a:defRPr/>
            </a:pPr>
            <a:r>
              <a:rPr lang="en-US" sz="3599" dirty="0">
                <a:solidFill>
                  <a:prstClr val="white"/>
                </a:solidFill>
              </a:rPr>
              <a:t>v</a:t>
            </a:r>
          </a:p>
        </p:txBody>
      </p:sp>
      <p:sp>
        <p:nvSpPr>
          <p:cNvPr id="9" name="Rectangle 8"/>
          <p:cNvSpPr/>
          <p:nvPr/>
        </p:nvSpPr>
        <p:spPr>
          <a:xfrm flipV="1">
            <a:off x="0" y="13411200"/>
            <a:ext cx="2437765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343">
              <a:defRPr/>
            </a:pPr>
            <a:endParaRPr lang="en-US" sz="3599" dirty="0">
              <a:solidFill>
                <a:prstClr val="white"/>
              </a:solidFill>
            </a:endParaRPr>
          </a:p>
        </p:txBody>
      </p:sp>
      <p:sp>
        <p:nvSpPr>
          <p:cNvPr id="1029" name="Title Placeholder 1"/>
          <p:cNvSpPr>
            <a:spLocks noGrp="1"/>
          </p:cNvSpPr>
          <p:nvPr>
            <p:ph type="title"/>
          </p:nvPr>
        </p:nvSpPr>
        <p:spPr bwMode="auto">
          <a:xfrm>
            <a:off x="812589" y="609607"/>
            <a:ext cx="22752473"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812589" y="1981200"/>
            <a:ext cx="22752473" cy="1021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1015736" y="14020801"/>
            <a:ext cx="5688118" cy="730250"/>
          </a:xfrm>
          <a:prstGeom prst="rect">
            <a:avLst/>
          </a:prstGeom>
        </p:spPr>
        <p:txBody>
          <a:bodyPr vert="horz" lIns="91440" tIns="45720" rIns="91440" bIns="45720" rtlCol="0" anchor="ctr"/>
          <a:lstStyle>
            <a:lvl1pPr algn="l" fontAlgn="auto">
              <a:spcBef>
                <a:spcPts val="0"/>
              </a:spcBef>
              <a:spcAft>
                <a:spcPts val="0"/>
              </a:spcAft>
              <a:defRPr sz="2399" smtClean="0">
                <a:solidFill>
                  <a:schemeClr val="tx1">
                    <a:tint val="75000"/>
                  </a:schemeClr>
                </a:solidFill>
                <a:latin typeface="+mn-lt"/>
                <a:cs typeface="+mn-cs"/>
              </a:defRPr>
            </a:lvl1pPr>
          </a:lstStyle>
          <a:p>
            <a:pPr defTabSz="1828343">
              <a:defRPr/>
            </a:pPr>
            <a:fld id="{570C31E3-433F-754F-817C-2949CFB2759E}" type="datetime1">
              <a:rPr lang="en-US" smtClean="0">
                <a:solidFill>
                  <a:prstClr val="black">
                    <a:tint val="75000"/>
                  </a:prstClr>
                </a:solidFill>
              </a:rPr>
              <a:pPr defTabSz="1828343">
                <a:defRPr/>
              </a:pPr>
              <a:t>6/22/2020</a:t>
            </a:fld>
            <a:endParaRPr lang="en-US">
              <a:solidFill>
                <a:prstClr val="black">
                  <a:tint val="75000"/>
                </a:prstClr>
              </a:solidFill>
            </a:endParaRPr>
          </a:p>
        </p:txBody>
      </p:sp>
      <p:sp>
        <p:nvSpPr>
          <p:cNvPr id="6" name="Slide Number Placeholder 5"/>
          <p:cNvSpPr>
            <a:spLocks noGrp="1"/>
          </p:cNvSpPr>
          <p:nvPr>
            <p:ph type="sldNum" sz="quarter" idx="4"/>
          </p:nvPr>
        </p:nvSpPr>
        <p:spPr>
          <a:xfrm>
            <a:off x="22955620" y="12649207"/>
            <a:ext cx="1218883" cy="730250"/>
          </a:xfrm>
          <a:prstGeom prst="rect">
            <a:avLst/>
          </a:prstGeom>
        </p:spPr>
        <p:txBody>
          <a:bodyPr vert="horz" lIns="91440" tIns="45720" rIns="91440" bIns="45720" rtlCol="0" anchor="ctr"/>
          <a:lstStyle>
            <a:lvl1pPr algn="r" fontAlgn="auto">
              <a:spcBef>
                <a:spcPts val="0"/>
              </a:spcBef>
              <a:spcAft>
                <a:spcPts val="0"/>
              </a:spcAft>
              <a:defRPr sz="2099">
                <a:solidFill>
                  <a:schemeClr val="tx1">
                    <a:tint val="75000"/>
                  </a:schemeClr>
                </a:solidFill>
                <a:latin typeface="+mn-lt"/>
                <a:cs typeface="+mn-cs"/>
              </a:defRPr>
            </a:lvl1pPr>
          </a:lstStyle>
          <a:p>
            <a:pPr defTabSz="1828343">
              <a:defRPr/>
            </a:pPr>
            <a:fld id="{6B820FF5-620D-45C0-8177-A68AAE615B0A}" type="slidenum">
              <a:rPr lang="en-US" smtClean="0">
                <a:solidFill>
                  <a:prstClr val="black">
                    <a:tint val="75000"/>
                  </a:prstClr>
                </a:solidFill>
              </a:rPr>
              <a:pPr defTabSz="1828343">
                <a:defRPr/>
              </a:pPr>
              <a:t>‹#›</a:t>
            </a:fld>
            <a:endParaRPr lang="en-US" dirty="0">
              <a:solidFill>
                <a:prstClr val="black">
                  <a:tint val="75000"/>
                </a:prstClr>
              </a:solidFill>
            </a:endParaRPr>
          </a:p>
        </p:txBody>
      </p:sp>
    </p:spTree>
    <p:extLst>
      <p:ext uri="{BB962C8B-B14F-4D97-AF65-F5344CB8AC3E}">
        <p14:creationId xmlns:p14="http://schemas.microsoft.com/office/powerpoint/2010/main" val="3189107889"/>
      </p:ext>
    </p:extLst>
  </p:cSld>
  <p:clrMap bg1="lt1" tx1="dk1" bg2="lt2" tx2="dk2" accent1="accent1" accent2="accent2" accent3="accent3" accent4="accent4" accent5="accent5" accent6="accent6" hlink="hlink" folHlink="folHlink"/>
  <p:sldLayoutIdLst>
    <p:sldLayoutId id="2147484132" r:id="rId1"/>
  </p:sldLayoutIdLst>
  <p:hf hdr="0" ftr="0" dt="0"/>
  <p:txStyles>
    <p:titleStyle>
      <a:lvl1pPr algn="l" rtl="0" eaLnBrk="1" fontAlgn="base" hangingPunct="1">
        <a:spcBef>
          <a:spcPct val="0"/>
        </a:spcBef>
        <a:spcAft>
          <a:spcPct val="0"/>
        </a:spcAft>
        <a:defRPr sz="4799" b="1" kern="1200">
          <a:solidFill>
            <a:schemeClr val="accent1"/>
          </a:solidFill>
          <a:latin typeface="+mj-lt"/>
          <a:ea typeface="+mj-ea"/>
          <a:cs typeface="+mj-cs"/>
        </a:defRPr>
      </a:lvl1pPr>
      <a:lvl2pPr algn="l" rtl="0" eaLnBrk="1" fontAlgn="base" hangingPunct="1">
        <a:spcBef>
          <a:spcPct val="0"/>
        </a:spcBef>
        <a:spcAft>
          <a:spcPct val="0"/>
        </a:spcAft>
        <a:defRPr sz="5599" b="1">
          <a:solidFill>
            <a:schemeClr val="accent1"/>
          </a:solidFill>
          <a:latin typeface="Arial" charset="0"/>
        </a:defRPr>
      </a:lvl2pPr>
      <a:lvl3pPr algn="l" rtl="0" eaLnBrk="1" fontAlgn="base" hangingPunct="1">
        <a:spcBef>
          <a:spcPct val="0"/>
        </a:spcBef>
        <a:spcAft>
          <a:spcPct val="0"/>
        </a:spcAft>
        <a:defRPr sz="5599" b="1">
          <a:solidFill>
            <a:schemeClr val="accent1"/>
          </a:solidFill>
          <a:latin typeface="Arial" charset="0"/>
        </a:defRPr>
      </a:lvl3pPr>
      <a:lvl4pPr algn="l" rtl="0" eaLnBrk="1" fontAlgn="base" hangingPunct="1">
        <a:spcBef>
          <a:spcPct val="0"/>
        </a:spcBef>
        <a:spcAft>
          <a:spcPct val="0"/>
        </a:spcAft>
        <a:defRPr sz="5599" b="1">
          <a:solidFill>
            <a:schemeClr val="accent1"/>
          </a:solidFill>
          <a:latin typeface="Arial" charset="0"/>
        </a:defRPr>
      </a:lvl4pPr>
      <a:lvl5pPr algn="l" rtl="0" eaLnBrk="1" fontAlgn="base" hangingPunct="1">
        <a:spcBef>
          <a:spcPct val="0"/>
        </a:spcBef>
        <a:spcAft>
          <a:spcPct val="0"/>
        </a:spcAft>
        <a:defRPr sz="5599" b="1">
          <a:solidFill>
            <a:schemeClr val="accent1"/>
          </a:solidFill>
          <a:latin typeface="Arial" charset="0"/>
        </a:defRPr>
      </a:lvl5pPr>
      <a:lvl6pPr marL="914171" algn="l" rtl="0" eaLnBrk="1" fontAlgn="base" hangingPunct="1">
        <a:spcBef>
          <a:spcPct val="0"/>
        </a:spcBef>
        <a:spcAft>
          <a:spcPct val="0"/>
        </a:spcAft>
        <a:defRPr sz="5599" b="1">
          <a:solidFill>
            <a:schemeClr val="accent1"/>
          </a:solidFill>
          <a:latin typeface="Arial" charset="0"/>
        </a:defRPr>
      </a:lvl6pPr>
      <a:lvl7pPr marL="1828343" algn="l" rtl="0" eaLnBrk="1" fontAlgn="base" hangingPunct="1">
        <a:spcBef>
          <a:spcPct val="0"/>
        </a:spcBef>
        <a:spcAft>
          <a:spcPct val="0"/>
        </a:spcAft>
        <a:defRPr sz="5599" b="1">
          <a:solidFill>
            <a:schemeClr val="accent1"/>
          </a:solidFill>
          <a:latin typeface="Arial" charset="0"/>
        </a:defRPr>
      </a:lvl7pPr>
      <a:lvl8pPr marL="2742514" algn="l" rtl="0" eaLnBrk="1" fontAlgn="base" hangingPunct="1">
        <a:spcBef>
          <a:spcPct val="0"/>
        </a:spcBef>
        <a:spcAft>
          <a:spcPct val="0"/>
        </a:spcAft>
        <a:defRPr sz="5599" b="1">
          <a:solidFill>
            <a:schemeClr val="accent1"/>
          </a:solidFill>
          <a:latin typeface="Arial" charset="0"/>
        </a:defRPr>
      </a:lvl8pPr>
      <a:lvl9pPr marL="3656686" algn="l" rtl="0" eaLnBrk="1" fontAlgn="base" hangingPunct="1">
        <a:spcBef>
          <a:spcPct val="0"/>
        </a:spcBef>
        <a:spcAft>
          <a:spcPct val="0"/>
        </a:spcAft>
        <a:defRPr sz="5599" b="1">
          <a:solidFill>
            <a:schemeClr val="accent1"/>
          </a:solidFill>
          <a:latin typeface="Arial" charset="0"/>
        </a:defRPr>
      </a:lvl9pPr>
    </p:titleStyle>
    <p:bodyStyle>
      <a:lvl1pPr marL="342814" indent="-342814"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914171" indent="-342814" algn="l" rtl="0" eaLnBrk="1" fontAlgn="base" hangingPunct="1">
        <a:spcBef>
          <a:spcPct val="20000"/>
        </a:spcBef>
        <a:spcAft>
          <a:spcPct val="0"/>
        </a:spcAft>
        <a:buClr>
          <a:schemeClr val="accent2"/>
        </a:buClr>
        <a:buFont typeface="Arial" charset="0"/>
        <a:buChar char="•"/>
        <a:defRPr sz="3199" kern="1200">
          <a:solidFill>
            <a:srgbClr val="555759"/>
          </a:solidFill>
          <a:latin typeface="+mn-lt"/>
          <a:ea typeface="+mn-ea"/>
          <a:cs typeface="+mn-cs"/>
        </a:defRPr>
      </a:lvl2pPr>
      <a:lvl3pPr marL="1485529" indent="-342814" algn="l" rtl="0" eaLnBrk="1" fontAlgn="base" hangingPunct="1">
        <a:spcBef>
          <a:spcPct val="20000"/>
        </a:spcBef>
        <a:spcAft>
          <a:spcPct val="0"/>
        </a:spcAft>
        <a:buClr>
          <a:schemeClr val="accent2"/>
        </a:buClr>
        <a:buFont typeface="Arial" charset="0"/>
        <a:buChar char="•"/>
        <a:defRPr sz="2799" kern="1200">
          <a:solidFill>
            <a:srgbClr val="555759"/>
          </a:solidFill>
          <a:latin typeface="+mn-lt"/>
          <a:ea typeface="+mn-ea"/>
          <a:cs typeface="+mn-cs"/>
        </a:defRPr>
      </a:lvl3pPr>
      <a:lvl4pPr marL="1942614" indent="-228543" algn="l" rtl="0" eaLnBrk="1" fontAlgn="base" hangingPunct="1">
        <a:spcBef>
          <a:spcPct val="20000"/>
        </a:spcBef>
        <a:spcAft>
          <a:spcPct val="0"/>
        </a:spcAft>
        <a:buClr>
          <a:schemeClr val="accent2"/>
        </a:buClr>
        <a:buFont typeface="Arial" charset="0"/>
        <a:buChar char="•"/>
        <a:defRPr sz="2399" kern="1200">
          <a:solidFill>
            <a:srgbClr val="555759"/>
          </a:solidFill>
          <a:latin typeface="+mn-lt"/>
          <a:ea typeface="+mn-ea"/>
          <a:cs typeface="+mn-cs"/>
        </a:defRPr>
      </a:lvl4pPr>
      <a:lvl5pPr marL="2399700" indent="-228543" algn="l" rtl="0" eaLnBrk="1" fontAlgn="base" hangingPunct="1">
        <a:spcBef>
          <a:spcPct val="20000"/>
        </a:spcBef>
        <a:spcAft>
          <a:spcPct val="0"/>
        </a:spcAft>
        <a:buClr>
          <a:schemeClr val="accent2"/>
        </a:buClr>
        <a:buFont typeface="Arial" charset="0"/>
        <a:buChar char="•"/>
        <a:defRPr sz="2399" kern="1200">
          <a:solidFill>
            <a:srgbClr val="555759"/>
          </a:solidFill>
          <a:latin typeface="+mn-lt"/>
          <a:ea typeface="+mn-ea"/>
          <a:cs typeface="+mn-cs"/>
        </a:defRPr>
      </a:lvl5pPr>
      <a:lvl6pPr marL="5027943" indent="-457086" algn="l" defTabSz="1828343"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6pPr>
      <a:lvl7pPr marL="5942114" indent="-457086" algn="l" defTabSz="1828343"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7pPr>
      <a:lvl8pPr marL="6856286" indent="-457086" algn="l" defTabSz="1828343"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8pPr>
      <a:lvl9pPr marL="7770457" indent="-457086" algn="l" defTabSz="1828343" rtl="0" eaLnBrk="1" latinLnBrk="0" hangingPunct="1">
        <a:spcBef>
          <a:spcPct val="20000"/>
        </a:spcBef>
        <a:buFont typeface="Arial" panose="020B0604020202020204" pitchFamily="34" charset="0"/>
        <a:buChar char="•"/>
        <a:defRPr sz="39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675963" y="730259"/>
            <a:ext cx="21025723" cy="11623667"/>
          </a:xfrm>
          <a:prstGeom prst="rect">
            <a:avLst/>
          </a:prstGeom>
          <a:solidFill>
            <a:srgbClr val="329C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24377650" cy="13716000"/>
          </a:xfrm>
          <a:prstGeom prst="rect">
            <a:avLst/>
          </a:prstGeom>
          <a:solidFill>
            <a:srgbClr val="329CD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sAlamosAsset 1WIN_LOGO.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0988229" y="12353926"/>
            <a:ext cx="1713458" cy="995346"/>
          </a:xfrm>
          <a:prstGeom prst="rect">
            <a:avLst/>
          </a:prstGeom>
        </p:spPr>
      </p:pic>
    </p:spTree>
    <p:extLst>
      <p:ext uri="{BB962C8B-B14F-4D97-AF65-F5344CB8AC3E}">
        <p14:creationId xmlns:p14="http://schemas.microsoft.com/office/powerpoint/2010/main" val="682009804"/>
      </p:ext>
    </p:extLst>
  </p:cSld>
  <p:clrMap bg1="lt1" tx1="dk1" bg2="lt2" tx2="dk2" accent1="accent1" accent2="accent2" accent3="accent3" accent4="accent4" accent5="accent5" accent6="accent6" hlink="hlink" folHlink="folHlink"/>
  <p:sldLayoutIdLst>
    <p:sldLayoutId id="2147484089" r:id="rId1"/>
  </p:sldLayoutIdLst>
  <p:hf hdr="0" ftr="0" dt="0"/>
  <p:txStyles>
    <p:titleStyle>
      <a:lvl1pPr algn="l" defTabSz="1828434" rtl="0" eaLnBrk="1" latinLnBrk="0" hangingPunct="1">
        <a:lnSpc>
          <a:spcPct val="90000"/>
        </a:lnSpc>
        <a:spcBef>
          <a:spcPct val="0"/>
        </a:spcBef>
        <a:buNone/>
        <a:defRPr lang="en-US" sz="8500" b="0" i="0" kern="1200" cap="all">
          <a:solidFill>
            <a:schemeClr val="bg1"/>
          </a:solidFill>
          <a:latin typeface="Times New Roman"/>
          <a:ea typeface="Open Sans Regular" charset="0"/>
          <a:cs typeface="Times New Roman"/>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b="0" i="0" kern="1200" dirty="0" smtClean="0">
          <a:solidFill>
            <a:schemeClr val="bg1"/>
          </a:solidFill>
          <a:effectLst/>
          <a:latin typeface="Helvetica Light"/>
          <a:ea typeface="Montserrat Light" charset="0"/>
          <a:cs typeface="Montserrat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0" i="0" kern="1200" dirty="0" smtClean="0">
          <a:solidFill>
            <a:schemeClr val="bg1"/>
          </a:solidFill>
          <a:effectLst/>
          <a:latin typeface="Helvetica Light"/>
          <a:ea typeface="Montserrat Light" charset="0"/>
          <a:cs typeface="Montserrat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0" i="0" kern="1200" dirty="0" smtClean="0">
          <a:solidFill>
            <a:schemeClr val="bg1"/>
          </a:solidFill>
          <a:effectLst/>
          <a:latin typeface="Helvetica Light"/>
          <a:ea typeface="Montserrat Light" charset="0"/>
          <a:cs typeface="Montserrat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0" i="0" kern="1200" dirty="0" smtClean="0">
          <a:solidFill>
            <a:schemeClr val="bg1"/>
          </a:solidFill>
          <a:effectLst/>
          <a:latin typeface="Helvetica Light"/>
          <a:ea typeface="Montserrat Light" charset="0"/>
          <a:cs typeface="Montserrat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0" i="0" kern="1200" dirty="0">
          <a:solidFill>
            <a:schemeClr val="bg1"/>
          </a:solidFill>
          <a:effectLst/>
          <a:latin typeface="Helvetica Light"/>
          <a:ea typeface="Montserrat Light" charset="0"/>
          <a:cs typeface="Montserrat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6336717"/>
      </p:ext>
    </p:extLst>
  </p:cSld>
  <p:clrMap bg1="dk1" tx1="lt1" bg2="dk2" tx2="lt2" accent1="accent1" accent2="accent2" accent3="accent3" accent4="accent4" accent5="accent5" accent6="accent6" hlink="hlink" folHlink="folHlink"/>
  <p:sldLayoutIdLst>
    <p:sldLayoutId id="2147484092"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081600368"/>
      </p:ext>
    </p:extLst>
  </p:cSld>
  <p:clrMap bg1="dk1" tx1="lt1" bg2="dk2" tx2="lt2" accent1="accent1" accent2="accent2" accent3="accent3" accent4="accent4" accent5="accent5" accent6="accent6" hlink="hlink" folHlink="folHlink"/>
  <p:sldLayoutIdLst>
    <p:sldLayoutId id="2147484094"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265052525"/>
      </p:ext>
    </p:extLst>
  </p:cSld>
  <p:clrMap bg1="dk1" tx1="lt1" bg2="dk2" tx2="lt2" accent1="accent1" accent2="accent2" accent3="accent3" accent4="accent4" accent5="accent5" accent6="accent6" hlink="hlink" folHlink="folHlink"/>
  <p:sldLayoutIdLst>
    <p:sldLayoutId id="2147484096"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573565770"/>
      </p:ext>
    </p:extLst>
  </p:cSld>
  <p:clrMap bg1="dk1" tx1="lt1" bg2="dk2" tx2="lt2" accent1="accent1" accent2="accent2" accent3="accent3" accent4="accent4" accent5="accent5" accent6="accent6" hlink="hlink" folHlink="folHlink"/>
  <p:sldLayoutIdLst>
    <p:sldLayoutId id="2147484098"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965064378"/>
      </p:ext>
    </p:extLst>
  </p:cSld>
  <p:clrMap bg1="dk1" tx1="lt1" bg2="dk2" tx2="lt2" accent1="accent1" accent2="accent2" accent3="accent3" accent4="accent4" accent5="accent5" accent6="accent6" hlink="hlink" folHlink="folHlink"/>
  <p:sldLayoutIdLst>
    <p:sldLayoutId id="2147484100"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325" y="242047"/>
            <a:ext cx="20716772" cy="2859742"/>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1828325" y="3505201"/>
            <a:ext cx="20716772" cy="87471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7649896" y="12712701"/>
            <a:ext cx="5688118" cy="730250"/>
          </a:xfrm>
          <a:prstGeom prst="rect">
            <a:avLst/>
          </a:prstGeom>
        </p:spPr>
        <p:txBody>
          <a:bodyPr vert="horz" lIns="91440" tIns="45720" rIns="91440" bIns="45720" rtlCol="0" anchor="ctr"/>
          <a:lstStyle>
            <a:lvl1pPr algn="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C95F86D5-6E0A-244E-A4AD-25B8964952BA}" type="datetimeFigureOut">
              <a:rPr lang="en-US" smtClean="0">
                <a:solidFill>
                  <a:prstClr val="white">
                    <a:tint val="75000"/>
                  </a:prstClr>
                </a:solidFill>
              </a:rPr>
              <a:pPr defTabSz="914400"/>
              <a:t>6/22/2020</a:t>
            </a:fld>
            <a:endParaRPr lang="en-US">
              <a:solidFill>
                <a:prstClr val="white">
                  <a:tint val="75000"/>
                </a:prstClr>
              </a:solidFill>
            </a:endParaRPr>
          </a:p>
        </p:txBody>
      </p:sp>
      <p:sp>
        <p:nvSpPr>
          <p:cNvPr id="5" name="Footer Placeholder 4"/>
          <p:cNvSpPr>
            <a:spLocks noGrp="1"/>
          </p:cNvSpPr>
          <p:nvPr>
            <p:ph type="ftr" sz="quarter" idx="3"/>
          </p:nvPr>
        </p:nvSpPr>
        <p:spPr>
          <a:xfrm>
            <a:off x="944034" y="12712701"/>
            <a:ext cx="7719589" cy="730250"/>
          </a:xfrm>
          <a:prstGeom prst="rect">
            <a:avLst/>
          </a:prstGeom>
        </p:spPr>
        <p:txBody>
          <a:bodyPr vert="horz" lIns="91440" tIns="45720" rIns="91440" bIns="45720" rtlCol="0" anchor="ctr"/>
          <a:lstStyle>
            <a:lvl1pPr algn="l">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11274663" y="12712701"/>
            <a:ext cx="1828324" cy="730250"/>
          </a:xfrm>
          <a:prstGeom prst="rect">
            <a:avLst/>
          </a:prstGeom>
        </p:spPr>
        <p:txBody>
          <a:bodyPr vert="horz" lIns="91440" tIns="45720" rIns="91440" bIns="45720" rtlCol="0" anchor="ctr"/>
          <a:lstStyle>
            <a:lvl1pPr algn="ctr">
              <a:defRPr sz="2400">
                <a:solidFill>
                  <a:schemeClr val="tx1">
                    <a:tint val="75000"/>
                  </a:schemeClr>
                </a:solidFill>
                <a:effectLst>
                  <a:outerShdw blurRad="50800" dist="38100" dir="5400000" sx="101000" sy="101000" algn="t" rotWithShape="0">
                    <a:prstClr val="black">
                      <a:alpha val="40000"/>
                    </a:prstClr>
                  </a:outerShdw>
                </a:effectLst>
              </a:defRPr>
            </a:lvl1pPr>
          </a:lstStyle>
          <a:p>
            <a:pPr defTabSz="914400"/>
            <a:fld id="{D72C42AF-F673-2741-A3DF-6BAFBD2FCBA1}"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252572097"/>
      </p:ext>
    </p:extLst>
  </p:cSld>
  <p:clrMap bg1="dk1" tx1="lt1" bg2="dk2" tx2="lt2" accent1="accent1" accent2="accent2" accent3="accent3" accent4="accent4" accent5="accent5" accent6="accent6" hlink="hlink" folHlink="folHlink"/>
  <p:sldLayoutIdLst>
    <p:sldLayoutId id="2147484102" r:id="rId1"/>
  </p:sldLayoutIdLst>
  <p:txStyles>
    <p:titleStyle>
      <a:lvl1pPr algn="ctr" defTabSz="1828800" rtl="0" eaLnBrk="1" latinLnBrk="0" hangingPunct="1">
        <a:spcBef>
          <a:spcPct val="0"/>
        </a:spcBef>
        <a:buNone/>
        <a:defRPr sz="9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685800" indent="-685800" algn="l" defTabSz="1828800" rtl="0" eaLnBrk="1" latinLnBrk="0" hangingPunct="1">
        <a:spcBef>
          <a:spcPts val="4000"/>
        </a:spcBef>
        <a:buFontTx/>
        <a:buBlip>
          <a:blip r:embed="rId3"/>
        </a:buBlip>
        <a:defRPr sz="44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1371600" indent="-673100" algn="l" defTabSz="1828800" rtl="0" eaLnBrk="1" latinLnBrk="0" hangingPunct="1">
        <a:spcBef>
          <a:spcPts val="1200"/>
        </a:spcBef>
        <a:buFontTx/>
        <a:buBlip>
          <a:blip r:embed="rId3"/>
        </a:buBlip>
        <a:defRPr sz="4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20701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2743200" indent="-6731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3441700" indent="-698500" algn="l" defTabSz="1828800" rtl="0" eaLnBrk="1" latinLnBrk="0" hangingPunct="1">
        <a:spcBef>
          <a:spcPts val="1200"/>
        </a:spcBef>
        <a:buFontTx/>
        <a:buBlip>
          <a:blip r:embed="rId3"/>
        </a:buBlip>
        <a:defRPr sz="36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41116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4797426"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5486400" indent="-673100" algn="l" defTabSz="1828800" rtl="0" eaLnBrk="1" latinLnBrk="0" hangingPunct="1">
        <a:spcBef>
          <a:spcPct val="20000"/>
        </a:spcBef>
        <a:buFontTx/>
        <a:buBlip>
          <a:blip r:embed="rId3"/>
        </a:buBlip>
        <a:defRPr lang="en-US" sz="36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6175376" indent="-673100" algn="l" defTabSz="1828800" rtl="0" eaLnBrk="1" latinLnBrk="0" hangingPunct="1">
        <a:spcBef>
          <a:spcPct val="20000"/>
        </a:spcBef>
        <a:buFontTx/>
        <a:buBlip>
          <a:blip r:embed="rId3"/>
        </a:buBlip>
        <a:defRPr lang="en-US" sz="36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png"/><Relationship Id="rId1" Type="http://schemas.openxmlformats.org/officeDocument/2006/relationships/slideLayout" Target="../slideLayouts/slideLayout16.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41.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0.xml"/><Relationship Id="rId5" Type="http://schemas.openxmlformats.org/officeDocument/2006/relationships/image" Target="../media/image45.jpeg"/><Relationship Id="rId4" Type="http://schemas.openxmlformats.org/officeDocument/2006/relationships/image" Target="../media/image44.jpg"/></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21.xml"/><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23.xml"/><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4.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5.xml"/><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hyperlink" Target="https://www.energy.gov/ne/downloads/ultimate-fast-facts-guide-nuclear-energy" TargetMode="External"/><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nei.org/news/2019/what-happens-nuclear-waste-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energy.gov/ne/downloads/ultimate-fast-facts-guide-nuclear-energy" TargetMode="External"/><Relationship Id="rId4" Type="http://schemas.openxmlformats.org/officeDocument/2006/relationships/hyperlink" Target="https://energy.mit.edu/wp-content/uploads/2018/09/The-Future-of-Nuclear-Energy-in-a-Carbon-Constrained-World.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1.xml"/><Relationship Id="rId5" Type="http://schemas.openxmlformats.org/officeDocument/2006/relationships/image" Target="../media/image24.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4889939"/>
            <a:ext cx="13190055" cy="3698447"/>
          </a:xfrm>
          <a:prstGeom prst="rect">
            <a:avLst/>
          </a:prstGeom>
          <a:solidFill>
            <a:srgbClr val="329CD5">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5079791"/>
            <a:ext cx="13190054" cy="2677656"/>
          </a:xfrm>
          <a:prstGeom prst="rect">
            <a:avLst/>
          </a:prstGeom>
          <a:noFill/>
        </p:spPr>
        <p:txBody>
          <a:bodyPr wrap="square" rtlCol="0">
            <a:spAutoFit/>
          </a:bodyPr>
          <a:lstStyle/>
          <a:p>
            <a:pPr algn="ctr"/>
            <a:r>
              <a:rPr lang="en-US" sz="7200" spc="600" dirty="0">
                <a:solidFill>
                  <a:schemeClr val="bg1"/>
                </a:solidFill>
                <a:latin typeface="Times New Roman"/>
                <a:cs typeface="Times New Roman"/>
              </a:rPr>
              <a:t>2020 Outreach Webinar</a:t>
            </a:r>
          </a:p>
          <a:p>
            <a:pPr algn="ctr"/>
            <a:endParaRPr lang="en-US" sz="4800" spc="600" dirty="0">
              <a:solidFill>
                <a:schemeClr val="bg1"/>
              </a:solidFill>
              <a:latin typeface="Times New Roman"/>
              <a:cs typeface="Times New Roman"/>
            </a:endParaRPr>
          </a:p>
          <a:p>
            <a:pPr algn="ctr"/>
            <a:r>
              <a:rPr lang="en-US" sz="4800" spc="600" dirty="0">
                <a:solidFill>
                  <a:schemeClr val="bg1"/>
                </a:solidFill>
                <a:latin typeface="Helvetica"/>
                <a:ea typeface="Montserrat Ultra Light" charset="0"/>
                <a:cs typeface="Helvetica"/>
              </a:rPr>
              <a:t>Conversations about Nuclear</a:t>
            </a:r>
          </a:p>
        </p:txBody>
      </p:sp>
      <p:pic>
        <p:nvPicPr>
          <p:cNvPr id="8" name="Picture 7" descr="LosAlamosAsset 1WIN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51592" y="5644523"/>
            <a:ext cx="4728868" cy="2746994"/>
          </a:xfrm>
          <a:prstGeom prst="rect">
            <a:avLst/>
          </a:prstGeom>
        </p:spPr>
      </p:pic>
      <p:pic>
        <p:nvPicPr>
          <p:cNvPr id="1028" name="Picture 4">
            <a:extLst>
              <a:ext uri="{FF2B5EF4-FFF2-40B4-BE49-F238E27FC236}">
                <a16:creationId xmlns="" xmlns:a16="http://schemas.microsoft.com/office/drawing/2014/main" id="{CAE4E527-C037-48E9-9436-79F94EE552E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054780" y="4429803"/>
            <a:ext cx="4618718" cy="461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939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uclear Science Museum 6-12-am 1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47119" y="7219591"/>
            <a:ext cx="8177872" cy="5451914"/>
          </a:xfrm>
          <a:prstGeom prst="rect">
            <a:avLst/>
          </a:prstGeom>
          <a:ln>
            <a:solidFill>
              <a:srgbClr val="FFFFFF"/>
            </a:solidFill>
          </a:ln>
        </p:spPr>
      </p:pic>
      <p:sp>
        <p:nvSpPr>
          <p:cNvPr id="8" name="Subtitle 2"/>
          <p:cNvSpPr txBox="1">
            <a:spLocks/>
          </p:cNvSpPr>
          <p:nvPr/>
        </p:nvSpPr>
        <p:spPr>
          <a:xfrm>
            <a:off x="2572213" y="1038692"/>
            <a:ext cx="6912564" cy="1177840"/>
          </a:xfrm>
          <a:prstGeom prst="rect">
            <a:avLst/>
          </a:prstGeom>
        </p:spPr>
        <p:txBody>
          <a:bodyPr vert="horz" lIns="182880" tIns="91440" rIns="182880" bIns="91440" rtlCol="0">
            <a:noAutofit/>
          </a:bodyPr>
          <a:lstStyle>
            <a:lvl1pPr marL="342900" indent="-342900" algn="l" defTabSz="914400" rtl="0" eaLnBrk="1" latinLnBrk="0" hangingPunct="1">
              <a:spcBef>
                <a:spcPts val="2000"/>
              </a:spcBef>
              <a:buFontTx/>
              <a:buBlip>
                <a:blip r:embed="rId3"/>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3"/>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398713" indent="-336550" algn="l" defTabSz="914400" rtl="0" eaLnBrk="1" latinLnBrk="0" hangingPunct="1">
              <a:spcBef>
                <a:spcPct val="20000"/>
              </a:spcBef>
              <a:buFontTx/>
              <a:buBlip>
                <a:blip r:embed="rId3"/>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2398713" indent="-336550" algn="l" defTabSz="914400" rtl="0" eaLnBrk="1" latinLnBrk="0" hangingPunct="1">
              <a:spcBef>
                <a:spcPct val="20000"/>
              </a:spcBef>
              <a:buFontTx/>
              <a:buBlip>
                <a:blip r:embed="rId3"/>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698500" lvl="1" indent="0">
              <a:buNone/>
            </a:pPr>
            <a:r>
              <a:rPr lang="en-US" sz="4000" b="1" dirty="0">
                <a:solidFill>
                  <a:srgbClr val="F1A81A"/>
                </a:solidFill>
              </a:rPr>
              <a:t>To Today’s Peaceful Uses</a:t>
            </a: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79435" y="1706743"/>
            <a:ext cx="8360068" cy="11146758"/>
          </a:xfrm>
          <a:prstGeom prst="rect">
            <a:avLst/>
          </a:prstGeom>
          <a:ln>
            <a:solidFill>
              <a:schemeClr val="tx1"/>
            </a:solidFill>
          </a:ln>
        </p:spPr>
      </p:pic>
      <p:pic>
        <p:nvPicPr>
          <p:cNvPr id="10" name="Picture 9" descr="Nuc Museum-4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327305" y="1273996"/>
            <a:ext cx="8217500" cy="5457892"/>
          </a:xfrm>
          <a:prstGeom prst="rect">
            <a:avLst/>
          </a:prstGeom>
          <a:ln>
            <a:solidFill>
              <a:srgbClr val="FFFFFF"/>
            </a:solidFill>
          </a:ln>
        </p:spPr>
      </p:pic>
    </p:spTree>
    <p:extLst>
      <p:ext uri="{BB962C8B-B14F-4D97-AF65-F5344CB8AC3E}">
        <p14:creationId xmlns:p14="http://schemas.microsoft.com/office/powerpoint/2010/main" val="390305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6495.jpg"/>
          <p:cNvPicPr>
            <a:picLocks noChangeAspect="1"/>
          </p:cNvPicPr>
          <p:nvPr/>
        </p:nvPicPr>
        <p:blipFill rotWithShape="1">
          <a:blip r:embed="rId2" cstate="email">
            <a:extLst>
              <a:ext uri="{28A0092B-C50C-407E-A947-70E740481C1C}">
                <a14:useLocalDpi xmlns:a14="http://schemas.microsoft.com/office/drawing/2010/main" val="0"/>
              </a:ext>
            </a:extLst>
          </a:blip>
          <a:srcRect t="10848" b="5738"/>
          <a:stretch/>
        </p:blipFill>
        <p:spPr>
          <a:xfrm>
            <a:off x="3630023" y="227611"/>
            <a:ext cx="5740708" cy="7173158"/>
          </a:xfrm>
          <a:prstGeom prst="rect">
            <a:avLst/>
          </a:prstGeom>
          <a:ln>
            <a:solidFill>
              <a:srgbClr val="FFFFFF"/>
            </a:solidFill>
          </a:ln>
        </p:spPr>
      </p:pic>
      <p:pic>
        <p:nvPicPr>
          <p:cNvPr id="3" name="Picture 2" descr="RJM169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65868" y="4750891"/>
            <a:ext cx="11228782" cy="8407406"/>
          </a:xfrm>
          <a:prstGeom prst="rect">
            <a:avLst/>
          </a:prstGeom>
          <a:ln>
            <a:solidFill>
              <a:srgbClr val="FFFFFF"/>
            </a:solidFill>
          </a:ln>
        </p:spPr>
      </p:pic>
      <p:sp>
        <p:nvSpPr>
          <p:cNvPr id="6" name="Subtitle 2"/>
          <p:cNvSpPr txBox="1">
            <a:spLocks/>
          </p:cNvSpPr>
          <p:nvPr/>
        </p:nvSpPr>
        <p:spPr>
          <a:xfrm>
            <a:off x="11883164" y="2820048"/>
            <a:ext cx="8453402" cy="1177840"/>
          </a:xfrm>
          <a:prstGeom prst="rect">
            <a:avLst/>
          </a:prstGeom>
        </p:spPr>
        <p:txBody>
          <a:bodyPr vert="horz" lIns="182880" tIns="91440" rIns="182880" bIns="91440" rtlCol="0">
            <a:noAutofit/>
          </a:bodyPr>
          <a:lstStyle>
            <a:lvl1pPr marL="342900" indent="-342900" algn="l" defTabSz="914400" rtl="0" eaLnBrk="1" latinLnBrk="0" hangingPunct="1">
              <a:spcBef>
                <a:spcPts val="2000"/>
              </a:spcBef>
              <a:buFontTx/>
              <a:buBlip>
                <a:blip r:embed="rId4"/>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4"/>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4"/>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4"/>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4"/>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3987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23987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698500" lvl="1" indent="0">
              <a:buNone/>
            </a:pPr>
            <a:r>
              <a:rPr lang="en-US" sz="10800" b="1" dirty="0">
                <a:solidFill>
                  <a:srgbClr val="F1A81A"/>
                </a:solidFill>
              </a:rPr>
              <a:t>HISTORY</a:t>
            </a:r>
          </a:p>
        </p:txBody>
      </p:sp>
      <p:pic>
        <p:nvPicPr>
          <p:cNvPr id="7" name="Picture 6" descr="polk af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8847" y="8087941"/>
            <a:ext cx="7832132" cy="4791422"/>
          </a:xfrm>
          <a:prstGeom prst="rect">
            <a:avLst/>
          </a:prstGeom>
          <a:ln>
            <a:solidFill>
              <a:srgbClr val="FFFFFF"/>
            </a:solidFill>
          </a:ln>
        </p:spPr>
      </p:pic>
    </p:spTree>
    <p:extLst>
      <p:ext uri="{BB962C8B-B14F-4D97-AF65-F5344CB8AC3E}">
        <p14:creationId xmlns:p14="http://schemas.microsoft.com/office/powerpoint/2010/main" val="1553836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instein Imag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28067" y="583080"/>
            <a:ext cx="8936304" cy="11915072"/>
          </a:xfrm>
          <a:prstGeom prst="rect">
            <a:avLst/>
          </a:prstGeom>
          <a:ln>
            <a:solidFill>
              <a:srgbClr val="FFFFFF"/>
            </a:solidFill>
          </a:ln>
        </p:spPr>
      </p:pic>
      <p:pic>
        <p:nvPicPr>
          <p:cNvPr id="3" name="Picture 2" descr="Little Al's Lab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2505" y="2372587"/>
            <a:ext cx="8675172" cy="5765146"/>
          </a:xfrm>
          <a:prstGeom prst="rect">
            <a:avLst/>
          </a:prstGeom>
          <a:ln>
            <a:solidFill>
              <a:srgbClr val="FFFFFF"/>
            </a:solidFill>
          </a:ln>
        </p:spPr>
      </p:pic>
      <p:pic>
        <p:nvPicPr>
          <p:cNvPr id="4" name="Picture 3" descr="Nuclear Science Museum 6-12-am 26 copy.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73377" y="8465751"/>
            <a:ext cx="6704300" cy="4469534"/>
          </a:xfrm>
          <a:prstGeom prst="rect">
            <a:avLst/>
          </a:prstGeom>
          <a:ln>
            <a:solidFill>
              <a:srgbClr val="FFFFFF"/>
            </a:solidFill>
          </a:ln>
        </p:spPr>
      </p:pic>
      <p:sp>
        <p:nvSpPr>
          <p:cNvPr id="5" name="Subtitle 2"/>
          <p:cNvSpPr txBox="1">
            <a:spLocks/>
          </p:cNvSpPr>
          <p:nvPr/>
        </p:nvSpPr>
        <p:spPr>
          <a:xfrm>
            <a:off x="12102506" y="583080"/>
            <a:ext cx="8453402" cy="1177840"/>
          </a:xfrm>
          <a:prstGeom prst="rect">
            <a:avLst/>
          </a:prstGeom>
        </p:spPr>
        <p:txBody>
          <a:bodyPr vert="horz" lIns="182880" tIns="91440" rIns="182880" bIns="91440" rtlCol="0">
            <a:noAutofit/>
          </a:bodyPr>
          <a:lstStyle>
            <a:lvl1pPr marL="342900" indent="-342900" algn="l" defTabSz="914400" rtl="0" eaLnBrk="1" latinLnBrk="0" hangingPunct="1">
              <a:spcBef>
                <a:spcPts val="2000"/>
              </a:spcBef>
              <a:buFontTx/>
              <a:buBlip>
                <a:blip r:embed="rId5"/>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5"/>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5"/>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5"/>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5"/>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5"/>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5"/>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398713" indent="-336550" algn="l" defTabSz="914400" rtl="0" eaLnBrk="1" latinLnBrk="0" hangingPunct="1">
              <a:spcBef>
                <a:spcPct val="20000"/>
              </a:spcBef>
              <a:buFontTx/>
              <a:buBlip>
                <a:blip r:embed="rId5"/>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2398713" indent="-336550" algn="l" defTabSz="914400" rtl="0" eaLnBrk="1" latinLnBrk="0" hangingPunct="1">
              <a:spcBef>
                <a:spcPct val="20000"/>
              </a:spcBef>
              <a:buFontTx/>
              <a:buBlip>
                <a:blip r:embed="rId5"/>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698500" lvl="1" indent="0">
              <a:buNone/>
            </a:pPr>
            <a:r>
              <a:rPr lang="en-US" sz="10800" b="1" dirty="0">
                <a:solidFill>
                  <a:srgbClr val="F1A81A"/>
                </a:solidFill>
              </a:rPr>
              <a:t>SCIENCE</a:t>
            </a:r>
          </a:p>
        </p:txBody>
      </p:sp>
    </p:spTree>
    <p:extLst>
      <p:ext uri="{BB962C8B-B14F-4D97-AF65-F5344CB8AC3E}">
        <p14:creationId xmlns:p14="http://schemas.microsoft.com/office/powerpoint/2010/main" val="255240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62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19911" y="4986578"/>
            <a:ext cx="8216784" cy="8216784"/>
          </a:xfrm>
          <a:prstGeom prst="rect">
            <a:avLst/>
          </a:prstGeom>
          <a:ln>
            <a:solidFill>
              <a:srgbClr val="FFFFFF"/>
            </a:solidFill>
          </a:ln>
        </p:spPr>
      </p:pic>
      <p:pic>
        <p:nvPicPr>
          <p:cNvPr id="3" name="Picture 2" descr="IMG_048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0910" y="7409960"/>
            <a:ext cx="8087290" cy="5486784"/>
          </a:xfrm>
          <a:prstGeom prst="rect">
            <a:avLst/>
          </a:prstGeom>
          <a:ln>
            <a:solidFill>
              <a:srgbClr val="FFFFFF"/>
            </a:solidFill>
          </a:ln>
        </p:spPr>
      </p:pic>
      <p:pic>
        <p:nvPicPr>
          <p:cNvPr id="4" name="Picture 3" descr="girls_sci.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53693" y="400613"/>
            <a:ext cx="9857692" cy="6571794"/>
          </a:xfrm>
          <a:prstGeom prst="rect">
            <a:avLst/>
          </a:prstGeom>
          <a:ln>
            <a:solidFill>
              <a:srgbClr val="FFFFFF"/>
            </a:solidFill>
          </a:ln>
        </p:spPr>
      </p:pic>
      <p:sp>
        <p:nvSpPr>
          <p:cNvPr id="5" name="Subtitle 2"/>
          <p:cNvSpPr txBox="1">
            <a:spLocks/>
          </p:cNvSpPr>
          <p:nvPr/>
        </p:nvSpPr>
        <p:spPr>
          <a:xfrm>
            <a:off x="13165515" y="4034770"/>
            <a:ext cx="10199068" cy="1177840"/>
          </a:xfrm>
          <a:prstGeom prst="rect">
            <a:avLst/>
          </a:prstGeom>
        </p:spPr>
        <p:txBody>
          <a:bodyPr vert="horz" lIns="182880" tIns="91440" rIns="182880" bIns="91440" rtlCol="0">
            <a:noAutofit/>
          </a:bodyPr>
          <a:lstStyle>
            <a:lvl1pPr marL="342900" indent="-342900" algn="l" defTabSz="914400" rtl="0" eaLnBrk="1" latinLnBrk="0" hangingPunct="1">
              <a:spcBef>
                <a:spcPts val="2000"/>
              </a:spcBef>
              <a:buFontTx/>
              <a:buBlip>
                <a:blip r:embed="rId5"/>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5"/>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5"/>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5"/>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5"/>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5"/>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5"/>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398713" indent="-336550" algn="l" defTabSz="914400" rtl="0" eaLnBrk="1" latinLnBrk="0" hangingPunct="1">
              <a:spcBef>
                <a:spcPct val="20000"/>
              </a:spcBef>
              <a:buFontTx/>
              <a:buBlip>
                <a:blip r:embed="rId5"/>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2398713" indent="-336550" algn="l" defTabSz="914400" rtl="0" eaLnBrk="1" latinLnBrk="0" hangingPunct="1">
              <a:spcBef>
                <a:spcPct val="20000"/>
              </a:spcBef>
              <a:buFontTx/>
              <a:buBlip>
                <a:blip r:embed="rId5"/>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698500" lvl="1" indent="0">
              <a:buNone/>
            </a:pPr>
            <a:r>
              <a:rPr lang="en-US" sz="4800" b="1" dirty="0">
                <a:solidFill>
                  <a:srgbClr val="F1A81A"/>
                </a:solidFill>
              </a:rPr>
              <a:t>Events at the Museum</a:t>
            </a:r>
          </a:p>
        </p:txBody>
      </p:sp>
    </p:spTree>
    <p:extLst>
      <p:ext uri="{BB962C8B-B14F-4D97-AF65-F5344CB8AC3E}">
        <p14:creationId xmlns:p14="http://schemas.microsoft.com/office/powerpoint/2010/main" val="296236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473709" y="356296"/>
            <a:ext cx="8939420" cy="1975620"/>
          </a:xfrm>
          <a:prstGeom prst="rect">
            <a:avLst/>
          </a:prstGeom>
        </p:spPr>
        <p:txBody>
          <a:bodyPr vert="horz" lIns="182880" tIns="91440" rIns="182880" bIns="91440" rtlCol="0">
            <a:no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398713" indent="-336550" algn="l" defTabSz="914400" rtl="0" eaLnBrk="1" latinLnBrk="0" hangingPunct="1">
              <a:spcBef>
                <a:spcPct val="20000"/>
              </a:spcBef>
              <a:buFontTx/>
              <a:buBlip>
                <a:blip r:embed="rId2"/>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2398713" indent="-336550" algn="l" defTabSz="914400" rtl="0" eaLnBrk="1" latinLnBrk="0" hangingPunct="1">
              <a:spcBef>
                <a:spcPct val="20000"/>
              </a:spcBef>
              <a:buFontTx/>
              <a:buBlip>
                <a:blip r:embed="rId2"/>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698500" lvl="1" indent="0" algn="ctr">
              <a:buNone/>
            </a:pPr>
            <a:r>
              <a:rPr lang="en-US" sz="5600" b="1" dirty="0">
                <a:solidFill>
                  <a:srgbClr val="F1A81A"/>
                </a:solidFill>
              </a:rPr>
              <a:t>“Science is Everywhere” Camps for Children</a:t>
            </a:r>
          </a:p>
        </p:txBody>
      </p:sp>
      <p:pic>
        <p:nvPicPr>
          <p:cNvPr id="4" name="Picture 3" descr="DSC_288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05179" y="2331917"/>
            <a:ext cx="7469252" cy="11102254"/>
          </a:xfrm>
          <a:prstGeom prst="rect">
            <a:avLst/>
          </a:prstGeom>
          <a:ln>
            <a:solidFill>
              <a:srgbClr val="FFFFFF"/>
            </a:solidFill>
          </a:ln>
        </p:spPr>
      </p:pic>
      <p:pic>
        <p:nvPicPr>
          <p:cNvPr id="5" name="Picture 4" descr="DSC_4469.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413130" y="7150812"/>
            <a:ext cx="8492150" cy="5628184"/>
          </a:xfrm>
          <a:prstGeom prst="rect">
            <a:avLst/>
          </a:prstGeom>
          <a:ln>
            <a:solidFill>
              <a:srgbClr val="FFFFFF"/>
            </a:solidFill>
          </a:ln>
        </p:spPr>
      </p:pic>
      <p:pic>
        <p:nvPicPr>
          <p:cNvPr id="7" name="Picture 6" descr="_DSC653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883912" y="1084950"/>
            <a:ext cx="7585270" cy="5557264"/>
          </a:xfrm>
          <a:prstGeom prst="rect">
            <a:avLst/>
          </a:prstGeom>
          <a:ln>
            <a:solidFill>
              <a:srgbClr val="FFFFFF"/>
            </a:solidFill>
          </a:ln>
        </p:spPr>
      </p:pic>
    </p:spTree>
    <p:extLst>
      <p:ext uri="{BB962C8B-B14F-4D97-AF65-F5344CB8AC3E}">
        <p14:creationId xmlns:p14="http://schemas.microsoft.com/office/powerpoint/2010/main" val="3899553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DSC1302 copy 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42994" y="5368546"/>
            <a:ext cx="11334442" cy="7828320"/>
          </a:xfrm>
          <a:prstGeom prst="rect">
            <a:avLst/>
          </a:prstGeom>
          <a:ln>
            <a:solidFill>
              <a:srgbClr val="FFFFFF"/>
            </a:solidFill>
          </a:ln>
        </p:spPr>
      </p:pic>
      <p:sp>
        <p:nvSpPr>
          <p:cNvPr id="4" name="Subtitle 2"/>
          <p:cNvSpPr txBox="1">
            <a:spLocks/>
          </p:cNvSpPr>
          <p:nvPr/>
        </p:nvSpPr>
        <p:spPr>
          <a:xfrm>
            <a:off x="10840503" y="3970704"/>
            <a:ext cx="8939420" cy="1975620"/>
          </a:xfrm>
          <a:prstGeom prst="rect">
            <a:avLst/>
          </a:prstGeom>
        </p:spPr>
        <p:txBody>
          <a:bodyPr vert="horz" lIns="182880" tIns="91440" rIns="182880" bIns="91440" rtlCol="0">
            <a:noAutofit/>
          </a:bodyPr>
          <a:lstStyle>
            <a:lvl1pPr marL="342900" indent="-342900" algn="l" defTabSz="914400" rtl="0" eaLnBrk="1" latinLnBrk="0" hangingPunct="1">
              <a:spcBef>
                <a:spcPts val="2000"/>
              </a:spcBef>
              <a:buFontTx/>
              <a:buBlip>
                <a:blip r:embed="rId4"/>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4"/>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4"/>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4"/>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4"/>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3987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23987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698500" lvl="1" indent="0" algn="ctr">
              <a:buNone/>
            </a:pPr>
            <a:r>
              <a:rPr lang="en-US" sz="8800" b="1" dirty="0">
                <a:solidFill>
                  <a:srgbClr val="F1A81A"/>
                </a:solidFill>
              </a:rPr>
              <a:t>Einstein Gala</a:t>
            </a:r>
          </a:p>
        </p:txBody>
      </p:sp>
      <p:sp>
        <p:nvSpPr>
          <p:cNvPr id="5" name="Subtitle 2"/>
          <p:cNvSpPr txBox="1">
            <a:spLocks/>
          </p:cNvSpPr>
          <p:nvPr/>
        </p:nvSpPr>
        <p:spPr>
          <a:xfrm>
            <a:off x="3044825" y="5946324"/>
            <a:ext cx="6743876" cy="6376516"/>
          </a:xfrm>
          <a:prstGeom prst="rect">
            <a:avLst/>
          </a:prstGeom>
        </p:spPr>
        <p:txBody>
          <a:bodyPr vert="horz" lIns="182880" tIns="91440" rIns="182880" bIns="91440" rtlCol="0">
            <a:noAutofit/>
          </a:bodyPr>
          <a:lstStyle>
            <a:lvl1pPr marL="342900" indent="-342900" algn="l" defTabSz="914400" rtl="0" eaLnBrk="1" latinLnBrk="0" hangingPunct="1">
              <a:spcBef>
                <a:spcPts val="2000"/>
              </a:spcBef>
              <a:buFontTx/>
              <a:buBlip>
                <a:blip r:embed="rId4"/>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4"/>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4"/>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4"/>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4"/>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3987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23987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698500" lvl="1" indent="0">
              <a:buNone/>
            </a:pPr>
            <a:r>
              <a:rPr lang="en-US" sz="4800" b="1" dirty="0">
                <a:solidFill>
                  <a:srgbClr val="F1A81A"/>
                </a:solidFill>
              </a:rPr>
              <a:t>Past Recipients:</a:t>
            </a:r>
          </a:p>
          <a:p>
            <a:pPr marL="698500" lvl="1" indent="0">
              <a:buNone/>
            </a:pPr>
            <a:r>
              <a:rPr lang="en-US" sz="3200" b="1" dirty="0">
                <a:solidFill>
                  <a:srgbClr val="F1A81A"/>
                </a:solidFill>
              </a:rPr>
              <a:t>US Women in Nuclear</a:t>
            </a:r>
          </a:p>
          <a:p>
            <a:pPr marL="698500" lvl="1" indent="0">
              <a:buNone/>
            </a:pPr>
            <a:r>
              <a:rPr lang="en-US" sz="3200" b="1" dirty="0">
                <a:solidFill>
                  <a:srgbClr val="F1A81A"/>
                </a:solidFill>
              </a:rPr>
              <a:t>Nuclear Medicine Professional</a:t>
            </a:r>
          </a:p>
          <a:p>
            <a:pPr marL="698500" lvl="1" indent="0">
              <a:buNone/>
            </a:pPr>
            <a:r>
              <a:rPr lang="en-US" sz="3200" b="1" dirty="0">
                <a:solidFill>
                  <a:srgbClr val="F1A81A"/>
                </a:solidFill>
              </a:rPr>
              <a:t>Pro-Nuclear Environmentalist </a:t>
            </a:r>
          </a:p>
          <a:p>
            <a:pPr marL="698500" lvl="1" indent="0">
              <a:buNone/>
            </a:pPr>
            <a:r>
              <a:rPr lang="en-US" sz="3200" b="1" dirty="0">
                <a:solidFill>
                  <a:srgbClr val="F1A81A"/>
                </a:solidFill>
              </a:rPr>
              <a:t>Director of Naval Nuclear Propulsion</a:t>
            </a:r>
          </a:p>
          <a:p>
            <a:pPr marL="698500" lvl="1" indent="0">
              <a:buNone/>
            </a:pPr>
            <a:r>
              <a:rPr lang="en-US" sz="3200" b="1" dirty="0">
                <a:solidFill>
                  <a:srgbClr val="F1A81A"/>
                </a:solidFill>
              </a:rPr>
              <a:t>Southern Company</a:t>
            </a:r>
          </a:p>
          <a:p>
            <a:pPr marL="698500" lvl="1" indent="0">
              <a:buNone/>
            </a:pPr>
            <a:r>
              <a:rPr lang="en-US" sz="3200" b="1" dirty="0">
                <a:solidFill>
                  <a:srgbClr val="F1A81A"/>
                </a:solidFill>
              </a:rPr>
              <a:t>Theoretical Physicist </a:t>
            </a:r>
          </a:p>
          <a:p>
            <a:pPr marL="698500" lvl="1" indent="0">
              <a:buNone/>
            </a:pPr>
            <a:r>
              <a:rPr lang="en-US" sz="3200" b="1" dirty="0">
                <a:solidFill>
                  <a:srgbClr val="F1A81A"/>
                </a:solidFill>
              </a:rPr>
              <a:t>Nobel Prize Laureate</a:t>
            </a:r>
          </a:p>
          <a:p>
            <a:pPr marL="698500" lvl="1" indent="0">
              <a:buNone/>
            </a:pPr>
            <a:r>
              <a:rPr lang="en-US" sz="3200" b="1" dirty="0">
                <a:solidFill>
                  <a:srgbClr val="F1A81A"/>
                </a:solidFill>
              </a:rPr>
              <a:t>Co-Founder of Greenpeace</a:t>
            </a:r>
          </a:p>
          <a:p>
            <a:pPr marL="698500" lvl="1" indent="0">
              <a:buNone/>
            </a:pPr>
            <a:endParaRPr lang="en-US" sz="3200" b="1" dirty="0">
              <a:solidFill>
                <a:srgbClr val="F1A81A"/>
              </a:solidFill>
            </a:endParaRPr>
          </a:p>
          <a:p>
            <a:pPr marL="698500" lvl="1" indent="0">
              <a:buNone/>
            </a:pPr>
            <a:endParaRPr lang="en-US" sz="3200" b="1" dirty="0">
              <a:solidFill>
                <a:srgbClr val="F1A81A"/>
              </a:solidFill>
            </a:endParaRPr>
          </a:p>
          <a:p>
            <a:pPr marL="698500" lvl="1" indent="0">
              <a:buNone/>
            </a:pPr>
            <a:endParaRPr lang="en-US" sz="3200" b="1" dirty="0">
              <a:solidFill>
                <a:srgbClr val="F1A81A"/>
              </a:solidFill>
            </a:endParaRPr>
          </a:p>
          <a:p>
            <a:pPr marL="698500" lvl="1" indent="0">
              <a:buNone/>
            </a:pPr>
            <a:r>
              <a:rPr lang="en-US" sz="4800" b="1" dirty="0">
                <a:solidFill>
                  <a:srgbClr val="F1A81A"/>
                </a:solidFill>
              </a:rPr>
              <a:t> </a:t>
            </a:r>
          </a:p>
        </p:txBody>
      </p:sp>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64016" y="303437"/>
            <a:ext cx="8272034" cy="5522022"/>
          </a:xfrm>
          <a:prstGeom prst="rect">
            <a:avLst/>
          </a:prstGeom>
          <a:ln>
            <a:solidFill>
              <a:schemeClr val="tx1"/>
            </a:solidFill>
          </a:ln>
        </p:spPr>
      </p:pic>
    </p:spTree>
    <p:extLst>
      <p:ext uri="{BB962C8B-B14F-4D97-AF65-F5344CB8AC3E}">
        <p14:creationId xmlns:p14="http://schemas.microsoft.com/office/powerpoint/2010/main" val="2981674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4091917" y="12026248"/>
            <a:ext cx="15664748" cy="1437008"/>
          </a:xfrm>
          <a:prstGeom prst="rect">
            <a:avLst/>
          </a:prstGeom>
        </p:spPr>
        <p:txBody>
          <a:bodyPr vert="horz" lIns="182880" tIns="91440" rIns="182880" bIns="91440" rtlCol="0">
            <a:no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398713" indent="-336550" algn="l" defTabSz="914400" rtl="0" eaLnBrk="1" latinLnBrk="0" hangingPunct="1">
              <a:spcBef>
                <a:spcPct val="20000"/>
              </a:spcBef>
              <a:buFontTx/>
              <a:buBlip>
                <a:blip r:embed="rId2"/>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2398713" indent="-336550" algn="l" defTabSz="914400" rtl="0" eaLnBrk="1" latinLnBrk="0" hangingPunct="1">
              <a:spcBef>
                <a:spcPct val="20000"/>
              </a:spcBef>
              <a:buFontTx/>
              <a:buBlip>
                <a:blip r:embed="rId2"/>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698500" lvl="1" indent="0" algn="ctr">
              <a:buNone/>
            </a:pPr>
            <a:r>
              <a:rPr lang="en-US" sz="6800" b="1" dirty="0" err="1">
                <a:solidFill>
                  <a:prstClr val="white"/>
                </a:solidFill>
              </a:rPr>
              <a:t>nuclearscienceweek.org</a:t>
            </a:r>
            <a:endParaRPr lang="en-US" sz="6800" b="1" dirty="0">
              <a:solidFill>
                <a:prstClr val="white"/>
              </a:solidFill>
            </a:endParaRPr>
          </a:p>
        </p:txBody>
      </p:sp>
      <p:pic>
        <p:nvPicPr>
          <p:cNvPr id="4" name="Picture 3" descr="NSW final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718" y="1554537"/>
            <a:ext cx="13200010" cy="9176478"/>
          </a:xfrm>
          <a:prstGeom prst="rect">
            <a:avLst/>
          </a:prstGeom>
        </p:spPr>
      </p:pic>
    </p:spTree>
    <p:extLst>
      <p:ext uri="{BB962C8B-B14F-4D97-AF65-F5344CB8AC3E}">
        <p14:creationId xmlns:p14="http://schemas.microsoft.com/office/powerpoint/2010/main" val="3526704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721660" y="2324016"/>
            <a:ext cx="14835690" cy="12476936"/>
          </a:xfrm>
          <a:prstGeom prst="rect">
            <a:avLst/>
          </a:prstGeom>
        </p:spPr>
        <p:txBody>
          <a:bodyPr vert="horz" lIns="182880" tIns="91440" rIns="182880" bIns="91440" rtlCol="0">
            <a:no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398713" indent="-336550" algn="l" defTabSz="914400" rtl="0" eaLnBrk="1" latinLnBrk="0" hangingPunct="1">
              <a:spcBef>
                <a:spcPct val="20000"/>
              </a:spcBef>
              <a:buFontTx/>
              <a:buBlip>
                <a:blip r:embed="rId2"/>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2398713" indent="-336550" algn="l" defTabSz="914400" rtl="0" eaLnBrk="1" latinLnBrk="0" hangingPunct="1">
              <a:spcBef>
                <a:spcPct val="20000"/>
              </a:spcBef>
              <a:buFontTx/>
              <a:buBlip>
                <a:blip r:embed="rId2"/>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lgn="ctr">
              <a:buNone/>
            </a:pPr>
            <a:r>
              <a:rPr lang="en-US" sz="6400" b="1" dirty="0">
                <a:solidFill>
                  <a:prstClr val="white"/>
                </a:solidFill>
                <a:effectLst/>
              </a:rPr>
              <a:t>Nuclear Science Week invites people from all over the globe to “Get to Know Nuclear” and participate in a week-long celebration that advances education, stimulates participation and generates communication that provides insight and visibility for the achievements of the nuclear sciences.</a:t>
            </a:r>
            <a:endParaRPr lang="en-US" sz="6400" dirty="0">
              <a:solidFill>
                <a:prstClr val="white"/>
              </a:solidFill>
              <a:effectLst/>
            </a:endParaRPr>
          </a:p>
        </p:txBody>
      </p:sp>
    </p:spTree>
    <p:extLst>
      <p:ext uri="{BB962C8B-B14F-4D97-AF65-F5344CB8AC3E}">
        <p14:creationId xmlns:p14="http://schemas.microsoft.com/office/powerpoint/2010/main" val="3433756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123.jpg"/>
          <p:cNvPicPr>
            <a:picLocks noChangeAspect="1"/>
          </p:cNvPicPr>
          <p:nvPr/>
        </p:nvPicPr>
        <p:blipFill rotWithShape="1">
          <a:blip r:embed="rId2" cstate="email">
            <a:extLst>
              <a:ext uri="{28A0092B-C50C-407E-A947-70E740481C1C}">
                <a14:useLocalDpi xmlns:a14="http://schemas.microsoft.com/office/drawing/2010/main" val="0"/>
              </a:ext>
            </a:extLst>
          </a:blip>
          <a:srcRect t="9091"/>
          <a:stretch/>
        </p:blipFill>
        <p:spPr>
          <a:xfrm>
            <a:off x="3562672" y="271237"/>
            <a:ext cx="9904290" cy="6002598"/>
          </a:xfrm>
          <a:prstGeom prst="rect">
            <a:avLst/>
          </a:prstGeom>
          <a:ln>
            <a:solidFill>
              <a:srgbClr val="FFFFFF"/>
            </a:solidFill>
          </a:ln>
        </p:spPr>
      </p:pic>
      <p:pic>
        <p:nvPicPr>
          <p:cNvPr id="3" name="Picture 2" descr="IMG_213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672" y="6663133"/>
            <a:ext cx="9904290" cy="6602858"/>
          </a:xfrm>
          <a:prstGeom prst="rect">
            <a:avLst/>
          </a:prstGeom>
          <a:ln>
            <a:solidFill>
              <a:srgbClr val="FFFFFF"/>
            </a:solidFill>
          </a:ln>
        </p:spPr>
      </p:pic>
      <p:pic>
        <p:nvPicPr>
          <p:cNvPr id="6" name="Picture 5" descr="SRR.jpg"/>
          <p:cNvPicPr>
            <a:picLocks noChangeAspect="1"/>
          </p:cNvPicPr>
          <p:nvPr/>
        </p:nvPicPr>
        <p:blipFill rotWithShape="1">
          <a:blip r:embed="rId4">
            <a:extLst>
              <a:ext uri="{28A0092B-C50C-407E-A947-70E740481C1C}">
                <a14:useLocalDpi xmlns:a14="http://schemas.microsoft.com/office/drawing/2010/main" val="0"/>
              </a:ext>
            </a:extLst>
          </a:blip>
          <a:srcRect r="17292"/>
          <a:stretch/>
        </p:blipFill>
        <p:spPr>
          <a:xfrm>
            <a:off x="12514021" y="553256"/>
            <a:ext cx="8211568" cy="6622216"/>
          </a:xfrm>
          <a:prstGeom prst="rect">
            <a:avLst/>
          </a:prstGeom>
          <a:ln>
            <a:solidFill>
              <a:srgbClr val="FFFFFF"/>
            </a:solidFill>
          </a:ln>
        </p:spPr>
      </p:pic>
      <p:pic>
        <p:nvPicPr>
          <p:cNvPr id="7" name="Picture 6" descr="IMG_2132.jpg"/>
          <p:cNvPicPr>
            <a:picLocks noChangeAspect="1"/>
          </p:cNvPicPr>
          <p:nvPr/>
        </p:nvPicPr>
        <p:blipFill rotWithShape="1">
          <a:blip r:embed="rId5" cstate="email">
            <a:extLst>
              <a:ext uri="{28A0092B-C50C-407E-A947-70E740481C1C}">
                <a14:useLocalDpi xmlns:a14="http://schemas.microsoft.com/office/drawing/2010/main" val="0"/>
              </a:ext>
            </a:extLst>
          </a:blip>
          <a:srcRect l="32900" t="23500" r="24895"/>
          <a:stretch/>
        </p:blipFill>
        <p:spPr>
          <a:xfrm>
            <a:off x="14667632" y="6478196"/>
            <a:ext cx="5425058" cy="6555632"/>
          </a:xfrm>
          <a:prstGeom prst="rect">
            <a:avLst/>
          </a:prstGeom>
          <a:ln>
            <a:solidFill>
              <a:srgbClr val="FFFFFF"/>
            </a:solidFill>
          </a:ln>
        </p:spPr>
      </p:pic>
    </p:spTree>
    <p:extLst>
      <p:ext uri="{BB962C8B-B14F-4D97-AF65-F5344CB8AC3E}">
        <p14:creationId xmlns:p14="http://schemas.microsoft.com/office/powerpoint/2010/main" val="53599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W_Georgia_2013_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84605" y="7559486"/>
            <a:ext cx="6214160" cy="5698152"/>
          </a:xfrm>
          <a:prstGeom prst="rect">
            <a:avLst/>
          </a:prstGeom>
          <a:ln>
            <a:solidFill>
              <a:srgbClr val="FFFFFF"/>
            </a:solidFill>
          </a:ln>
        </p:spPr>
      </p:pic>
      <p:pic>
        <p:nvPicPr>
          <p:cNvPr id="4" name="Picture 3" descr="RPSEC 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826" y="5354522"/>
            <a:ext cx="10110082" cy="7582560"/>
          </a:xfrm>
          <a:prstGeom prst="rect">
            <a:avLst/>
          </a:prstGeom>
          <a:ln>
            <a:solidFill>
              <a:srgbClr val="FFFFFF"/>
            </a:solidFill>
          </a:ln>
        </p:spPr>
      </p:pic>
      <p:pic>
        <p:nvPicPr>
          <p:cNvPr id="5" name="Picture 4" descr="Plant Vogtle 4.JPG"/>
          <p:cNvPicPr>
            <a:picLocks noChangeAspect="1"/>
          </p:cNvPicPr>
          <p:nvPr/>
        </p:nvPicPr>
        <p:blipFill rotWithShape="1">
          <a:blip r:embed="rId4" cstate="email">
            <a:extLst>
              <a:ext uri="{28A0092B-C50C-407E-A947-70E740481C1C}">
                <a14:useLocalDpi xmlns:a14="http://schemas.microsoft.com/office/drawing/2010/main" val="0"/>
              </a:ext>
            </a:extLst>
          </a:blip>
          <a:srcRect r="17831"/>
          <a:stretch/>
        </p:blipFill>
        <p:spPr>
          <a:xfrm>
            <a:off x="3439379" y="295896"/>
            <a:ext cx="8408840" cy="6822424"/>
          </a:xfrm>
          <a:prstGeom prst="rect">
            <a:avLst/>
          </a:prstGeom>
          <a:ln>
            <a:solidFill>
              <a:srgbClr val="FFFFFF"/>
            </a:solidFill>
          </a:ln>
        </p:spPr>
      </p:pic>
      <p:pic>
        <p:nvPicPr>
          <p:cNvPr id="6" name="Picture 5" descr="GRU 10.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030035" y="295897"/>
            <a:ext cx="7005092" cy="4679182"/>
          </a:xfrm>
          <a:prstGeom prst="rect">
            <a:avLst/>
          </a:prstGeom>
          <a:ln>
            <a:solidFill>
              <a:srgbClr val="FFFFFF"/>
            </a:solidFill>
          </a:ln>
        </p:spPr>
      </p:pic>
    </p:spTree>
    <p:extLst>
      <p:ext uri="{BB962C8B-B14F-4D97-AF65-F5344CB8AC3E}">
        <p14:creationId xmlns:p14="http://schemas.microsoft.com/office/powerpoint/2010/main" val="216768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t>Conversations about Nuclear</a:t>
            </a:r>
            <a:r>
              <a:rPr lang="en-US" sz="5400" dirty="0"/>
              <a:t/>
            </a:r>
            <a:br>
              <a:rPr lang="en-US" sz="5400" dirty="0"/>
            </a:br>
            <a:r>
              <a:rPr lang="en-US" sz="5400" dirty="0"/>
              <a:t>our speakers</a:t>
            </a:r>
            <a:endParaRPr lang="en-US" sz="6000" dirty="0"/>
          </a:p>
        </p:txBody>
      </p:sp>
      <p:sp>
        <p:nvSpPr>
          <p:cNvPr id="4" name="Content Placeholder 2"/>
          <p:cNvSpPr>
            <a:spLocks noGrp="1"/>
          </p:cNvSpPr>
          <p:nvPr>
            <p:ph idx="1"/>
          </p:nvPr>
        </p:nvSpPr>
        <p:spPr/>
        <p:txBody>
          <a:bodyPr>
            <a:normAutofit/>
          </a:bodyPr>
          <a:lstStyle/>
          <a:p>
            <a:r>
              <a:rPr lang="en-US" b="1" i="1" dirty="0"/>
              <a:t>Tara Zachariah </a:t>
            </a:r>
            <a:r>
              <a:rPr lang="en-US" i="1" dirty="0"/>
              <a:t>– Nuclear Matters policy advisor and Vice President, Boundary Stone Partners</a:t>
            </a:r>
          </a:p>
          <a:p>
            <a:endParaRPr lang="en-US" i="1" dirty="0"/>
          </a:p>
          <a:p>
            <a:r>
              <a:rPr lang="en-US" b="1" i="1" dirty="0" smtClean="0"/>
              <a:t>Jennifer Hayden</a:t>
            </a:r>
            <a:r>
              <a:rPr lang="en-US" i="1" dirty="0" smtClean="0"/>
              <a:t>– </a:t>
            </a:r>
            <a:r>
              <a:rPr lang="en-US" i="1" dirty="0"/>
              <a:t>Deputy Director and Director of </a:t>
            </a:r>
            <a:r>
              <a:rPr lang="en-US" i="1" dirty="0" smtClean="0"/>
              <a:t>Communications, National </a:t>
            </a:r>
            <a:r>
              <a:rPr lang="en-US" i="1" dirty="0"/>
              <a:t>Museum of Nuclear Science &amp; </a:t>
            </a:r>
            <a:r>
              <a:rPr lang="en-US" i="1" dirty="0" smtClean="0"/>
              <a:t>History</a:t>
            </a:r>
          </a:p>
          <a:p>
            <a:endParaRPr lang="en-US" i="1" dirty="0" smtClean="0"/>
          </a:p>
          <a:p>
            <a:r>
              <a:rPr lang="en-US" b="1" i="1" dirty="0" smtClean="0"/>
              <a:t>Kristin Waldschlager</a:t>
            </a:r>
            <a:r>
              <a:rPr lang="en-US" i="1" dirty="0" smtClean="0"/>
              <a:t>– Education </a:t>
            </a:r>
            <a:r>
              <a:rPr lang="en-US" i="1" dirty="0"/>
              <a:t>O</a:t>
            </a:r>
            <a:r>
              <a:rPr lang="en-US" i="1" dirty="0" smtClean="0"/>
              <a:t>utreach Specialist, Consolidated </a:t>
            </a:r>
            <a:r>
              <a:rPr lang="en-US" i="1" dirty="0"/>
              <a:t>Nuclear Security, </a:t>
            </a:r>
            <a:r>
              <a:rPr lang="en-US" i="1" dirty="0" smtClean="0"/>
              <a:t>LLC</a:t>
            </a:r>
            <a:r>
              <a:rPr lang="en-US" i="1" dirty="0"/>
              <a:t/>
            </a:r>
            <a:br>
              <a:rPr lang="en-US" i="1" dirty="0"/>
            </a:br>
            <a:endParaRPr lang="en-US" i="1" dirty="0"/>
          </a:p>
          <a:p>
            <a:r>
              <a:rPr lang="en-US" b="1" i="1" dirty="0" smtClean="0"/>
              <a:t>Kelly McPharlin</a:t>
            </a:r>
            <a:r>
              <a:rPr lang="en-US" i="1" dirty="0" smtClean="0"/>
              <a:t>– </a:t>
            </a:r>
            <a:r>
              <a:rPr lang="en-US" i="1" dirty="0"/>
              <a:t>Senior Manager of Content and Digital </a:t>
            </a:r>
            <a:r>
              <a:rPr lang="en-US" i="1" dirty="0" smtClean="0"/>
              <a:t>Strategy, Nuclear Energy Institute</a:t>
            </a:r>
            <a:endParaRPr lang="en-US" i="1" dirty="0"/>
          </a:p>
          <a:p>
            <a:endParaRPr lang="en-US" i="1" dirty="0"/>
          </a:p>
        </p:txBody>
      </p:sp>
    </p:spTree>
    <p:extLst>
      <p:ext uri="{BB962C8B-B14F-4D97-AF65-F5344CB8AC3E}">
        <p14:creationId xmlns:p14="http://schemas.microsoft.com/office/powerpoint/2010/main" val="132601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oup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629" y="517819"/>
            <a:ext cx="12976088" cy="8654950"/>
          </a:xfrm>
          <a:prstGeom prst="rect">
            <a:avLst/>
          </a:prstGeom>
          <a:ln>
            <a:solidFill>
              <a:srgbClr val="FFFFFF"/>
            </a:solidFill>
          </a:ln>
        </p:spPr>
      </p:pic>
      <p:pic>
        <p:nvPicPr>
          <p:cNvPr id="3" name="Picture 2" descr="Advanced Tech Pane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083778" y="6907918"/>
            <a:ext cx="9666470" cy="6447460"/>
          </a:xfrm>
          <a:prstGeom prst="rect">
            <a:avLst/>
          </a:prstGeom>
          <a:ln>
            <a:solidFill>
              <a:srgbClr val="FFFFFF"/>
            </a:solidFill>
          </a:ln>
        </p:spPr>
      </p:pic>
    </p:spTree>
    <p:extLst>
      <p:ext uri="{BB962C8B-B14F-4D97-AF65-F5344CB8AC3E}">
        <p14:creationId xmlns:p14="http://schemas.microsoft.com/office/powerpoint/2010/main" val="265320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lant Vogtle - Boys Sco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891" y="5995548"/>
            <a:ext cx="10920584" cy="7251952"/>
          </a:xfrm>
          <a:prstGeom prst="rect">
            <a:avLst/>
          </a:prstGeom>
          <a:ln>
            <a:solidFill>
              <a:srgbClr val="FFFFFF"/>
            </a:solidFill>
          </a:ln>
        </p:spPr>
      </p:pic>
      <p:pic>
        <p:nvPicPr>
          <p:cNvPr id="2" name="Picture 1" descr="Plant Vogtle 3.JPG"/>
          <p:cNvPicPr>
            <a:picLocks noChangeAspect="1"/>
          </p:cNvPicPr>
          <p:nvPr/>
        </p:nvPicPr>
        <p:blipFill rotWithShape="1">
          <a:blip r:embed="rId3" cstate="email">
            <a:extLst>
              <a:ext uri="{28A0092B-C50C-407E-A947-70E740481C1C}">
                <a14:useLocalDpi xmlns:a14="http://schemas.microsoft.com/office/drawing/2010/main" val="0"/>
              </a:ext>
            </a:extLst>
          </a:blip>
          <a:srcRect t="4838" b="6456"/>
          <a:stretch/>
        </p:blipFill>
        <p:spPr>
          <a:xfrm>
            <a:off x="9258986" y="345211"/>
            <a:ext cx="11466606" cy="6780946"/>
          </a:xfrm>
          <a:prstGeom prst="rect">
            <a:avLst/>
          </a:prstGeom>
          <a:ln>
            <a:solidFill>
              <a:srgbClr val="FFFFFF"/>
            </a:solidFill>
          </a:ln>
        </p:spPr>
      </p:pic>
      <p:pic>
        <p:nvPicPr>
          <p:cNvPr id="4" name="Picture 3" descr="Plant Vogtle - Students of Southern Company.jpg"/>
          <p:cNvPicPr>
            <a:picLocks noChangeAspect="1"/>
          </p:cNvPicPr>
          <p:nvPr/>
        </p:nvPicPr>
        <p:blipFill rotWithShape="1">
          <a:blip r:embed="rId4" cstate="email">
            <a:extLst>
              <a:ext uri="{28A0092B-C50C-407E-A947-70E740481C1C}">
                <a14:useLocalDpi xmlns:a14="http://schemas.microsoft.com/office/drawing/2010/main" val="0"/>
              </a:ext>
            </a:extLst>
          </a:blip>
          <a:srcRect l="10687" t="8470" r="15836" b="7041"/>
          <a:stretch/>
        </p:blipFill>
        <p:spPr>
          <a:xfrm>
            <a:off x="13919608" y="7693288"/>
            <a:ext cx="6555282" cy="5005572"/>
          </a:xfrm>
          <a:prstGeom prst="rect">
            <a:avLst/>
          </a:prstGeom>
          <a:ln>
            <a:solidFill>
              <a:srgbClr val="FFFFFF"/>
            </a:solidFill>
          </a:ln>
        </p:spPr>
      </p:pic>
    </p:spTree>
    <p:extLst>
      <p:ext uri="{BB962C8B-B14F-4D97-AF65-F5344CB8AC3E}">
        <p14:creationId xmlns:p14="http://schemas.microsoft.com/office/powerpoint/2010/main" val="3934282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JM165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23025" y="419188"/>
            <a:ext cx="11910472" cy="7925388"/>
          </a:xfrm>
          <a:prstGeom prst="rect">
            <a:avLst/>
          </a:prstGeom>
          <a:ln>
            <a:solidFill>
              <a:srgbClr val="FFFFFF"/>
            </a:solidFill>
          </a:ln>
        </p:spPr>
      </p:pic>
      <p:pic>
        <p:nvPicPr>
          <p:cNvPr id="3" name="Picture 2" descr="IMG_2321.JPG"/>
          <p:cNvPicPr>
            <a:picLocks noChangeAspect="1"/>
          </p:cNvPicPr>
          <p:nvPr/>
        </p:nvPicPr>
        <p:blipFill rotWithShape="1">
          <a:blip r:embed="rId3" cstate="email">
            <a:extLst>
              <a:ext uri="{28A0092B-C50C-407E-A947-70E740481C1C}">
                <a14:useLocalDpi xmlns:a14="http://schemas.microsoft.com/office/drawing/2010/main" val="0"/>
              </a:ext>
            </a:extLst>
          </a:blip>
          <a:srcRect l="14023"/>
          <a:stretch/>
        </p:blipFill>
        <p:spPr>
          <a:xfrm>
            <a:off x="12710554" y="6928892"/>
            <a:ext cx="8104422" cy="6284196"/>
          </a:xfrm>
          <a:prstGeom prst="rect">
            <a:avLst/>
          </a:prstGeom>
          <a:ln>
            <a:solidFill>
              <a:srgbClr val="FFFFFF"/>
            </a:solidFill>
          </a:ln>
        </p:spPr>
      </p:pic>
      <p:pic>
        <p:nvPicPr>
          <p:cNvPr id="5" name="Picture 4" descr="NSW5.jpg"/>
          <p:cNvPicPr>
            <a:picLocks noChangeAspect="1"/>
          </p:cNvPicPr>
          <p:nvPr/>
        </p:nvPicPr>
        <p:blipFill rotWithShape="1">
          <a:blip r:embed="rId4" cstate="email">
            <a:extLst>
              <a:ext uri="{28A0092B-C50C-407E-A947-70E740481C1C}">
                <a14:useLocalDpi xmlns:a14="http://schemas.microsoft.com/office/drawing/2010/main" val="0"/>
              </a:ext>
            </a:extLst>
          </a:blip>
          <a:srcRect t="13229"/>
          <a:stretch/>
        </p:blipFill>
        <p:spPr>
          <a:xfrm>
            <a:off x="4055862" y="7067088"/>
            <a:ext cx="7690354" cy="6146000"/>
          </a:xfrm>
          <a:prstGeom prst="rect">
            <a:avLst/>
          </a:prstGeom>
          <a:ln>
            <a:solidFill>
              <a:srgbClr val="FFFFFF"/>
            </a:solidFill>
          </a:ln>
        </p:spPr>
      </p:pic>
    </p:spTree>
    <p:extLst>
      <p:ext uri="{BB962C8B-B14F-4D97-AF65-F5344CB8AC3E}">
        <p14:creationId xmlns:p14="http://schemas.microsoft.com/office/powerpoint/2010/main" val="1287447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SW.jpg"/>
          <p:cNvPicPr>
            <a:picLocks noChangeAspect="1"/>
          </p:cNvPicPr>
          <p:nvPr/>
        </p:nvPicPr>
        <p:blipFill rotWithShape="1">
          <a:blip r:embed="rId2" cstate="email">
            <a:extLst>
              <a:ext uri="{28A0092B-C50C-407E-A947-70E740481C1C}">
                <a14:useLocalDpi xmlns:a14="http://schemas.microsoft.com/office/drawing/2010/main" val="0"/>
              </a:ext>
            </a:extLst>
          </a:blip>
          <a:srcRect l="6966" t="9287"/>
          <a:stretch/>
        </p:blipFill>
        <p:spPr>
          <a:xfrm>
            <a:off x="3390055" y="6435735"/>
            <a:ext cx="9550816" cy="6984370"/>
          </a:xfrm>
          <a:prstGeom prst="rect">
            <a:avLst/>
          </a:prstGeom>
          <a:ln>
            <a:solidFill>
              <a:srgbClr val="FFFFFF"/>
            </a:solidFill>
          </a:ln>
        </p:spPr>
      </p:pic>
      <p:pic>
        <p:nvPicPr>
          <p:cNvPr id="2" name="Picture 1" descr="RJM1600.jpg"/>
          <p:cNvPicPr>
            <a:picLocks noChangeAspect="1"/>
          </p:cNvPicPr>
          <p:nvPr/>
        </p:nvPicPr>
        <p:blipFill rotWithShape="1">
          <a:blip r:embed="rId3" cstate="email">
            <a:extLst>
              <a:ext uri="{28A0092B-C50C-407E-A947-70E740481C1C}">
                <a14:useLocalDpi xmlns:a14="http://schemas.microsoft.com/office/drawing/2010/main" val="0"/>
              </a:ext>
            </a:extLst>
          </a:blip>
          <a:srcRect t="8796"/>
          <a:stretch/>
        </p:blipFill>
        <p:spPr>
          <a:xfrm>
            <a:off x="6176564" y="591792"/>
            <a:ext cx="11170690" cy="6779272"/>
          </a:xfrm>
          <a:prstGeom prst="rect">
            <a:avLst/>
          </a:prstGeom>
          <a:ln>
            <a:solidFill>
              <a:srgbClr val="FFFFFF"/>
            </a:solidFill>
          </a:ln>
        </p:spPr>
      </p:pic>
      <p:pic>
        <p:nvPicPr>
          <p:cNvPr id="5" name="Picture 4" descr="DSCN0358.JPG"/>
          <p:cNvPicPr>
            <a:picLocks noChangeAspect="1"/>
          </p:cNvPicPr>
          <p:nvPr/>
        </p:nvPicPr>
        <p:blipFill rotWithShape="1">
          <a:blip r:embed="rId4" cstate="email">
            <a:extLst>
              <a:ext uri="{28A0092B-C50C-407E-A947-70E740481C1C}">
                <a14:useLocalDpi xmlns:a14="http://schemas.microsoft.com/office/drawing/2010/main" val="0"/>
              </a:ext>
            </a:extLst>
          </a:blip>
          <a:srcRect l="5394" b="23595"/>
          <a:stretch/>
        </p:blipFill>
        <p:spPr>
          <a:xfrm>
            <a:off x="12637314" y="6830258"/>
            <a:ext cx="8304782" cy="5030228"/>
          </a:xfrm>
          <a:prstGeom prst="rect">
            <a:avLst/>
          </a:prstGeom>
          <a:ln>
            <a:solidFill>
              <a:srgbClr val="FFFFFF"/>
            </a:solidFill>
          </a:ln>
        </p:spPr>
      </p:pic>
    </p:spTree>
    <p:extLst>
      <p:ext uri="{BB962C8B-B14F-4D97-AF65-F5344CB8AC3E}">
        <p14:creationId xmlns:p14="http://schemas.microsoft.com/office/powerpoint/2010/main" val="1380392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964" y="4368809"/>
            <a:ext cx="21025723" cy="2651126"/>
          </a:xfrm>
        </p:spPr>
        <p:txBody>
          <a:bodyPr/>
          <a:lstStyle/>
          <a:p>
            <a:pPr algn="ctr"/>
            <a:r>
              <a:rPr lang="en-US" dirty="0"/>
              <a:t>Frequently Asked Questions</a:t>
            </a:r>
          </a:p>
        </p:txBody>
      </p:sp>
      <p:sp>
        <p:nvSpPr>
          <p:cNvPr id="3" name="Content Placeholder 2"/>
          <p:cNvSpPr>
            <a:spLocks noGrp="1"/>
          </p:cNvSpPr>
          <p:nvPr>
            <p:ph idx="4294967295"/>
          </p:nvPr>
        </p:nvSpPr>
        <p:spPr>
          <a:xfrm>
            <a:off x="1675964" y="9105900"/>
            <a:ext cx="21024850" cy="2978160"/>
          </a:xfrm>
        </p:spPr>
        <p:txBody>
          <a:bodyPr/>
          <a:lstStyle/>
          <a:p>
            <a:pPr marL="0" indent="0" algn="ctr">
              <a:buNone/>
            </a:pPr>
            <a:r>
              <a:rPr lang="en-US" dirty="0"/>
              <a:t>Answers to some of our most commonly received questions about the nuclear industry</a:t>
            </a:r>
          </a:p>
        </p:txBody>
      </p:sp>
    </p:spTree>
    <p:extLst>
      <p:ext uri="{BB962C8B-B14F-4D97-AF65-F5344CB8AC3E}">
        <p14:creationId xmlns:p14="http://schemas.microsoft.com/office/powerpoint/2010/main" val="37139816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cap="none" dirty="0"/>
              <a:t>“How is radioactive waste dealt with? Doesn’t it pose an environmental concern?”</a:t>
            </a:r>
          </a:p>
        </p:txBody>
      </p:sp>
      <p:pic>
        <p:nvPicPr>
          <p:cNvPr id="2050" name="Picture 2" descr="Commercial nuclear reactor fuel usually spends five years in the reactor. After leaving the reactor,... [+] the spent fuel usually spends about 5 years in spent fuel pools of water, until heat and radiation have decreased sufficiently to allow the fuel to be passively cooled in a dry cask, shown here.">
            <a:extLst>
              <a:ext uri="{FF2B5EF4-FFF2-40B4-BE49-F238E27FC236}">
                <a16:creationId xmlns="" xmlns:a16="http://schemas.microsoft.com/office/drawing/2014/main" id="{490039C3-A46A-4860-8B82-62960C5AE12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19048" y="3811019"/>
            <a:ext cx="12339554" cy="818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028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cap="none" dirty="0"/>
              <a:t>“Shouldn’t we use solar and wind instead of nuclear power?”</a:t>
            </a:r>
          </a:p>
        </p:txBody>
      </p:sp>
      <p:pic>
        <p:nvPicPr>
          <p:cNvPr id="3074" name="Picture 2" descr="Nuclear And Solar And Wind Power Can Solve Future Energy Shortages ...">
            <a:extLst>
              <a:ext uri="{FF2B5EF4-FFF2-40B4-BE49-F238E27FC236}">
                <a16:creationId xmlns="" xmlns:a16="http://schemas.microsoft.com/office/drawing/2014/main" id="{EB468C95-5F42-471C-A2D9-9CD15A9D0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144" y="3114397"/>
            <a:ext cx="12425362" cy="828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546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altLang="en-US" dirty="0" smtClean="0"/>
              <a:t>“Is nuclear power dangerous?”</a:t>
            </a:r>
            <a:endParaRPr lang="en-US" altLang="en-US" dirty="0"/>
          </a:p>
        </p:txBody>
      </p:sp>
      <p:sp>
        <p:nvSpPr>
          <p:cNvPr id="11" name="Content Placeholder 10"/>
          <p:cNvSpPr>
            <a:spLocks noGrp="1"/>
          </p:cNvSpPr>
          <p:nvPr>
            <p:ph idx="1"/>
          </p:nvPr>
        </p:nvSpPr>
        <p:spPr/>
        <p:txBody>
          <a:bodyPr rtlCol="0">
            <a:normAutofit/>
          </a:bodyPr>
          <a:lstStyle/>
          <a:p>
            <a:pPr lvl="1" fontAlgn="auto">
              <a:spcAft>
                <a:spcPts val="0"/>
              </a:spcAft>
              <a:buFont typeface="Arial" panose="020B0604020202020204" pitchFamily="34" charset="0"/>
              <a:buChar char="•"/>
              <a:defRPr/>
            </a:pPr>
            <a:endParaRPr lang="en-US" dirty="0"/>
          </a:p>
          <a:p>
            <a:pPr fontAlgn="auto">
              <a:spcAft>
                <a:spcPts val="0"/>
              </a:spcAft>
              <a:defRPr/>
            </a:pPr>
            <a:endParaRPr lang="en-US" dirty="0"/>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solidFill>
                  <a:prstClr val="black">
                    <a:tint val="75000"/>
                  </a:prstClr>
                </a:solidFill>
              </a:rPr>
              <a:pPr>
                <a:defRPr/>
              </a:pPr>
              <a:t>27</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1218883" y="2287191"/>
            <a:ext cx="21349489" cy="1077949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812589" y="611234"/>
            <a:ext cx="22752473" cy="1371237"/>
          </a:xfrm>
        </p:spPr>
        <p:txBody>
          <a:bodyPr/>
          <a:lstStyle/>
          <a:p>
            <a:r>
              <a:rPr lang="en-US" altLang="en-US" dirty="0" smtClean="0"/>
              <a:t>“How will I know if there is an emergency at my local plant and what would I do to respond?”</a:t>
            </a:r>
            <a:endParaRPr lang="en-US" altLang="en-US" dirty="0"/>
          </a:p>
        </p:txBody>
      </p:sp>
      <p:sp>
        <p:nvSpPr>
          <p:cNvPr id="11" name="Content Placeholder 10"/>
          <p:cNvSpPr>
            <a:spLocks noGrp="1"/>
          </p:cNvSpPr>
          <p:nvPr>
            <p:ph idx="1"/>
          </p:nvPr>
        </p:nvSpPr>
        <p:spPr>
          <a:xfrm>
            <a:off x="812589" y="1982470"/>
            <a:ext cx="22752473" cy="11046123"/>
          </a:xfrm>
        </p:spPr>
        <p:txBody>
          <a:bodyPr rtlCol="0">
            <a:normAutofit/>
          </a:bodyPr>
          <a:lstStyle/>
          <a:p>
            <a:pPr marL="342814" lvl="1" indent="0" fontAlgn="auto">
              <a:spcAft>
                <a:spcPts val="0"/>
              </a:spcAft>
              <a:buNone/>
              <a:defRPr/>
            </a:pPr>
            <a:endParaRPr lang="en-US" dirty="0"/>
          </a:p>
          <a:p>
            <a:pPr fontAlgn="auto">
              <a:spcAft>
                <a:spcPts val="0"/>
              </a:spcAft>
              <a:defRPr/>
            </a:pPr>
            <a:endParaRPr lang="en-US" dirty="0"/>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solidFill>
                  <a:prstClr val="black">
                    <a:tint val="75000"/>
                  </a:prstClr>
                </a:solidFill>
              </a:rPr>
              <a:pPr>
                <a:defRPr/>
              </a:pPr>
              <a:t>28</a:t>
            </a:fld>
            <a:endParaRPr lang="en-US"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1218883" y="2439551"/>
            <a:ext cx="19692570" cy="10779492"/>
          </a:xfrm>
          <a:prstGeom prst="rect">
            <a:avLst/>
          </a:prstGeom>
        </p:spPr>
      </p:pic>
    </p:spTree>
    <p:extLst>
      <p:ext uri="{BB962C8B-B14F-4D97-AF65-F5344CB8AC3E}">
        <p14:creationId xmlns:p14="http://schemas.microsoft.com/office/powerpoint/2010/main" val="1397917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altLang="en-US" dirty="0" smtClean="0"/>
              <a:t>“You work in a nuclear industry. Shouldn’t you be glowing green?”</a:t>
            </a:r>
            <a:endParaRPr lang="en-US" altLang="en-US" dirty="0"/>
          </a:p>
        </p:txBody>
      </p:sp>
      <p:sp>
        <p:nvSpPr>
          <p:cNvPr id="11" name="Content Placeholder 10"/>
          <p:cNvSpPr>
            <a:spLocks noGrp="1"/>
          </p:cNvSpPr>
          <p:nvPr>
            <p:ph idx="1"/>
          </p:nvPr>
        </p:nvSpPr>
        <p:spPr>
          <a:xfrm>
            <a:off x="812589" y="3353713"/>
            <a:ext cx="22752473" cy="8836898"/>
          </a:xfrm>
        </p:spPr>
        <p:txBody>
          <a:bodyPr rtlCol="0">
            <a:normAutofit/>
          </a:bodyPr>
          <a:lstStyle/>
          <a:p>
            <a:pPr marL="342814" lvl="1" indent="0" fontAlgn="auto">
              <a:spcAft>
                <a:spcPts val="0"/>
              </a:spcAft>
              <a:buNone/>
              <a:defRPr/>
            </a:pPr>
            <a:endParaRPr lang="en-US" dirty="0"/>
          </a:p>
          <a:p>
            <a:pPr fontAlgn="auto">
              <a:spcAft>
                <a:spcPts val="0"/>
              </a:spcAft>
              <a:defRPr/>
            </a:pPr>
            <a:endParaRPr lang="en-US" dirty="0"/>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solidFill>
                  <a:prstClr val="black">
                    <a:tint val="75000"/>
                  </a:prstClr>
                </a:solidFill>
              </a:rPr>
              <a:pPr>
                <a:defRPr/>
              </a:pPr>
              <a:t>29</a:t>
            </a:fld>
            <a:endParaRPr lang="en-US" dirty="0">
              <a:solidFill>
                <a:prstClr val="black">
                  <a:tint val="75000"/>
                </a:prstClr>
              </a:solidFill>
            </a:endParaRPr>
          </a:p>
        </p:txBody>
      </p:sp>
      <p:sp>
        <p:nvSpPr>
          <p:cNvPr id="5" name="Rectangle 4"/>
          <p:cNvSpPr/>
          <p:nvPr/>
        </p:nvSpPr>
        <p:spPr>
          <a:xfrm>
            <a:off x="2894846" y="3578803"/>
            <a:ext cx="17826157" cy="5631029"/>
          </a:xfrm>
          <a:prstGeom prst="rect">
            <a:avLst/>
          </a:prstGeom>
        </p:spPr>
        <p:txBody>
          <a:bodyPr wrap="square">
            <a:spAutoFit/>
          </a:bodyPr>
          <a:lstStyle/>
          <a:p>
            <a:pPr marL="571357" indent="-571357" defTabSz="1828343" fontAlgn="base">
              <a:spcBef>
                <a:spcPct val="0"/>
              </a:spcBef>
              <a:spcAft>
                <a:spcPct val="0"/>
              </a:spcAft>
              <a:buFont typeface="Arial" panose="020B0604020202020204" pitchFamily="34" charset="0"/>
              <a:buChar char="•"/>
            </a:pPr>
            <a:r>
              <a:rPr lang="en-US" sz="3599" dirty="0">
                <a:solidFill>
                  <a:prstClr val="black"/>
                </a:solidFill>
                <a:cs typeface="Arial" charset="0"/>
              </a:rPr>
              <a:t>Control operators do not work by themselves.</a:t>
            </a:r>
          </a:p>
          <a:p>
            <a:pPr defTabSz="1828343" fontAlgn="base">
              <a:spcBef>
                <a:spcPct val="0"/>
              </a:spcBef>
              <a:spcAft>
                <a:spcPct val="0"/>
              </a:spcAft>
            </a:pPr>
            <a:endParaRPr lang="en-US" sz="3599" dirty="0">
              <a:solidFill>
                <a:prstClr val="black"/>
              </a:solidFill>
              <a:cs typeface="Arial" charset="0"/>
            </a:endParaRPr>
          </a:p>
          <a:p>
            <a:pPr marL="571357" indent="-571357" defTabSz="1828343" fontAlgn="base">
              <a:spcBef>
                <a:spcPct val="0"/>
              </a:spcBef>
              <a:spcAft>
                <a:spcPct val="0"/>
              </a:spcAft>
              <a:buFont typeface="Arial" panose="020B0604020202020204" pitchFamily="34" charset="0"/>
              <a:buChar char="•"/>
            </a:pPr>
            <a:r>
              <a:rPr lang="en-US" sz="3599" dirty="0">
                <a:solidFill>
                  <a:prstClr val="black"/>
                </a:solidFill>
                <a:cs typeface="Arial" charset="0"/>
              </a:rPr>
              <a:t>Commercial nuclear spent fuel is not a liquid.</a:t>
            </a:r>
          </a:p>
          <a:p>
            <a:pPr defTabSz="1828343" fontAlgn="base">
              <a:spcBef>
                <a:spcPct val="0"/>
              </a:spcBef>
              <a:spcAft>
                <a:spcPct val="0"/>
              </a:spcAft>
            </a:pPr>
            <a:endParaRPr lang="en-US" sz="3599" dirty="0">
              <a:solidFill>
                <a:prstClr val="black"/>
              </a:solidFill>
              <a:cs typeface="Arial" charset="0"/>
            </a:endParaRPr>
          </a:p>
          <a:p>
            <a:pPr marL="571357" indent="-571357" defTabSz="1828343" fontAlgn="base">
              <a:spcBef>
                <a:spcPct val="0"/>
              </a:spcBef>
              <a:spcAft>
                <a:spcPct val="0"/>
              </a:spcAft>
              <a:buFont typeface="Arial" panose="020B0604020202020204" pitchFamily="34" charset="0"/>
              <a:buChar char="•"/>
            </a:pPr>
            <a:r>
              <a:rPr lang="en-US" sz="3599" dirty="0">
                <a:solidFill>
                  <a:prstClr val="black"/>
                </a:solidFill>
                <a:cs typeface="Arial" charset="0"/>
              </a:rPr>
              <a:t>Nuclear waste is safely stored.</a:t>
            </a:r>
          </a:p>
          <a:p>
            <a:pPr defTabSz="1828343" fontAlgn="base">
              <a:spcBef>
                <a:spcPct val="0"/>
              </a:spcBef>
              <a:spcAft>
                <a:spcPct val="0"/>
              </a:spcAft>
            </a:pPr>
            <a:endParaRPr lang="en-US" sz="3599" dirty="0">
              <a:solidFill>
                <a:prstClr val="black"/>
              </a:solidFill>
              <a:cs typeface="Arial" charset="0"/>
            </a:endParaRPr>
          </a:p>
          <a:p>
            <a:pPr marL="571357" indent="-571357" defTabSz="1828343" fontAlgn="base">
              <a:spcBef>
                <a:spcPct val="0"/>
              </a:spcBef>
              <a:spcAft>
                <a:spcPct val="0"/>
              </a:spcAft>
              <a:buFont typeface="Arial" panose="020B0604020202020204" pitchFamily="34" charset="0"/>
              <a:buChar char="•"/>
            </a:pPr>
            <a:r>
              <a:rPr lang="en-US" sz="3599" dirty="0">
                <a:solidFill>
                  <a:prstClr val="black"/>
                </a:solidFill>
                <a:cs typeface="Arial" charset="0"/>
              </a:rPr>
              <a:t>Nuclear power plants do not cause mutations.</a:t>
            </a:r>
          </a:p>
          <a:p>
            <a:pPr defTabSz="1828343" fontAlgn="base">
              <a:spcBef>
                <a:spcPct val="0"/>
              </a:spcBef>
              <a:spcAft>
                <a:spcPct val="0"/>
              </a:spcAft>
            </a:pPr>
            <a:endParaRPr lang="en-US" sz="3599" dirty="0">
              <a:solidFill>
                <a:prstClr val="black"/>
              </a:solidFill>
              <a:cs typeface="Arial" charset="0"/>
            </a:endParaRPr>
          </a:p>
          <a:p>
            <a:pPr defTabSz="1828343" fontAlgn="base">
              <a:spcBef>
                <a:spcPct val="0"/>
              </a:spcBef>
              <a:spcAft>
                <a:spcPct val="0"/>
              </a:spcAft>
            </a:pPr>
            <a:r>
              <a:rPr lang="en-US" sz="3599" dirty="0">
                <a:solidFill>
                  <a:prstClr val="black"/>
                </a:solidFill>
                <a:cs typeface="Arial" charset="0"/>
                <a:hlinkClick r:id="rId3"/>
              </a:rPr>
              <a:t>https://www.energy.gov/ne/downloads/ultimate-fast-facts-guide-nuclear-energy</a:t>
            </a:r>
            <a:endParaRPr lang="en-US" sz="3599" dirty="0">
              <a:solidFill>
                <a:prstClr val="black"/>
              </a:solidFill>
              <a:cs typeface="Arial" charset="0"/>
            </a:endParaRPr>
          </a:p>
          <a:p>
            <a:pPr defTabSz="1828343" fontAlgn="base">
              <a:spcBef>
                <a:spcPct val="0"/>
              </a:spcBef>
              <a:spcAft>
                <a:spcPct val="0"/>
              </a:spcAft>
            </a:pPr>
            <a:endParaRPr lang="en-US" sz="3599" dirty="0">
              <a:solidFill>
                <a:prstClr val="black"/>
              </a:solidFill>
              <a:cs typeface="Arial" charset="0"/>
            </a:endParaRPr>
          </a:p>
        </p:txBody>
      </p:sp>
    </p:spTree>
    <p:extLst>
      <p:ext uri="{BB962C8B-B14F-4D97-AF65-F5344CB8AC3E}">
        <p14:creationId xmlns:p14="http://schemas.microsoft.com/office/powerpoint/2010/main" val="187671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dirty="0"/>
              <a:t>TYPES OF ADVOCATES</a:t>
            </a:r>
          </a:p>
        </p:txBody>
      </p:sp>
      <p:pic>
        <p:nvPicPr>
          <p:cNvPr id="2050" name="Picture 2" descr="Green Thermometer Transparent &amp; PNG Clipart Free Download - YAWD">
            <a:extLst>
              <a:ext uri="{FF2B5EF4-FFF2-40B4-BE49-F238E27FC236}">
                <a16:creationId xmlns="" xmlns:a16="http://schemas.microsoft.com/office/drawing/2014/main" id="{DD6634DD-58B4-429C-AB76-8B7F14E2B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49625" y="3651250"/>
            <a:ext cx="3813175" cy="79043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7626354F-C8BF-4329-A9CF-BF44909EF790}"/>
              </a:ext>
            </a:extLst>
          </p:cNvPr>
          <p:cNvSpPr/>
          <p:nvPr/>
        </p:nvSpPr>
        <p:spPr>
          <a:xfrm>
            <a:off x="11591389" y="7078943"/>
            <a:ext cx="2690544" cy="923330"/>
          </a:xfrm>
          <a:prstGeom prst="rect">
            <a:avLst/>
          </a:prstGeom>
        </p:spPr>
        <p:txBody>
          <a:bodyPr wrap="none">
            <a:spAutoFit/>
          </a:bodyPr>
          <a:lstStyle/>
          <a:p>
            <a:pPr algn="ctr"/>
            <a:r>
              <a:rPr lang="en-US" sz="5400" b="1" u="sng" dirty="0">
                <a:solidFill>
                  <a:schemeClr val="bg1"/>
                </a:solidFill>
                <a:latin typeface="Helvetica Light"/>
                <a:cs typeface="Helvetica" panose="020B0604020202020204" pitchFamily="34" charset="0"/>
              </a:rPr>
              <a:t>Skeptics</a:t>
            </a:r>
          </a:p>
        </p:txBody>
      </p:sp>
      <p:sp>
        <p:nvSpPr>
          <p:cNvPr id="8" name="Rectangle 7">
            <a:extLst>
              <a:ext uri="{FF2B5EF4-FFF2-40B4-BE49-F238E27FC236}">
                <a16:creationId xmlns="" xmlns:a16="http://schemas.microsoft.com/office/drawing/2014/main" id="{6327AF2A-31EC-48E5-9DBD-CAB31C927BAA}"/>
              </a:ext>
            </a:extLst>
          </p:cNvPr>
          <p:cNvSpPr/>
          <p:nvPr/>
        </p:nvSpPr>
        <p:spPr>
          <a:xfrm>
            <a:off x="13044031" y="8002273"/>
            <a:ext cx="3403496" cy="923330"/>
          </a:xfrm>
          <a:prstGeom prst="rect">
            <a:avLst/>
          </a:prstGeom>
        </p:spPr>
        <p:txBody>
          <a:bodyPr wrap="none">
            <a:spAutoFit/>
          </a:bodyPr>
          <a:lstStyle/>
          <a:p>
            <a:pPr algn="ctr"/>
            <a:r>
              <a:rPr lang="en-US" sz="5400" b="1" u="sng" dirty="0">
                <a:solidFill>
                  <a:schemeClr val="bg1"/>
                </a:solidFill>
                <a:latin typeface="Helvetica Light"/>
                <a:cs typeface="Helvetica" panose="020B0604020202020204" pitchFamily="34" charset="0"/>
              </a:rPr>
              <a:t>Opposition</a:t>
            </a:r>
          </a:p>
        </p:txBody>
      </p:sp>
      <p:sp>
        <p:nvSpPr>
          <p:cNvPr id="9" name="Rectangle 8">
            <a:extLst>
              <a:ext uri="{FF2B5EF4-FFF2-40B4-BE49-F238E27FC236}">
                <a16:creationId xmlns="" xmlns:a16="http://schemas.microsoft.com/office/drawing/2014/main" id="{F3E8C285-1173-4248-9EB8-99D01B889125}"/>
              </a:ext>
            </a:extLst>
          </p:cNvPr>
          <p:cNvSpPr/>
          <p:nvPr/>
        </p:nvSpPr>
        <p:spPr>
          <a:xfrm>
            <a:off x="13001680" y="4561200"/>
            <a:ext cx="3488199" cy="923330"/>
          </a:xfrm>
          <a:prstGeom prst="rect">
            <a:avLst/>
          </a:prstGeom>
        </p:spPr>
        <p:txBody>
          <a:bodyPr wrap="none">
            <a:spAutoFit/>
          </a:bodyPr>
          <a:lstStyle/>
          <a:p>
            <a:pPr algn="ctr"/>
            <a:r>
              <a:rPr lang="en-US" sz="5400" dirty="0">
                <a:solidFill>
                  <a:schemeClr val="bg1"/>
                </a:solidFill>
                <a:latin typeface="Helvetica Light"/>
                <a:cs typeface="Helvetica" panose="020B0604020202020204" pitchFamily="34" charset="0"/>
              </a:rPr>
              <a:t>Supporters</a:t>
            </a:r>
          </a:p>
        </p:txBody>
      </p:sp>
      <p:sp>
        <p:nvSpPr>
          <p:cNvPr id="10" name="Rectangle 9">
            <a:extLst>
              <a:ext uri="{FF2B5EF4-FFF2-40B4-BE49-F238E27FC236}">
                <a16:creationId xmlns="" xmlns:a16="http://schemas.microsoft.com/office/drawing/2014/main" id="{83CC80E2-D374-4852-A734-6ED7FCD79F1C}"/>
              </a:ext>
            </a:extLst>
          </p:cNvPr>
          <p:cNvSpPr/>
          <p:nvPr/>
        </p:nvSpPr>
        <p:spPr>
          <a:xfrm>
            <a:off x="11591389" y="5457217"/>
            <a:ext cx="3154390" cy="923330"/>
          </a:xfrm>
          <a:prstGeom prst="rect">
            <a:avLst/>
          </a:prstGeom>
        </p:spPr>
        <p:txBody>
          <a:bodyPr wrap="none">
            <a:spAutoFit/>
          </a:bodyPr>
          <a:lstStyle/>
          <a:p>
            <a:pPr algn="ctr"/>
            <a:r>
              <a:rPr lang="en-US" sz="5400" dirty="0">
                <a:solidFill>
                  <a:schemeClr val="bg1"/>
                </a:solidFill>
                <a:latin typeface="Helvetica Light"/>
                <a:cs typeface="Helvetica" panose="020B0604020202020204" pitchFamily="34" charset="0"/>
              </a:rPr>
              <a:t>Prospects</a:t>
            </a:r>
          </a:p>
        </p:txBody>
      </p:sp>
      <p:cxnSp>
        <p:nvCxnSpPr>
          <p:cNvPr id="11" name="Straight Arrow Connector 10">
            <a:extLst>
              <a:ext uri="{FF2B5EF4-FFF2-40B4-BE49-F238E27FC236}">
                <a16:creationId xmlns="" xmlns:a16="http://schemas.microsoft.com/office/drawing/2014/main" id="{5E96ABC9-35EE-4C56-801A-0774479A445A}"/>
              </a:ext>
            </a:extLst>
          </p:cNvPr>
          <p:cNvCxnSpPr>
            <a:cxnSpLocks/>
          </p:cNvCxnSpPr>
          <p:nvPr/>
        </p:nvCxnSpPr>
        <p:spPr>
          <a:xfrm>
            <a:off x="10027920" y="5022865"/>
            <a:ext cx="29737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4E5BC654-749F-496F-9B3F-2250233B8460}"/>
              </a:ext>
            </a:extLst>
          </p:cNvPr>
          <p:cNvCxnSpPr>
            <a:cxnSpLocks/>
          </p:cNvCxnSpPr>
          <p:nvPr/>
        </p:nvCxnSpPr>
        <p:spPr>
          <a:xfrm>
            <a:off x="10097480" y="5891570"/>
            <a:ext cx="141732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FBA81DD6-B852-41E2-8CA9-44149D8DD7C7}"/>
              </a:ext>
            </a:extLst>
          </p:cNvPr>
          <p:cNvCxnSpPr>
            <a:cxnSpLocks/>
          </p:cNvCxnSpPr>
          <p:nvPr/>
        </p:nvCxnSpPr>
        <p:spPr>
          <a:xfrm>
            <a:off x="10097480" y="7603447"/>
            <a:ext cx="141732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E7D167FA-0244-4F56-BE49-E9A9077AB0CE}"/>
              </a:ext>
            </a:extLst>
          </p:cNvPr>
          <p:cNvCxnSpPr>
            <a:cxnSpLocks/>
          </p:cNvCxnSpPr>
          <p:nvPr/>
        </p:nvCxnSpPr>
        <p:spPr>
          <a:xfrm>
            <a:off x="10104509" y="8375665"/>
            <a:ext cx="29737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943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964" y="4368809"/>
            <a:ext cx="21025723" cy="2651126"/>
          </a:xfrm>
        </p:spPr>
        <p:txBody>
          <a:bodyPr/>
          <a:lstStyle/>
          <a:p>
            <a:pPr algn="ctr"/>
            <a:r>
              <a:rPr lang="en-US" dirty="0"/>
              <a:t>Mythbuster Minutes</a:t>
            </a:r>
          </a:p>
        </p:txBody>
      </p:sp>
    </p:spTree>
    <p:extLst>
      <p:ext uri="{BB962C8B-B14F-4D97-AF65-F5344CB8AC3E}">
        <p14:creationId xmlns:p14="http://schemas.microsoft.com/office/powerpoint/2010/main" val="346101952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029C50FF-83EA-47E9-9147-E50D2D7B27E6}"/>
              </a:ext>
            </a:extLst>
          </p:cNvPr>
          <p:cNvSpPr>
            <a:spLocks noGrp="1"/>
          </p:cNvSpPr>
          <p:nvPr>
            <p:ph idx="1"/>
          </p:nvPr>
        </p:nvSpPr>
        <p:spPr>
          <a:xfrm>
            <a:off x="2243193" y="1866462"/>
            <a:ext cx="19891264" cy="8702676"/>
          </a:xfrm>
        </p:spPr>
        <p:txBody>
          <a:bodyPr>
            <a:normAutofit/>
          </a:bodyPr>
          <a:lstStyle/>
          <a:p>
            <a:r>
              <a:rPr lang="en-US" sz="6000" dirty="0"/>
              <a:t>“Nuclear plants emit radioactive material into the atmosphere.”</a:t>
            </a:r>
          </a:p>
          <a:p>
            <a:r>
              <a:rPr lang="en-US" sz="6000" dirty="0"/>
              <a:t>“Don’t swim in the lake near the plant or you’ll get contaminated!”</a:t>
            </a:r>
          </a:p>
          <a:p>
            <a:r>
              <a:rPr lang="en-US" sz="6000" dirty="0"/>
              <a:t>“Nuclear waste is destroying our environment.”</a:t>
            </a:r>
          </a:p>
          <a:p>
            <a:r>
              <a:rPr lang="en-US" sz="6000" dirty="0"/>
              <a:t>“We don’t need nuclear if we have wind and solar.”</a:t>
            </a:r>
          </a:p>
          <a:p>
            <a:r>
              <a:rPr lang="en-US" sz="6000" dirty="0"/>
              <a:t>“Nuclear power is more expensive than other forms of energy and increases our taxes.”</a:t>
            </a:r>
          </a:p>
          <a:p>
            <a:endParaRPr lang="en-US" sz="6000" dirty="0"/>
          </a:p>
        </p:txBody>
      </p:sp>
    </p:spTree>
    <p:extLst>
      <p:ext uri="{BB962C8B-B14F-4D97-AF65-F5344CB8AC3E}">
        <p14:creationId xmlns:p14="http://schemas.microsoft.com/office/powerpoint/2010/main" val="103637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461" y="1000124"/>
            <a:ext cx="21025723" cy="2651126"/>
          </a:xfrm>
        </p:spPr>
        <p:txBody>
          <a:bodyPr/>
          <a:lstStyle/>
          <a:p>
            <a:r>
              <a:rPr lang="en-US" sz="6600" cap="none" dirty="0">
                <a:latin typeface="Helvetica Light"/>
              </a:rPr>
              <a:t>How to respond?</a:t>
            </a:r>
          </a:p>
        </p:txBody>
      </p:sp>
      <p:sp>
        <p:nvSpPr>
          <p:cNvPr id="3" name="Content Placeholder 2"/>
          <p:cNvSpPr>
            <a:spLocks noGrp="1"/>
          </p:cNvSpPr>
          <p:nvPr>
            <p:ph idx="1"/>
          </p:nvPr>
        </p:nvSpPr>
        <p:spPr>
          <a:xfrm>
            <a:off x="2180461" y="3651250"/>
            <a:ext cx="19512891" cy="5902653"/>
          </a:xfrm>
        </p:spPr>
        <p:txBody>
          <a:bodyPr/>
          <a:lstStyle/>
          <a:p>
            <a:r>
              <a:rPr lang="en-US" sz="6000" dirty="0"/>
              <a:t>State the basic facts. </a:t>
            </a:r>
          </a:p>
          <a:p>
            <a:r>
              <a:rPr lang="en-US" sz="6000" dirty="0"/>
              <a:t>Then pivot to larger points on </a:t>
            </a:r>
            <a:r>
              <a:rPr lang="en-US" sz="6000" dirty="0" err="1"/>
              <a:t>nuclear’s</a:t>
            </a:r>
            <a:r>
              <a:rPr lang="en-US" sz="6000" dirty="0"/>
              <a:t> benefits.</a:t>
            </a:r>
          </a:p>
          <a:p>
            <a:r>
              <a:rPr lang="en-US" sz="6000" dirty="0"/>
              <a:t>Share your story or perspective. </a:t>
            </a:r>
          </a:p>
          <a:p>
            <a:r>
              <a:rPr lang="en-US" sz="6000" dirty="0"/>
              <a:t>Listen. </a:t>
            </a:r>
          </a:p>
          <a:p>
            <a:pPr lvl="1"/>
            <a:endParaRPr lang="en-US" dirty="0"/>
          </a:p>
          <a:p>
            <a:endParaRPr lang="en-US" dirty="0"/>
          </a:p>
        </p:txBody>
      </p:sp>
    </p:spTree>
    <p:extLst>
      <p:ext uri="{BB962C8B-B14F-4D97-AF65-F5344CB8AC3E}">
        <p14:creationId xmlns:p14="http://schemas.microsoft.com/office/powerpoint/2010/main" val="3598357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1AF3B6-F9F1-4834-86D8-577900AC6EE1}"/>
              </a:ext>
            </a:extLst>
          </p:cNvPr>
          <p:cNvSpPr>
            <a:spLocks noGrp="1"/>
          </p:cNvSpPr>
          <p:nvPr>
            <p:ph type="title"/>
          </p:nvPr>
        </p:nvSpPr>
        <p:spPr>
          <a:xfrm>
            <a:off x="1659536" y="5103476"/>
            <a:ext cx="21025723" cy="3742349"/>
          </a:xfrm>
        </p:spPr>
        <p:txBody>
          <a:bodyPr/>
          <a:lstStyle/>
          <a:p>
            <a:pPr algn="ctr"/>
            <a:r>
              <a:rPr lang="en-US" dirty="0"/>
              <a:t>Questions???</a:t>
            </a:r>
          </a:p>
        </p:txBody>
      </p:sp>
    </p:spTree>
    <p:extLst>
      <p:ext uri="{BB962C8B-B14F-4D97-AF65-F5344CB8AC3E}">
        <p14:creationId xmlns:p14="http://schemas.microsoft.com/office/powerpoint/2010/main" val="3705362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Conversations about nuclear</a:t>
            </a:r>
            <a:r>
              <a:rPr lang="en-US" sz="4800" dirty="0"/>
              <a:t/>
            </a:r>
            <a:br>
              <a:rPr lang="en-US" sz="4800" dirty="0"/>
            </a:br>
            <a:r>
              <a:rPr lang="en-US" sz="4800" dirty="0"/>
              <a:t>Contact Information</a:t>
            </a:r>
          </a:p>
        </p:txBody>
      </p:sp>
      <p:sp>
        <p:nvSpPr>
          <p:cNvPr id="3" name="Content Placeholder 2"/>
          <p:cNvSpPr>
            <a:spLocks noGrp="1"/>
          </p:cNvSpPr>
          <p:nvPr>
            <p:ph idx="1"/>
          </p:nvPr>
        </p:nvSpPr>
        <p:spPr>
          <a:xfrm>
            <a:off x="1675964" y="5049077"/>
            <a:ext cx="21025723" cy="7936663"/>
          </a:xfrm>
        </p:spPr>
        <p:txBody>
          <a:bodyPr>
            <a:normAutofit/>
          </a:bodyPr>
          <a:lstStyle/>
          <a:p>
            <a:r>
              <a:rPr lang="en-US" b="1" i="1" dirty="0"/>
              <a:t>Tara Zachariah </a:t>
            </a:r>
            <a:r>
              <a:rPr lang="en-US" dirty="0"/>
              <a:t>– tara@boundarystone.com</a:t>
            </a:r>
            <a:endParaRPr lang="de-DE" dirty="0"/>
          </a:p>
          <a:p>
            <a:endParaRPr lang="en-US" dirty="0"/>
          </a:p>
          <a:p>
            <a:r>
              <a:rPr lang="de-DE" b="1" i="1" dirty="0"/>
              <a:t>Jennifer </a:t>
            </a:r>
            <a:r>
              <a:rPr lang="de-DE" b="1" i="1" dirty="0" smtClean="0"/>
              <a:t>Hayden </a:t>
            </a:r>
            <a:r>
              <a:rPr lang="en-US" dirty="0" smtClean="0"/>
              <a:t>– </a:t>
            </a:r>
            <a:r>
              <a:rPr lang="de-DE" dirty="0" smtClean="0"/>
              <a:t>jhayden@nuclearmuseum.org</a:t>
            </a:r>
            <a:endParaRPr lang="de-DE" dirty="0"/>
          </a:p>
          <a:p>
            <a:endParaRPr lang="sv-SE" dirty="0"/>
          </a:p>
          <a:p>
            <a:r>
              <a:rPr lang="en-US" b="1" i="1" dirty="0" smtClean="0"/>
              <a:t>Kristin </a:t>
            </a:r>
            <a:r>
              <a:rPr lang="en-US" b="1" i="1" dirty="0" smtClean="0"/>
              <a:t>Waldschlager </a:t>
            </a:r>
            <a:r>
              <a:rPr lang="en-US" dirty="0" smtClean="0"/>
              <a:t>– </a:t>
            </a:r>
            <a:r>
              <a:rPr lang="de-DE" dirty="0" smtClean="0"/>
              <a:t>Kristin.Waldschlager@cns.doe.gov</a:t>
            </a:r>
            <a:endParaRPr lang="de-DE" dirty="0"/>
          </a:p>
          <a:p>
            <a:pPr marL="0" indent="0">
              <a:buNone/>
            </a:pPr>
            <a:endParaRPr lang="en-US" dirty="0"/>
          </a:p>
          <a:p>
            <a:r>
              <a:rPr lang="en-US" b="1" i="1" dirty="0" smtClean="0"/>
              <a:t>Kelly </a:t>
            </a:r>
            <a:r>
              <a:rPr lang="en-US" b="1" i="1" dirty="0" err="1" smtClean="0"/>
              <a:t>McPharlin</a:t>
            </a:r>
            <a:r>
              <a:rPr lang="en-US" b="1" i="1" dirty="0" smtClean="0"/>
              <a:t> </a:t>
            </a:r>
            <a:r>
              <a:rPr lang="en-US" dirty="0" smtClean="0"/>
              <a:t>– </a:t>
            </a:r>
            <a:r>
              <a:rPr lang="de-DE" dirty="0" smtClean="0"/>
              <a:t>klm@nei.org</a:t>
            </a:r>
            <a:endParaRPr lang="de-DE" dirty="0"/>
          </a:p>
        </p:txBody>
      </p:sp>
    </p:spTree>
    <p:extLst>
      <p:ext uri="{BB962C8B-B14F-4D97-AF65-F5344CB8AC3E}">
        <p14:creationId xmlns:p14="http://schemas.microsoft.com/office/powerpoint/2010/main" val="706221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Conversations about nuclear</a:t>
            </a:r>
            <a:r>
              <a:rPr lang="en-US" sz="4800" dirty="0"/>
              <a:t/>
            </a:r>
            <a:br>
              <a:rPr lang="en-US" sz="4800" dirty="0"/>
            </a:br>
            <a:r>
              <a:rPr lang="en-US" sz="4800" dirty="0"/>
              <a:t>Additional Resources</a:t>
            </a:r>
          </a:p>
        </p:txBody>
      </p:sp>
      <p:sp>
        <p:nvSpPr>
          <p:cNvPr id="3" name="Content Placeholder 2"/>
          <p:cNvSpPr>
            <a:spLocks noGrp="1"/>
          </p:cNvSpPr>
          <p:nvPr>
            <p:ph idx="1"/>
          </p:nvPr>
        </p:nvSpPr>
        <p:spPr>
          <a:xfrm>
            <a:off x="3641507" y="4394200"/>
            <a:ext cx="17094636" cy="6629400"/>
          </a:xfrm>
          <a:solidFill>
            <a:schemeClr val="bg2">
              <a:alpha val="63000"/>
            </a:schemeClr>
          </a:solidFill>
        </p:spPr>
        <p:txBody>
          <a:bodyPr>
            <a:normAutofit/>
          </a:bodyPr>
          <a:lstStyle/>
          <a:p>
            <a:pPr marL="0" indent="0" algn="ctr">
              <a:buNone/>
            </a:pPr>
            <a:endParaRPr lang="en-US" dirty="0" smtClean="0">
              <a:solidFill>
                <a:schemeClr val="bg2"/>
              </a:solidFill>
              <a:hlinkClick r:id="rId3">
                <a:extLst>
                  <a:ext uri="{A12FA001-AC4F-418D-AE19-62706E023703}">
                    <ahyp:hlinkClr xmlns="" xmlns:ahyp="http://schemas.microsoft.com/office/drawing/2018/hyperlinkcolor" val="tx"/>
                  </a:ext>
                </a:extLst>
              </a:hlinkClick>
            </a:endParaRPr>
          </a:p>
          <a:p>
            <a:pPr marL="0" indent="0" algn="ctr">
              <a:buNone/>
            </a:pPr>
            <a:r>
              <a:rPr lang="en-US" dirty="0" smtClean="0">
                <a:solidFill>
                  <a:schemeClr val="bg2"/>
                </a:solidFill>
                <a:hlinkClick r:id="rId3">
                  <a:extLst>
                    <a:ext uri="{A12FA001-AC4F-418D-AE19-62706E023703}">
                      <ahyp:hlinkClr xmlns="" xmlns:ahyp="http://schemas.microsoft.com/office/drawing/2018/hyperlinkcolor" val="tx"/>
                    </a:ext>
                  </a:extLst>
                </a:hlinkClick>
              </a:rPr>
              <a:t>What </a:t>
            </a:r>
            <a:r>
              <a:rPr lang="en-US" dirty="0">
                <a:solidFill>
                  <a:schemeClr val="bg2"/>
                </a:solidFill>
                <a:hlinkClick r:id="rId3">
                  <a:extLst>
                    <a:ext uri="{A12FA001-AC4F-418D-AE19-62706E023703}">
                      <ahyp:hlinkClr xmlns="" xmlns:ahyp="http://schemas.microsoft.com/office/drawing/2018/hyperlinkcolor" val="tx"/>
                    </a:ext>
                  </a:extLst>
                </a:hlinkClick>
              </a:rPr>
              <a:t>Happens to Nuclear Waste in the U.S</a:t>
            </a:r>
            <a:r>
              <a:rPr lang="en-US" dirty="0" smtClean="0">
                <a:solidFill>
                  <a:schemeClr val="bg2"/>
                </a:solidFill>
                <a:hlinkClick r:id="rId3">
                  <a:extLst>
                    <a:ext uri="{A12FA001-AC4F-418D-AE19-62706E023703}">
                      <ahyp:hlinkClr xmlns="" xmlns:ahyp="http://schemas.microsoft.com/office/drawing/2018/hyperlinkcolor" val="tx"/>
                    </a:ext>
                  </a:extLst>
                </a:hlinkClick>
              </a:rPr>
              <a:t>.?</a:t>
            </a:r>
            <a:endParaRPr lang="en-US" dirty="0" smtClean="0">
              <a:solidFill>
                <a:schemeClr val="bg2"/>
              </a:solidFill>
            </a:endParaRPr>
          </a:p>
          <a:p>
            <a:pPr marL="0" indent="0" algn="ctr">
              <a:buNone/>
            </a:pPr>
            <a:endParaRPr lang="en-US" dirty="0">
              <a:solidFill>
                <a:schemeClr val="bg2"/>
              </a:solidFill>
            </a:endParaRPr>
          </a:p>
          <a:p>
            <a:pPr marL="0" indent="0" algn="ctr">
              <a:buNone/>
            </a:pPr>
            <a:r>
              <a:rPr lang="en-US" dirty="0">
                <a:solidFill>
                  <a:schemeClr val="bg2"/>
                </a:solidFill>
                <a:hlinkClick r:id="rId4">
                  <a:extLst>
                    <a:ext uri="{A12FA001-AC4F-418D-AE19-62706E023703}">
                      <ahyp:hlinkClr xmlns="" xmlns:ahyp="http://schemas.microsoft.com/office/drawing/2018/hyperlinkcolor" val="tx"/>
                    </a:ext>
                  </a:extLst>
                </a:hlinkClick>
              </a:rPr>
              <a:t>The Future of Nuclear Energy in a Carbon-Constrained </a:t>
            </a:r>
            <a:r>
              <a:rPr lang="en-US" dirty="0" smtClean="0">
                <a:solidFill>
                  <a:schemeClr val="bg2"/>
                </a:solidFill>
                <a:hlinkClick r:id="rId4">
                  <a:extLst>
                    <a:ext uri="{A12FA001-AC4F-418D-AE19-62706E023703}">
                      <ahyp:hlinkClr xmlns="" xmlns:ahyp="http://schemas.microsoft.com/office/drawing/2018/hyperlinkcolor" val="tx"/>
                    </a:ext>
                  </a:extLst>
                </a:hlinkClick>
              </a:rPr>
              <a:t>World</a:t>
            </a:r>
            <a:endParaRPr lang="en-US" dirty="0" smtClean="0">
              <a:solidFill>
                <a:schemeClr val="bg2"/>
              </a:solidFill>
            </a:endParaRPr>
          </a:p>
          <a:p>
            <a:pPr marL="0" indent="0" algn="ctr">
              <a:buNone/>
            </a:pPr>
            <a:endParaRPr lang="en-US" dirty="0" smtClean="0">
              <a:solidFill>
                <a:schemeClr val="bg2"/>
              </a:solidFill>
            </a:endParaRPr>
          </a:p>
          <a:p>
            <a:pPr marL="0" indent="0" algn="ctr">
              <a:buNone/>
            </a:pPr>
            <a:r>
              <a:rPr lang="en-US" dirty="0" smtClean="0">
                <a:solidFill>
                  <a:prstClr val="black"/>
                </a:solidFill>
                <a:cs typeface="Arial" charset="0"/>
                <a:hlinkClick r:id="rId5"/>
              </a:rPr>
              <a:t>The Ultimate Fast Facts Guide to Nuclear Energy</a:t>
            </a:r>
            <a:endParaRPr lang="de-DE" dirty="0">
              <a:solidFill>
                <a:schemeClr val="bg2"/>
              </a:solidFill>
            </a:endParaRPr>
          </a:p>
        </p:txBody>
      </p:sp>
    </p:spTree>
    <p:extLst>
      <p:ext uri="{BB962C8B-B14F-4D97-AF65-F5344CB8AC3E}">
        <p14:creationId xmlns:p14="http://schemas.microsoft.com/office/powerpoint/2010/main" val="3279140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ENGAGING SKEPTICS</a:t>
            </a:r>
          </a:p>
        </p:txBody>
      </p:sp>
      <p:sp>
        <p:nvSpPr>
          <p:cNvPr id="3" name="Content Placeholder 2"/>
          <p:cNvSpPr>
            <a:spLocks noGrp="1"/>
          </p:cNvSpPr>
          <p:nvPr>
            <p:ph idx="1"/>
          </p:nvPr>
        </p:nvSpPr>
        <p:spPr>
          <a:xfrm>
            <a:off x="13761720" y="3651250"/>
            <a:ext cx="8939967" cy="8702676"/>
          </a:xfrm>
        </p:spPr>
        <p:txBody>
          <a:bodyPr/>
          <a:lstStyle/>
          <a:p>
            <a:r>
              <a:rPr lang="en-US" b="1" dirty="0"/>
              <a:t>Do your homework.</a:t>
            </a:r>
          </a:p>
          <a:p>
            <a:endParaRPr lang="en-US" b="1" dirty="0"/>
          </a:p>
          <a:p>
            <a:r>
              <a:rPr lang="en-US" b="1" dirty="0"/>
              <a:t>Ask about </a:t>
            </a:r>
            <a:r>
              <a:rPr lang="en-US" dirty="0"/>
              <a:t>their criticisms to understand perspective.</a:t>
            </a:r>
          </a:p>
          <a:p>
            <a:pPr marL="0" indent="0">
              <a:buNone/>
            </a:pPr>
            <a:endParaRPr lang="en-US" dirty="0"/>
          </a:p>
          <a:p>
            <a:r>
              <a:rPr lang="en-US" dirty="0"/>
              <a:t>Point to further </a:t>
            </a:r>
            <a:r>
              <a:rPr lang="en-US" b="1" dirty="0"/>
              <a:t>resources</a:t>
            </a:r>
            <a:r>
              <a:rPr lang="en-US"/>
              <a:t>. </a:t>
            </a:r>
            <a:endParaRPr lang="en-US" dirty="0"/>
          </a:p>
        </p:txBody>
      </p:sp>
      <p:pic>
        <p:nvPicPr>
          <p:cNvPr id="1028" name="Picture 4" descr="Doubt, skeptic, skeptical, suspect, suspicion, suspicious icon">
            <a:extLst>
              <a:ext uri="{FF2B5EF4-FFF2-40B4-BE49-F238E27FC236}">
                <a16:creationId xmlns="" xmlns:a16="http://schemas.microsoft.com/office/drawing/2014/main" id="{0F35F535-EF2D-4018-B6E2-B92FF49EE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955" y="3156007"/>
            <a:ext cx="4327023" cy="796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53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CONFRONTING OPPOSITION</a:t>
            </a:r>
          </a:p>
        </p:txBody>
      </p:sp>
      <p:sp>
        <p:nvSpPr>
          <p:cNvPr id="3" name="Content Placeholder 2"/>
          <p:cNvSpPr>
            <a:spLocks noGrp="1"/>
          </p:cNvSpPr>
          <p:nvPr>
            <p:ph idx="1"/>
          </p:nvPr>
        </p:nvSpPr>
        <p:spPr>
          <a:xfrm>
            <a:off x="12188825" y="3651250"/>
            <a:ext cx="10512862" cy="8702676"/>
          </a:xfrm>
        </p:spPr>
        <p:txBody>
          <a:bodyPr/>
          <a:lstStyle/>
          <a:p>
            <a:r>
              <a:rPr lang="en-US" b="1" dirty="0"/>
              <a:t>Listen</a:t>
            </a:r>
            <a:r>
              <a:rPr lang="en-US" dirty="0"/>
              <a:t> to criticisms to understand perspective.</a:t>
            </a:r>
          </a:p>
          <a:p>
            <a:endParaRPr lang="en-US" dirty="0"/>
          </a:p>
          <a:p>
            <a:r>
              <a:rPr lang="en-US" dirty="0"/>
              <a:t>Be </a:t>
            </a:r>
            <a:r>
              <a:rPr lang="en-US" b="1" dirty="0"/>
              <a:t>friendly and fact-forward</a:t>
            </a:r>
            <a:r>
              <a:rPr lang="en-US" dirty="0"/>
              <a:t>, not confrontational and emotional.</a:t>
            </a:r>
          </a:p>
          <a:p>
            <a:endParaRPr lang="en-US" dirty="0"/>
          </a:p>
          <a:p>
            <a:r>
              <a:rPr lang="en-US" dirty="0"/>
              <a:t>Avoid being </a:t>
            </a:r>
            <a:r>
              <a:rPr lang="en-US" b="1" dirty="0"/>
              <a:t>dismissive</a:t>
            </a:r>
            <a:r>
              <a:rPr lang="en-US" dirty="0"/>
              <a:t>.</a:t>
            </a:r>
          </a:p>
          <a:p>
            <a:endParaRPr lang="en-US" dirty="0"/>
          </a:p>
          <a:p>
            <a:r>
              <a:rPr lang="en-US" b="1" dirty="0"/>
              <a:t>Agree to disagree.</a:t>
            </a:r>
          </a:p>
        </p:txBody>
      </p:sp>
      <p:pic>
        <p:nvPicPr>
          <p:cNvPr id="3078" name="Picture 6" descr="Protesters Icon of Glyph style - Available in SVG, PNG, EPS, AI ...">
            <a:extLst>
              <a:ext uri="{FF2B5EF4-FFF2-40B4-BE49-F238E27FC236}">
                <a16:creationId xmlns="" xmlns:a16="http://schemas.microsoft.com/office/drawing/2014/main" id="{0E4AD42D-1831-4D90-8375-5CBEF6E01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005" y="3381385"/>
            <a:ext cx="7847330" cy="784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71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4101" y="2938876"/>
            <a:ext cx="16968812" cy="3505200"/>
          </a:xfrm>
        </p:spPr>
        <p:txBody>
          <a:bodyPr>
            <a:noAutofit/>
          </a:bodyPr>
          <a:lstStyle/>
          <a:p>
            <a:pPr algn="ctr"/>
            <a:r>
              <a:rPr lang="en-US" sz="10800" dirty="0">
                <a:solidFill>
                  <a:srgbClr val="F1A81A"/>
                </a:solidFill>
              </a:rPr>
              <a:t>Making Nuclear More Approachable </a:t>
            </a:r>
          </a:p>
        </p:txBody>
      </p:sp>
      <p:sp>
        <p:nvSpPr>
          <p:cNvPr id="4" name="Subtitle 2"/>
          <p:cNvSpPr txBox="1">
            <a:spLocks/>
          </p:cNvSpPr>
          <p:nvPr/>
        </p:nvSpPr>
        <p:spPr>
          <a:xfrm>
            <a:off x="5788025" y="8496386"/>
            <a:ext cx="12801600" cy="3505200"/>
          </a:xfrm>
          <a:prstGeom prst="rect">
            <a:avLst/>
          </a:prstGeom>
        </p:spPr>
        <p:txBody>
          <a:bodyPr vert="horz" lIns="182880" tIns="91440" rIns="182880" bIns="91440" rtlCol="0">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a:buClr>
                <a:srgbClr val="CDD4D7"/>
              </a:buClr>
            </a:pPr>
            <a:endParaRPr lang="en-US" sz="10800" dirty="0">
              <a:solidFill>
                <a:srgbClr val="CDD4D7"/>
              </a:solidFill>
            </a:endParaRPr>
          </a:p>
        </p:txBody>
      </p:sp>
      <p:pic>
        <p:nvPicPr>
          <p:cNvPr id="5" name="Picture 4" descr="NMNSH 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70477" y="8382534"/>
            <a:ext cx="7280260" cy="3619052"/>
          </a:xfrm>
          <a:prstGeom prst="rect">
            <a:avLst/>
          </a:prstGeom>
        </p:spPr>
      </p:pic>
      <p:pic>
        <p:nvPicPr>
          <p:cNvPr id="6" name="Picture 5" descr="NSW final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362" y="7595742"/>
            <a:ext cx="7348490" cy="5108576"/>
          </a:xfrm>
          <a:prstGeom prst="rect">
            <a:avLst/>
          </a:prstGeom>
        </p:spPr>
      </p:pic>
    </p:spTree>
    <p:extLst>
      <p:ext uri="{BB962C8B-B14F-4D97-AF65-F5344CB8AC3E}">
        <p14:creationId xmlns:p14="http://schemas.microsoft.com/office/powerpoint/2010/main" val="394654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uilding entry.jpg"/>
          <p:cNvPicPr>
            <a:picLocks noGrp="1" noChangeAspect="1"/>
          </p:cNvPicPr>
          <p:nvPr>
            <p:ph idx="1"/>
          </p:nvPr>
        </p:nvPicPr>
        <p:blipFill>
          <a:blip r:embed="rId2" cstate="email">
            <a:extLst>
              <a:ext uri="{28A0092B-C50C-407E-A947-70E740481C1C}">
                <a14:useLocalDpi xmlns:a14="http://schemas.microsoft.com/office/drawing/2010/main" val="0"/>
              </a:ext>
            </a:extLst>
          </a:blip>
          <a:srcRect t="6931" b="6931"/>
          <a:stretch>
            <a:fillRect/>
          </a:stretch>
        </p:blipFill>
        <p:spPr>
          <a:xfrm>
            <a:off x="4264025" y="981182"/>
            <a:ext cx="15849600" cy="10239376"/>
          </a:xfrm>
        </p:spPr>
      </p:pic>
      <p:pic>
        <p:nvPicPr>
          <p:cNvPr id="6" name="Picture 5" descr="NMNSH 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68613" y="9404140"/>
            <a:ext cx="7307992" cy="3632836"/>
          </a:xfrm>
          <a:prstGeom prst="rect">
            <a:avLst/>
          </a:prstGeom>
        </p:spPr>
      </p:pic>
      <p:sp>
        <p:nvSpPr>
          <p:cNvPr id="8" name="Subtitle 2"/>
          <p:cNvSpPr txBox="1">
            <a:spLocks/>
          </p:cNvSpPr>
          <p:nvPr/>
        </p:nvSpPr>
        <p:spPr>
          <a:xfrm>
            <a:off x="11976605" y="11220559"/>
            <a:ext cx="12801600" cy="1056374"/>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Clr>
                <a:srgbClr val="CDD4D7"/>
              </a:buClr>
              <a:buNone/>
            </a:pPr>
            <a:r>
              <a:rPr lang="en-US" sz="5600" dirty="0" err="1">
                <a:solidFill>
                  <a:prstClr val="white"/>
                </a:solidFill>
              </a:rPr>
              <a:t>nuclearmuseum.org</a:t>
            </a:r>
            <a:endParaRPr lang="en-US" sz="5600" dirty="0">
              <a:solidFill>
                <a:prstClr val="white"/>
              </a:solidFill>
            </a:endParaRPr>
          </a:p>
        </p:txBody>
      </p:sp>
    </p:spTree>
    <p:extLst>
      <p:ext uri="{BB962C8B-B14F-4D97-AF65-F5344CB8AC3E}">
        <p14:creationId xmlns:p14="http://schemas.microsoft.com/office/powerpoint/2010/main" val="1372195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6586.jpg"/>
          <p:cNvPicPr>
            <a:picLocks noChangeAspect="1"/>
          </p:cNvPicPr>
          <p:nvPr/>
        </p:nvPicPr>
        <p:blipFill rotWithShape="1">
          <a:blip r:embed="rId2" cstate="email">
            <a:extLst>
              <a:ext uri="{28A0092B-C50C-407E-A947-70E740481C1C}">
                <a14:useLocalDpi xmlns:a14="http://schemas.microsoft.com/office/drawing/2010/main" val="0"/>
              </a:ext>
            </a:extLst>
          </a:blip>
          <a:srcRect l="7380" r="5207"/>
          <a:stretch/>
        </p:blipFill>
        <p:spPr>
          <a:xfrm>
            <a:off x="4929270" y="628113"/>
            <a:ext cx="14556662" cy="11101878"/>
          </a:xfrm>
          <a:prstGeom prst="rect">
            <a:avLst/>
          </a:prstGeom>
          <a:ln>
            <a:solidFill>
              <a:srgbClr val="FFFFFF"/>
            </a:solidFill>
          </a:ln>
        </p:spPr>
      </p:pic>
      <p:pic>
        <p:nvPicPr>
          <p:cNvPr id="7" name="Picture 6" descr="NMNSH 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19070" y="10380510"/>
            <a:ext cx="5389094" cy="2678944"/>
          </a:xfrm>
          <a:prstGeom prst="rect">
            <a:avLst/>
          </a:prstGeom>
        </p:spPr>
      </p:pic>
      <p:sp>
        <p:nvSpPr>
          <p:cNvPr id="8" name="Subtitle 2"/>
          <p:cNvSpPr txBox="1">
            <a:spLocks/>
          </p:cNvSpPr>
          <p:nvPr/>
        </p:nvSpPr>
        <p:spPr>
          <a:xfrm>
            <a:off x="9301819" y="12003081"/>
            <a:ext cx="12801600" cy="1056374"/>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Clr>
                <a:srgbClr val="CDD4D7"/>
              </a:buClr>
              <a:buNone/>
            </a:pPr>
            <a:r>
              <a:rPr lang="en-US" sz="4200" dirty="0" err="1">
                <a:solidFill>
                  <a:prstClr val="white"/>
                </a:solidFill>
              </a:rPr>
              <a:t>nuclearmuseum.org</a:t>
            </a:r>
            <a:endParaRPr lang="en-US" sz="4200" dirty="0">
              <a:solidFill>
                <a:prstClr val="white"/>
              </a:solidFill>
            </a:endParaRPr>
          </a:p>
        </p:txBody>
      </p:sp>
    </p:spTree>
    <p:extLst>
      <p:ext uri="{BB962C8B-B14F-4D97-AF65-F5344CB8AC3E}">
        <p14:creationId xmlns:p14="http://schemas.microsoft.com/office/powerpoint/2010/main" val="126165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G_2626 copy.JPG"/>
          <p:cNvPicPr>
            <a:picLocks noGrp="1" noChangeAspect="1"/>
          </p:cNvPicPr>
          <p:nvPr>
            <p:ph sz="half" idx="1"/>
          </p:nvPr>
        </p:nvPicPr>
        <p:blipFill rotWithShape="1">
          <a:blip r:embed="rId2" cstate="email">
            <a:extLst>
              <a:ext uri="{28A0092B-C50C-407E-A947-70E740481C1C}">
                <a14:useLocalDpi xmlns:a14="http://schemas.microsoft.com/office/drawing/2010/main" val="0"/>
              </a:ext>
            </a:extLst>
          </a:blip>
          <a:srcRect l="1185" t="14368" b="10652"/>
          <a:stretch/>
        </p:blipFill>
        <p:spPr>
          <a:xfrm>
            <a:off x="6351005" y="761274"/>
            <a:ext cx="11604476" cy="6850364"/>
          </a:xfrm>
          <a:ln>
            <a:solidFill>
              <a:srgbClr val="838D9B"/>
            </a:solidFill>
          </a:ln>
        </p:spPr>
      </p:pic>
      <p:pic>
        <p:nvPicPr>
          <p:cNvPr id="5" name="Picture 4" descr="Fat Ma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755947" y="7269645"/>
            <a:ext cx="7946800" cy="5579278"/>
          </a:xfrm>
          <a:prstGeom prst="rect">
            <a:avLst/>
          </a:prstGeom>
          <a:ln>
            <a:solidFill>
              <a:schemeClr val="tx1"/>
            </a:solidFill>
          </a:ln>
        </p:spPr>
      </p:pic>
      <p:sp>
        <p:nvSpPr>
          <p:cNvPr id="8" name="Subtitle 2"/>
          <p:cNvSpPr txBox="1">
            <a:spLocks/>
          </p:cNvSpPr>
          <p:nvPr/>
        </p:nvSpPr>
        <p:spPr>
          <a:xfrm rot="5400000">
            <a:off x="2158983" y="3034748"/>
            <a:ext cx="6912564" cy="1177840"/>
          </a:xfrm>
          <a:prstGeom prst="rect">
            <a:avLst/>
          </a:prstGeom>
        </p:spPr>
        <p:txBody>
          <a:bodyPr vert="horz" lIns="182880" tIns="91440" rIns="182880" bIns="91440" rtlCol="0">
            <a:noAutofit/>
          </a:bodyPr>
          <a:lstStyle>
            <a:lvl1pPr marL="342900" indent="-342900" algn="l" defTabSz="914400" rtl="0" eaLnBrk="1" latinLnBrk="0" hangingPunct="1">
              <a:spcBef>
                <a:spcPts val="2000"/>
              </a:spcBef>
              <a:buFontTx/>
              <a:buBlip>
                <a:blip r:embed="rId4"/>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4"/>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4"/>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4"/>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4"/>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3987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2398713" indent="-336550" algn="l" defTabSz="914400" rtl="0" eaLnBrk="1" latinLnBrk="0" hangingPunct="1">
              <a:spcBef>
                <a:spcPct val="20000"/>
              </a:spcBef>
              <a:buFontTx/>
              <a:buBlip>
                <a:blip r:embed="rId4"/>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698500" lvl="1" indent="0">
              <a:buNone/>
            </a:pPr>
            <a:r>
              <a:rPr lang="en-US" sz="4000" b="1" dirty="0">
                <a:solidFill>
                  <a:srgbClr val="F1A81A"/>
                </a:solidFill>
              </a:rPr>
              <a:t>From Early Development</a:t>
            </a:r>
          </a:p>
        </p:txBody>
      </p:sp>
      <p:pic>
        <p:nvPicPr>
          <p:cNvPr id="9" name="Picture 8" descr="Nuclear Science Museum 6-12-dm 8.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05020" y="7269646"/>
            <a:ext cx="8368914" cy="5579276"/>
          </a:xfrm>
          <a:prstGeom prst="rect">
            <a:avLst/>
          </a:prstGeom>
          <a:ln w="12700" cmpd="sng">
            <a:solidFill>
              <a:schemeClr val="tx1"/>
            </a:solidFill>
          </a:ln>
        </p:spPr>
      </p:pic>
    </p:spTree>
    <p:extLst>
      <p:ext uri="{BB962C8B-B14F-4D97-AF65-F5344CB8AC3E}">
        <p14:creationId xmlns:p14="http://schemas.microsoft.com/office/powerpoint/2010/main" val="2299339069"/>
      </p:ext>
    </p:extLst>
  </p:cSld>
  <p:clrMapOvr>
    <a:masterClrMapping/>
  </p:clrMapOvr>
</p:sld>
</file>

<file path=ppt/theme/_rels/them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2_Default Theme">
  <a:themeElements>
    <a:clrScheme name="Pitch Deck Light">
      <a:dk1>
        <a:srgbClr val="737572"/>
      </a:dk1>
      <a:lt1>
        <a:srgbClr val="FFFFFF"/>
      </a:lt1>
      <a:dk2>
        <a:srgbClr val="445469"/>
      </a:dk2>
      <a:lt2>
        <a:srgbClr val="FFFFFF"/>
      </a:lt2>
      <a:accent1>
        <a:srgbClr val="0E80C9"/>
      </a:accent1>
      <a:accent2>
        <a:srgbClr val="119CF4"/>
      </a:accent2>
      <a:accent3>
        <a:srgbClr val="445469"/>
      </a:accent3>
      <a:accent4>
        <a:srgbClr val="8AC153"/>
      </a:accent4>
      <a:accent5>
        <a:srgbClr val="BAEF69"/>
      </a:accent5>
      <a:accent6>
        <a:srgbClr val="A9A8AB"/>
      </a:accent6>
      <a:hlink>
        <a:srgbClr val="0E80C9"/>
      </a:hlink>
      <a:folHlink>
        <a:srgbClr val="0EA3F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9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0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2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3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4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5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Theme">
  <a:themeElements>
    <a:clrScheme name="Pitch Deck Light">
      <a:dk1>
        <a:srgbClr val="737572"/>
      </a:dk1>
      <a:lt1>
        <a:srgbClr val="FFFFFF"/>
      </a:lt1>
      <a:dk2>
        <a:srgbClr val="445469"/>
      </a:dk2>
      <a:lt2>
        <a:srgbClr val="FFFFFF"/>
      </a:lt2>
      <a:accent1>
        <a:srgbClr val="0E80C9"/>
      </a:accent1>
      <a:accent2>
        <a:srgbClr val="119CF4"/>
      </a:accent2>
      <a:accent3>
        <a:srgbClr val="445469"/>
      </a:accent3>
      <a:accent4>
        <a:srgbClr val="8AC153"/>
      </a:accent4>
      <a:accent5>
        <a:srgbClr val="BAEF69"/>
      </a:accent5>
      <a:accent6>
        <a:srgbClr val="A9A8AB"/>
      </a:accent6>
      <a:hlink>
        <a:srgbClr val="0E80C9"/>
      </a:hlink>
      <a:folHlink>
        <a:srgbClr val="0EA3F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6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7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CNS_PPT_Template_INTERNAL_v01">
  <a:themeElements>
    <a:clrScheme name="CNS">
      <a:dk1>
        <a:sysClr val="windowText" lastClr="000000"/>
      </a:dk1>
      <a:lt1>
        <a:sysClr val="window" lastClr="FFFFFF"/>
      </a:lt1>
      <a:dk2>
        <a:srgbClr val="1F497D"/>
      </a:dk2>
      <a:lt2>
        <a:srgbClr val="EEECE1"/>
      </a:lt2>
      <a:accent1>
        <a:srgbClr val="008CCC"/>
      </a:accent1>
      <a:accent2>
        <a:srgbClr val="EE3123"/>
      </a:accent2>
      <a:accent3>
        <a:srgbClr val="555759"/>
      </a:accent3>
      <a:accent4>
        <a:srgbClr val="008000"/>
      </a:accent4>
      <a:accent5>
        <a:srgbClr val="9900CC"/>
      </a:accent5>
      <a:accent6>
        <a:srgbClr val="FF9900"/>
      </a:accent6>
      <a:hlink>
        <a:srgbClr val="EE3123"/>
      </a:hlink>
      <a:folHlink>
        <a:srgbClr val="008CCC"/>
      </a:folHlink>
    </a:clrScheme>
    <a:fontScheme name="Custom 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_CNS_PPT_Template_INTERNAL_v01">
  <a:themeElements>
    <a:clrScheme name="CNS">
      <a:dk1>
        <a:sysClr val="windowText" lastClr="000000"/>
      </a:dk1>
      <a:lt1>
        <a:sysClr val="window" lastClr="FFFFFF"/>
      </a:lt1>
      <a:dk2>
        <a:srgbClr val="1F497D"/>
      </a:dk2>
      <a:lt2>
        <a:srgbClr val="EEECE1"/>
      </a:lt2>
      <a:accent1>
        <a:srgbClr val="008CCC"/>
      </a:accent1>
      <a:accent2>
        <a:srgbClr val="EE3123"/>
      </a:accent2>
      <a:accent3>
        <a:srgbClr val="555759"/>
      </a:accent3>
      <a:accent4>
        <a:srgbClr val="008000"/>
      </a:accent4>
      <a:accent5>
        <a:srgbClr val="9900CC"/>
      </a:accent5>
      <a:accent6>
        <a:srgbClr val="FF9900"/>
      </a:accent6>
      <a:hlink>
        <a:srgbClr val="EE3123"/>
      </a:hlink>
      <a:folHlink>
        <a:srgbClr val="008CCC"/>
      </a:folHlink>
    </a:clrScheme>
    <a:fontScheme name="Custom 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_CNS_PPT_Template_INTERNAL_v01">
  <a:themeElements>
    <a:clrScheme name="CNS">
      <a:dk1>
        <a:sysClr val="windowText" lastClr="000000"/>
      </a:dk1>
      <a:lt1>
        <a:sysClr val="window" lastClr="FFFFFF"/>
      </a:lt1>
      <a:dk2>
        <a:srgbClr val="1F497D"/>
      </a:dk2>
      <a:lt2>
        <a:srgbClr val="EEECE1"/>
      </a:lt2>
      <a:accent1>
        <a:srgbClr val="008CCC"/>
      </a:accent1>
      <a:accent2>
        <a:srgbClr val="EE3123"/>
      </a:accent2>
      <a:accent3>
        <a:srgbClr val="555759"/>
      </a:accent3>
      <a:accent4>
        <a:srgbClr val="008000"/>
      </a:accent4>
      <a:accent5>
        <a:srgbClr val="9900CC"/>
      </a:accent5>
      <a:accent6>
        <a:srgbClr val="FF9900"/>
      </a:accent6>
      <a:hlink>
        <a:srgbClr val="EE3123"/>
      </a:hlink>
      <a:folHlink>
        <a:srgbClr val="008CCC"/>
      </a:folHlink>
    </a:clrScheme>
    <a:fontScheme name="Custom 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Default Theme">
  <a:themeElements>
    <a:clrScheme name="Pitch Deck Light">
      <a:dk1>
        <a:srgbClr val="737572"/>
      </a:dk1>
      <a:lt1>
        <a:srgbClr val="FFFFFF"/>
      </a:lt1>
      <a:dk2>
        <a:srgbClr val="445469"/>
      </a:dk2>
      <a:lt2>
        <a:srgbClr val="FFFFFF"/>
      </a:lt2>
      <a:accent1>
        <a:srgbClr val="0E80C9"/>
      </a:accent1>
      <a:accent2>
        <a:srgbClr val="119CF4"/>
      </a:accent2>
      <a:accent3>
        <a:srgbClr val="445469"/>
      </a:accent3>
      <a:accent4>
        <a:srgbClr val="8AC153"/>
      </a:accent4>
      <a:accent5>
        <a:srgbClr val="BAEF69"/>
      </a:accent5>
      <a:accent6>
        <a:srgbClr val="A9A8AB"/>
      </a:accent6>
      <a:hlink>
        <a:srgbClr val="0E80C9"/>
      </a:hlink>
      <a:folHlink>
        <a:srgbClr val="0EA3F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42533</TotalTime>
  <Words>1104</Words>
  <Application>Microsoft Office PowerPoint</Application>
  <PresentationFormat>Custom</PresentationFormat>
  <Paragraphs>144</Paragraphs>
  <Slides>35</Slides>
  <Notes>13</Notes>
  <HiddenSlides>0</HiddenSlides>
  <MMClips>0</MMClips>
  <ScaleCrop>false</ScaleCrop>
  <HeadingPairs>
    <vt:vector size="6" baseType="variant">
      <vt:variant>
        <vt:lpstr>Fonts Used</vt:lpstr>
      </vt:variant>
      <vt:variant>
        <vt:i4>10</vt:i4>
      </vt:variant>
      <vt:variant>
        <vt:lpstr>Theme</vt:lpstr>
      </vt:variant>
      <vt:variant>
        <vt:i4>24</vt:i4>
      </vt:variant>
      <vt:variant>
        <vt:lpstr>Slide Titles</vt:lpstr>
      </vt:variant>
      <vt:variant>
        <vt:i4>35</vt:i4>
      </vt:variant>
    </vt:vector>
  </HeadingPairs>
  <TitlesOfParts>
    <vt:vector size="69" baseType="lpstr">
      <vt:lpstr>Arial</vt:lpstr>
      <vt:lpstr>Calibri</vt:lpstr>
      <vt:lpstr>Calisto MT</vt:lpstr>
      <vt:lpstr>Helvetica</vt:lpstr>
      <vt:lpstr>Helvetica Light</vt:lpstr>
      <vt:lpstr>Montserrat Light</vt:lpstr>
      <vt:lpstr>Montserrat Ultra Light</vt:lpstr>
      <vt:lpstr>Open Sans Light</vt:lpstr>
      <vt:lpstr>Open Sans Regular</vt:lpstr>
      <vt:lpstr>Times New Roman</vt:lpstr>
      <vt:lpstr>2_Default Theme</vt:lpstr>
      <vt:lpstr>1_Default Theme</vt:lpstr>
      <vt:lpstr>3_Default Theme</vt:lpstr>
      <vt:lpstr>Story</vt:lpstr>
      <vt:lpstr>1_Story</vt:lpstr>
      <vt:lpstr>2_Story</vt:lpstr>
      <vt:lpstr>3_Story</vt:lpstr>
      <vt:lpstr>4_Story</vt:lpstr>
      <vt:lpstr>5_Story</vt:lpstr>
      <vt:lpstr>6_Story</vt:lpstr>
      <vt:lpstr>7_Story</vt:lpstr>
      <vt:lpstr>8_Story</vt:lpstr>
      <vt:lpstr>9_Story</vt:lpstr>
      <vt:lpstr>10_Story</vt:lpstr>
      <vt:lpstr>11_Story</vt:lpstr>
      <vt:lpstr>12_Story</vt:lpstr>
      <vt:lpstr>13_Story</vt:lpstr>
      <vt:lpstr>14_Story</vt:lpstr>
      <vt:lpstr>15_Story</vt:lpstr>
      <vt:lpstr>16_Story</vt:lpstr>
      <vt:lpstr>17_Story</vt:lpstr>
      <vt:lpstr>CNS_PPT_Template_INTERNAL_v01</vt:lpstr>
      <vt:lpstr>1_CNS_PPT_Template_INTERNAL_v01</vt:lpstr>
      <vt:lpstr>2_CNS_PPT_Template_INTERNAL_v01</vt:lpstr>
      <vt:lpstr>PowerPoint Presentation</vt:lpstr>
      <vt:lpstr>Conversations about Nuclear our speakers</vt:lpstr>
      <vt:lpstr>TYPES OF ADVOCATES</vt:lpstr>
      <vt:lpstr>ENGAGING SKEPTICS</vt:lpstr>
      <vt:lpstr>CONFRONTING OPPOSITION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Frequently Asked Questions</vt:lpstr>
      <vt:lpstr>“How is radioactive waste dealt with? Doesn’t it pose an environmental concern?”</vt:lpstr>
      <vt:lpstr>“Shouldn’t we use solar and wind instead of nuclear power?”</vt:lpstr>
      <vt:lpstr>“Is nuclear power dangerous?”</vt:lpstr>
      <vt:lpstr>“How will I know if there is an emergency at my local plant and what would I do to respond?”</vt:lpstr>
      <vt:lpstr>“You work in a nuclear industry. Shouldn’t you be glowing green?”</vt:lpstr>
      <vt:lpstr>Mythbuster Minutes</vt:lpstr>
      <vt:lpstr>PowerPoint Presentation</vt:lpstr>
      <vt:lpstr>How to respond?</vt:lpstr>
      <vt:lpstr>Questions???</vt:lpstr>
      <vt:lpstr>Conversations about nuclear Contact Information</vt:lpstr>
      <vt:lpstr>Conversations about nuclear Additional Resources</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Premium Presentations</dc:title>
  <dc:creator>REKOLA, Kaitlin</dc:creator>
  <cp:lastModifiedBy>Saltzgiver, Katie</cp:lastModifiedBy>
  <cp:revision>6450</cp:revision>
  <dcterms:created xsi:type="dcterms:W3CDTF">2014-11-12T21:47:38Z</dcterms:created>
  <dcterms:modified xsi:type="dcterms:W3CDTF">2020-06-23T02:10:04Z</dcterms:modified>
</cp:coreProperties>
</file>