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  <p:sldMasterId id="2147484064" r:id="rId2"/>
    <p:sldMasterId id="2147484087" r:id="rId3"/>
  </p:sldMasterIdLst>
  <p:notesMasterIdLst>
    <p:notesMasterId r:id="rId8"/>
  </p:notesMasterIdLst>
  <p:sldIdLst>
    <p:sldId id="2383" r:id="rId4"/>
    <p:sldId id="2388" r:id="rId5"/>
    <p:sldId id="2387" r:id="rId6"/>
    <p:sldId id="2389" r:id="rId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552"/>
    <a:srgbClr val="329CD5"/>
    <a:srgbClr val="42BB95"/>
    <a:srgbClr val="000000"/>
    <a:srgbClr val="001334"/>
    <a:srgbClr val="000820"/>
    <a:srgbClr val="000C28"/>
    <a:srgbClr val="5D77EB"/>
    <a:srgbClr val="1AE8DA"/>
    <a:srgbClr val="CF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2" autoAdjust="0"/>
    <p:restoredTop sz="96214" autoAdjust="0"/>
  </p:normalViewPr>
  <p:slideViewPr>
    <p:cSldViewPr snapToGrid="0" snapToObjects="1">
      <p:cViewPr varScale="1">
        <p:scale>
          <a:sx n="82" d="100"/>
          <a:sy n="82" d="100"/>
        </p:scale>
        <p:origin x="1192" y="168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4/23/20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1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>
              <a:defRPr sz="8500" b="0" i="0" cap="all" baseline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defRPr sz="4200">
                <a:solidFill>
                  <a:schemeClr val="bg1"/>
                </a:solidFill>
                <a:latin typeface="Helvetica Light"/>
              </a:defRPr>
            </a:lvl1pPr>
            <a:lvl2pPr>
              <a:defRPr sz="4200">
                <a:solidFill>
                  <a:schemeClr val="bg1"/>
                </a:solidFill>
                <a:latin typeface="Helvetica Light"/>
              </a:defRPr>
            </a:lvl2pPr>
            <a:lvl3pPr>
              <a:defRPr sz="4200">
                <a:solidFill>
                  <a:schemeClr val="bg1"/>
                </a:solidFill>
                <a:latin typeface="Helvetica Light"/>
              </a:defRPr>
            </a:lvl3pPr>
            <a:lvl4pPr>
              <a:defRPr sz="4200">
                <a:solidFill>
                  <a:schemeClr val="bg1"/>
                </a:solidFill>
                <a:latin typeface="Helvetica Light"/>
              </a:defRPr>
            </a:lvl4pPr>
            <a:lvl5pPr>
              <a:defRPr sz="4200">
                <a:solidFill>
                  <a:schemeClr val="bg1"/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19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17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Coffee break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694" y="4225014"/>
            <a:ext cx="5636966" cy="59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Food break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119" y="4420039"/>
            <a:ext cx="5739548" cy="57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9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 1">
    <p:bg>
      <p:bgPr>
        <a:solidFill>
          <a:srgbClr val="42B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35955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75964" y="730259"/>
            <a:ext cx="21025722" cy="11623668"/>
          </a:xfrm>
          <a:prstGeom prst="rect">
            <a:avLst/>
          </a:prstGeom>
          <a:solidFill>
            <a:srgbClr val="329C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81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1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8500" b="1" i="0" kern="1200" cap="all">
          <a:solidFill>
            <a:schemeClr val="bg1"/>
          </a:solidFill>
          <a:latin typeface="Helvetica"/>
          <a:ea typeface="Open Sans Regular" charset="0"/>
          <a:cs typeface="Open Sans Regular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329C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LosAlamosAsset 1WIN_LOG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229" y="12353926"/>
            <a:ext cx="1713458" cy="9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8500" b="0" i="0" kern="1200" cap="all">
          <a:solidFill>
            <a:schemeClr val="bg1"/>
          </a:solidFill>
          <a:latin typeface="Times New Roman"/>
          <a:ea typeface="Open Sans Regular" charset="0"/>
          <a:cs typeface="Times New Roman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675963" y="730259"/>
            <a:ext cx="21025723" cy="11623667"/>
          </a:xfrm>
          <a:prstGeom prst="rect">
            <a:avLst/>
          </a:prstGeom>
          <a:solidFill>
            <a:srgbClr val="329C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329C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LosAlamosAsset 1WIN_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229" y="12353926"/>
            <a:ext cx="1713458" cy="9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8500" b="0" i="0" kern="1200" cap="all">
          <a:solidFill>
            <a:schemeClr val="bg1"/>
          </a:solidFill>
          <a:latin typeface="Times New Roman"/>
          <a:ea typeface="Open Sans Regular" charset="0"/>
          <a:cs typeface="Times New Roman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bg1"/>
          </a:solidFill>
          <a:effectLst/>
          <a:latin typeface="Helvetica Light"/>
          <a:ea typeface="Montserrat Light" charset="0"/>
          <a:cs typeface="Montserrat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3958" y="4889939"/>
            <a:ext cx="14139097" cy="3698447"/>
          </a:xfrm>
          <a:prstGeom prst="rect">
            <a:avLst/>
          </a:prstGeom>
          <a:solidFill>
            <a:srgbClr val="329CD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224285" y="5079791"/>
            <a:ext cx="166335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600" dirty="0">
                <a:solidFill>
                  <a:schemeClr val="bg1"/>
                </a:solidFill>
                <a:latin typeface="Times New Roman"/>
                <a:cs typeface="Times New Roman"/>
              </a:rPr>
              <a:t>Teaching and Learning Online</a:t>
            </a:r>
            <a:br>
              <a:rPr lang="en-US" sz="7200" spc="6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7200" spc="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6000" spc="600" dirty="0">
                <a:solidFill>
                  <a:schemeClr val="bg1"/>
                </a:solidFill>
                <a:latin typeface="Times New Roman"/>
                <a:cs typeface="Times New Roman"/>
              </a:rPr>
              <a:t>Jamie Coble, UTK</a:t>
            </a:r>
          </a:p>
          <a:p>
            <a:pPr algn="ctr"/>
            <a:endParaRPr lang="en-US" sz="10000" spc="600" dirty="0">
              <a:solidFill>
                <a:schemeClr val="bg1"/>
              </a:solidFill>
              <a:latin typeface="Times New Roman"/>
              <a:ea typeface="Montserrat" charset="0"/>
              <a:cs typeface="Times New Roman"/>
            </a:endParaRPr>
          </a:p>
        </p:txBody>
      </p:sp>
      <p:pic>
        <p:nvPicPr>
          <p:cNvPr id="8" name="Picture 7" descr="LosAlamosAsset 1WIN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4050" y="4889939"/>
            <a:ext cx="6366766" cy="36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3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9DF445-38F4-6F41-857E-4E710671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Timeline at </a:t>
            </a:r>
            <a:br>
              <a:rPr lang="en-US" dirty="0"/>
            </a:br>
            <a:r>
              <a:rPr lang="en-US" dirty="0"/>
              <a:t>University of Tennessee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FD50-D876-EE49-A07E-4C42D7C4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964" y="3651249"/>
            <a:ext cx="8288651" cy="9526805"/>
          </a:xfrm>
        </p:spPr>
        <p:txBody>
          <a:bodyPr>
            <a:normAutofit lnSpcReduction="10000"/>
          </a:bodyPr>
          <a:lstStyle/>
          <a:p>
            <a:r>
              <a:rPr lang="en-US" sz="5400" dirty="0"/>
              <a:t>March 10: Provosts suggests we think about how to move classes online</a:t>
            </a:r>
          </a:p>
          <a:p>
            <a:r>
              <a:rPr lang="en-US" sz="5400" dirty="0"/>
              <a:t>March 11: Online-only instruction announced</a:t>
            </a:r>
          </a:p>
          <a:p>
            <a:r>
              <a:rPr lang="en-US" sz="5400" dirty="0"/>
              <a:t>March 13: Last day of in-person classes</a:t>
            </a:r>
          </a:p>
          <a:p>
            <a:r>
              <a:rPr lang="en-US" sz="5400" dirty="0"/>
              <a:t>March 16-20: Spring Break</a:t>
            </a:r>
          </a:p>
          <a:p>
            <a:r>
              <a:rPr lang="en-US" sz="5400" dirty="0"/>
              <a:t>March 23: The adventure begins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ADCCA-CF12-F64A-8514-D7AE11C1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738" y="3651250"/>
            <a:ext cx="13762894" cy="9526805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76040FBB-D6B3-B14F-9243-6B54138135A8}"/>
              </a:ext>
            </a:extLst>
          </p:cNvPr>
          <p:cNvSpPr/>
          <p:nvPr/>
        </p:nvSpPr>
        <p:spPr>
          <a:xfrm>
            <a:off x="14724188" y="75002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5C1F50D-68FD-994D-B879-87A384F9C80D}"/>
              </a:ext>
            </a:extLst>
          </p:cNvPr>
          <p:cNvSpPr/>
          <p:nvPr/>
        </p:nvSpPr>
        <p:spPr>
          <a:xfrm>
            <a:off x="16579264" y="75002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ED149496-CBF9-554B-8B4E-C496EDB5B2E5}"/>
              </a:ext>
            </a:extLst>
          </p:cNvPr>
          <p:cNvSpPr/>
          <p:nvPr/>
        </p:nvSpPr>
        <p:spPr>
          <a:xfrm>
            <a:off x="20293860" y="75002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A8B1E62-308D-0649-87CB-E56A53E61C14}"/>
              </a:ext>
            </a:extLst>
          </p:cNvPr>
          <p:cNvSpPr/>
          <p:nvPr/>
        </p:nvSpPr>
        <p:spPr>
          <a:xfrm>
            <a:off x="12574819" y="103958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FDEC559D-D57F-BA41-942E-52CE937C4FE9}"/>
              </a:ext>
            </a:extLst>
          </p:cNvPr>
          <p:cNvSpPr/>
          <p:nvPr/>
        </p:nvSpPr>
        <p:spPr>
          <a:xfrm>
            <a:off x="12574819" y="9017874"/>
            <a:ext cx="8633441" cy="91439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2C98-5091-45F8-AB09-12A1AD48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learned Teaching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E900-DC04-49BB-8AD6-EAD01CAA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Create asynchronous content</a:t>
            </a:r>
          </a:p>
          <a:p>
            <a:pPr>
              <a:lnSpc>
                <a:spcPct val="200000"/>
              </a:lnSpc>
            </a:pPr>
            <a:r>
              <a:rPr lang="en-US" dirty="0"/>
              <a:t>Use synchronous time to engage with learners</a:t>
            </a:r>
          </a:p>
          <a:p>
            <a:pPr>
              <a:lnSpc>
                <a:spcPct val="200000"/>
              </a:lnSpc>
            </a:pPr>
            <a:r>
              <a:rPr lang="en-US" dirty="0"/>
              <a:t>Open new channels of communication</a:t>
            </a:r>
          </a:p>
          <a:p>
            <a:pPr>
              <a:lnSpc>
                <a:spcPct val="200000"/>
              </a:lnSpc>
            </a:pPr>
            <a:r>
              <a:rPr lang="en-US" dirty="0"/>
              <a:t>Rethink assessments</a:t>
            </a:r>
          </a:p>
        </p:txBody>
      </p:sp>
    </p:spTree>
    <p:extLst>
      <p:ext uri="{BB962C8B-B14F-4D97-AF65-F5344CB8AC3E}">
        <p14:creationId xmlns:p14="http://schemas.microsoft.com/office/powerpoint/2010/main" val="159750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6224-20B5-9B45-9B81-8FCDF365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levity goes a long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BEA82-6E9C-BA4D-AF1C-91B646298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23" y="3071446"/>
            <a:ext cx="22266204" cy="104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77388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Theme">
  <a:themeElements>
    <a:clrScheme name="Pitch Deck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0E80C9"/>
      </a:accent1>
      <a:accent2>
        <a:srgbClr val="119CF4"/>
      </a:accent2>
      <a:accent3>
        <a:srgbClr val="445469"/>
      </a:accent3>
      <a:accent4>
        <a:srgbClr val="8AC153"/>
      </a:accent4>
      <a:accent5>
        <a:srgbClr val="BAEF69"/>
      </a:accent5>
      <a:accent6>
        <a:srgbClr val="A9A8AB"/>
      </a:accent6>
      <a:hlink>
        <a:srgbClr val="0E80C9"/>
      </a:hlink>
      <a:folHlink>
        <a:srgbClr val="0EA3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Pitch Deck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0E80C9"/>
      </a:accent1>
      <a:accent2>
        <a:srgbClr val="119CF4"/>
      </a:accent2>
      <a:accent3>
        <a:srgbClr val="445469"/>
      </a:accent3>
      <a:accent4>
        <a:srgbClr val="8AC153"/>
      </a:accent4>
      <a:accent5>
        <a:srgbClr val="BAEF69"/>
      </a:accent5>
      <a:accent6>
        <a:srgbClr val="A9A8AB"/>
      </a:accent6>
      <a:hlink>
        <a:srgbClr val="0E80C9"/>
      </a:hlink>
      <a:folHlink>
        <a:srgbClr val="0EA3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Theme">
  <a:themeElements>
    <a:clrScheme name="Pitch Deck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0E80C9"/>
      </a:accent1>
      <a:accent2>
        <a:srgbClr val="119CF4"/>
      </a:accent2>
      <a:accent3>
        <a:srgbClr val="445469"/>
      </a:accent3>
      <a:accent4>
        <a:srgbClr val="8AC153"/>
      </a:accent4>
      <a:accent5>
        <a:srgbClr val="BAEF69"/>
      </a:accent5>
      <a:accent6>
        <a:srgbClr val="A9A8AB"/>
      </a:accent6>
      <a:hlink>
        <a:srgbClr val="0E80C9"/>
      </a:hlink>
      <a:folHlink>
        <a:srgbClr val="0EA3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40985</TotalTime>
  <Words>86</Words>
  <Application>Microsoft Macintosh PowerPoint</Application>
  <PresentationFormat>Custom</PresentationFormat>
  <Paragraphs>17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Helvetica</vt:lpstr>
      <vt:lpstr>Helvetica Light</vt:lpstr>
      <vt:lpstr>Open Sans Light</vt:lpstr>
      <vt:lpstr>Times New Roman</vt:lpstr>
      <vt:lpstr>2_Default Theme</vt:lpstr>
      <vt:lpstr>1_Default Theme</vt:lpstr>
      <vt:lpstr>3_Default Theme</vt:lpstr>
      <vt:lpstr>PowerPoint Presentation</vt:lpstr>
      <vt:lpstr>The Timeline at  University of Tennessee</vt:lpstr>
      <vt:lpstr>What I learned Teaching Online</vt:lpstr>
      <vt:lpstr>A little levity goes a long way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creator>REKOLA, Kaitlin</dc:creator>
  <cp:lastModifiedBy>Coble, Jamie Baalis</cp:lastModifiedBy>
  <cp:revision>6417</cp:revision>
  <dcterms:created xsi:type="dcterms:W3CDTF">2014-11-12T21:47:38Z</dcterms:created>
  <dcterms:modified xsi:type="dcterms:W3CDTF">2020-04-23T22:41:22Z</dcterms:modified>
</cp:coreProperties>
</file>