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43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34A64-3A9F-461F-A910-E84BE9C6BB49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9AB7-C8B7-479C-8A5E-4B9DC9BDB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34A64-3A9F-461F-A910-E84BE9C6BB49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9AB7-C8B7-479C-8A5E-4B9DC9BDB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29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34A64-3A9F-461F-A910-E84BE9C6BB49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9AB7-C8B7-479C-8A5E-4B9DC9BDB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57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34A64-3A9F-461F-A910-E84BE9C6BB49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9AB7-C8B7-479C-8A5E-4B9DC9BDB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97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34A64-3A9F-461F-A910-E84BE9C6BB49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9AB7-C8B7-479C-8A5E-4B9DC9BDB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63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34A64-3A9F-461F-A910-E84BE9C6BB49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9AB7-C8B7-479C-8A5E-4B9DC9BDB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16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34A64-3A9F-461F-A910-E84BE9C6BB49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9AB7-C8B7-479C-8A5E-4B9DC9BDB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210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34A64-3A9F-461F-A910-E84BE9C6BB49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9AB7-C8B7-479C-8A5E-4B9DC9BDB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49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34A64-3A9F-461F-A910-E84BE9C6BB49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9AB7-C8B7-479C-8A5E-4B9DC9BDB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93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34A64-3A9F-461F-A910-E84BE9C6BB49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9AB7-C8B7-479C-8A5E-4B9DC9BDB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91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34A64-3A9F-461F-A910-E84BE9C6BB49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9AB7-C8B7-479C-8A5E-4B9DC9BDB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88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34A64-3A9F-461F-A910-E84BE9C6BB49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19AB7-C8B7-479C-8A5E-4B9DC9BDB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5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eg"/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12" Type="http://schemas.openxmlformats.org/officeDocument/2006/relationships/image" Target="../media/image14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5" Type="http://schemas.openxmlformats.org/officeDocument/2006/relationships/image" Target="../media/image17.jpg"/><Relationship Id="rId10" Type="http://schemas.openxmlformats.org/officeDocument/2006/relationships/image" Target="../media/image12.jpg"/><Relationship Id="rId4" Type="http://schemas.openxmlformats.org/officeDocument/2006/relationships/image" Target="../media/image6.jpeg"/><Relationship Id="rId9" Type="http://schemas.openxmlformats.org/officeDocument/2006/relationships/image" Target="../media/image11.jpg"/><Relationship Id="rId1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C0CF61"/>
            </a:gs>
            <a:gs pos="23000">
              <a:srgbClr val="80C55B"/>
            </a:gs>
            <a:gs pos="85000">
              <a:srgbClr val="FFC000"/>
            </a:gs>
            <a:gs pos="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BCA68-B7E7-62F5-30D8-BD11A57AD4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51926"/>
            <a:ext cx="7772400" cy="3750907"/>
          </a:xfrm>
          <a:noFill/>
          <a:ln>
            <a:noFill/>
          </a:ln>
        </p:spPr>
        <p:txBody>
          <a:bodyPr>
            <a:normAutofit/>
          </a:bodyPr>
          <a:lstStyle/>
          <a:p>
            <a:br>
              <a:rPr lang="en-US" sz="4000" b="1" dirty="0">
                <a:ln w="22225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</a:b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A260AA-2863-1229-9717-35F62D022F66}"/>
              </a:ext>
            </a:extLst>
          </p:cNvPr>
          <p:cNvSpPr txBox="1"/>
          <p:nvPr/>
        </p:nvSpPr>
        <p:spPr>
          <a:xfrm>
            <a:off x="1217644" y="102670"/>
            <a:ext cx="670871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Congratulations 2023</a:t>
            </a:r>
            <a:br>
              <a:rPr lang="en-US" sz="3200" b="1" dirty="0">
                <a:ln w="22225">
                  <a:solidFill>
                    <a:srgbClr val="FCA304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Algerian" panose="04020705040A02060702" pitchFamily="82" charset="0"/>
              </a:rPr>
            </a:br>
            <a:r>
              <a:rPr lang="en-US" sz="66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Algerian" panose="04020705040A02060702" pitchFamily="82" charset="0"/>
              </a:rPr>
              <a:t>CUPCAKE WARS</a:t>
            </a:r>
            <a:r>
              <a:rPr lang="en-US" sz="6600" b="1" dirty="0">
                <a:ln w="22225">
                  <a:solidFill>
                    <a:srgbClr val="FCA304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Algerian" panose="04020705040A02060702" pitchFamily="82" charset="0"/>
              </a:rPr>
              <a:t> </a:t>
            </a:r>
            <a:br>
              <a:rPr lang="en-US" sz="3200" b="1" dirty="0">
                <a:ln w="22225">
                  <a:solidFill>
                    <a:srgbClr val="FCA304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Algerian" panose="04020705040A02060702" pitchFamily="82" charset="0"/>
              </a:rPr>
            </a:br>
            <a:r>
              <a:rPr lang="en-US" sz="3600" b="1" dirty="0">
                <a:ln w="22225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Winners!!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C0FBC8-813D-BE1B-B46C-9C5A3399D5B2}"/>
              </a:ext>
            </a:extLst>
          </p:cNvPr>
          <p:cNvSpPr txBox="1"/>
          <p:nvPr/>
        </p:nvSpPr>
        <p:spPr>
          <a:xfrm>
            <a:off x="2124603" y="2631061"/>
            <a:ext cx="64287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22225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GRAND CHAMPION: </a:t>
            </a:r>
          </a:p>
          <a:p>
            <a:pPr algn="ctr"/>
            <a:r>
              <a:rPr lang="en-US" sz="1800" b="1" dirty="0">
                <a:ln w="22225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Nora “The Best Embert” Embert</a:t>
            </a:r>
            <a:r>
              <a:rPr lang="en-US" sz="1800" dirty="0">
                <a:ln w="22225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 </a:t>
            </a:r>
            <a:br>
              <a:rPr lang="en-US" sz="1800" dirty="0">
                <a:ln w="22225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</a:br>
            <a:r>
              <a:rPr lang="en-US" sz="1800" dirty="0">
                <a:ln w="22225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(C</a:t>
            </a:r>
            <a:r>
              <a:rPr lang="en-US" sz="1800" dirty="0">
                <a:latin typeface="Bookman Old Style" panose="02050604050505020204" pitchFamily="18" charset="0"/>
              </a:rPr>
              <a:t>hocolate Cupcake, with Cream Cheese Filling, Vanilla Swiss Meringue Buttercream and Raspberry Sauce</a:t>
            </a:r>
            <a:r>
              <a:rPr lang="en-US" sz="1800" dirty="0">
                <a:ln w="22225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28DBE6-B606-44D0-3E22-1224DB632CFC}"/>
              </a:ext>
            </a:extLst>
          </p:cNvPr>
          <p:cNvSpPr txBox="1"/>
          <p:nvPr/>
        </p:nvSpPr>
        <p:spPr>
          <a:xfrm>
            <a:off x="2124603" y="5270597"/>
            <a:ext cx="39907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22225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BEST TASTE: </a:t>
            </a:r>
          </a:p>
          <a:p>
            <a:pPr algn="ctr"/>
            <a:r>
              <a:rPr lang="en-US" sz="1800" b="1" dirty="0">
                <a:ln w="22225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Jessica “Not an Embert” Bailey</a:t>
            </a:r>
            <a:r>
              <a:rPr lang="en-US" sz="1800" dirty="0">
                <a:ln w="22225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 </a:t>
            </a:r>
            <a:br>
              <a:rPr lang="en-US" sz="1800" dirty="0">
                <a:ln w="22225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</a:br>
            <a:r>
              <a:rPr lang="en-US" sz="1800" dirty="0">
                <a:ln w="22225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(Dark Chocolate Cupcake with </a:t>
            </a:r>
          </a:p>
          <a:p>
            <a:pPr algn="ctr"/>
            <a:r>
              <a:rPr lang="en-US" sz="1800" dirty="0">
                <a:ln w="22225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Cookies and Cream Buttercream)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08FA33-EEB7-7733-6FE5-DFE4095C2F0B}"/>
              </a:ext>
            </a:extLst>
          </p:cNvPr>
          <p:cNvSpPr txBox="1"/>
          <p:nvPr/>
        </p:nvSpPr>
        <p:spPr>
          <a:xfrm>
            <a:off x="3286264" y="4123959"/>
            <a:ext cx="4366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22225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BEST DECORATION: </a:t>
            </a:r>
          </a:p>
          <a:p>
            <a:pPr algn="ctr"/>
            <a:r>
              <a:rPr lang="en-US" sz="1800" b="1" dirty="0">
                <a:ln w="22225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Matt “The Better Embert” Embert</a:t>
            </a:r>
            <a:r>
              <a:rPr lang="en-US" sz="1800" dirty="0">
                <a:ln w="22225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 </a:t>
            </a:r>
            <a:br>
              <a:rPr lang="en-US" sz="1800" dirty="0">
                <a:ln w="22225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</a:br>
            <a:r>
              <a:rPr lang="en-US" sz="1800" dirty="0">
                <a:ln w="22225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(Maple Breakfast Cupcake)</a:t>
            </a:r>
            <a:endParaRPr lang="en-US" dirty="0"/>
          </a:p>
        </p:txBody>
      </p:sp>
      <p:pic>
        <p:nvPicPr>
          <p:cNvPr id="11" name="Picture 10" descr="A muffin tin with cupcakes with bacon and cookies&#10;&#10;Description automatically generated">
            <a:extLst>
              <a:ext uri="{FF2B5EF4-FFF2-40B4-BE49-F238E27FC236}">
                <a16:creationId xmlns:a16="http://schemas.microsoft.com/office/drawing/2014/main" id="{2ADC23F6-0549-84B1-6D6B-675AF34FA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814" y="4800695"/>
            <a:ext cx="1870357" cy="194723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Picture 12" descr="A cupcakes on a table&#10;&#10;Description automatically generated">
            <a:extLst>
              <a:ext uri="{FF2B5EF4-FFF2-40B4-BE49-F238E27FC236}">
                <a16:creationId xmlns:a16="http://schemas.microsoft.com/office/drawing/2014/main" id="{6A6E99F3-E82A-F11E-F98D-35DB41018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757" y="2576637"/>
            <a:ext cx="2272967" cy="17047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5" name="Picture 14" descr="A couple of plastic containers with food in them&#10;&#10;Description automatically generated">
            <a:extLst>
              <a:ext uri="{FF2B5EF4-FFF2-40B4-BE49-F238E27FC236}">
                <a16:creationId xmlns:a16="http://schemas.microsoft.com/office/drawing/2014/main" id="{E744FA57-3940-1D08-4197-D33EEDC69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67" y="5261866"/>
            <a:ext cx="1772818" cy="114053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2992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C0CF61"/>
            </a:gs>
            <a:gs pos="23000">
              <a:srgbClr val="80C55B"/>
            </a:gs>
            <a:gs pos="85000">
              <a:srgbClr val="FFC000"/>
            </a:gs>
            <a:gs pos="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BCA68-B7E7-62F5-30D8-BD11A57AD4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51926"/>
            <a:ext cx="7772400" cy="989045"/>
          </a:xfrm>
          <a:noFill/>
          <a:ln>
            <a:noFill/>
          </a:ln>
        </p:spPr>
        <p:txBody>
          <a:bodyPr>
            <a:normAutofit/>
          </a:bodyPr>
          <a:lstStyle/>
          <a:p>
            <a:br>
              <a:rPr lang="en-US" sz="4000" b="1" dirty="0">
                <a:ln w="22225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</a:b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65C9EB-E1FC-3FE6-2E8B-6176C5DC3207}"/>
              </a:ext>
            </a:extLst>
          </p:cNvPr>
          <p:cNvSpPr txBox="1"/>
          <p:nvPr/>
        </p:nvSpPr>
        <p:spPr>
          <a:xfrm>
            <a:off x="1905379" y="11853"/>
            <a:ext cx="49606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THANK YOU, LIMERICK!! </a:t>
            </a: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YOUR SUPPORT OF</a:t>
            </a:r>
          </a:p>
          <a:p>
            <a:pPr algn="ctr"/>
            <a:r>
              <a:rPr lang="en-US" sz="36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Algerian" panose="04020705040A02060702" pitchFamily="82" charset="0"/>
              </a:rPr>
              <a:t>CUPCAKE WARS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</a:t>
            </a: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HELPED RAISE $988!!</a:t>
            </a:r>
            <a:endParaRPr lang="en-US" sz="2400" dirty="0">
              <a:latin typeface="Bookman Old Style" panose="02050604050505020204" pitchFamily="18" charset="0"/>
            </a:endParaRPr>
          </a:p>
        </p:txBody>
      </p:sp>
      <p:pic>
        <p:nvPicPr>
          <p:cNvPr id="12" name="Picture 11" descr="A table with food on it&#10;&#10;Description automatically generated">
            <a:extLst>
              <a:ext uri="{FF2B5EF4-FFF2-40B4-BE49-F238E27FC236}">
                <a16:creationId xmlns:a16="http://schemas.microsoft.com/office/drawing/2014/main" id="{F830001F-CBDE-6A54-640F-D39A6DD7E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8" y="211139"/>
            <a:ext cx="1661915" cy="28084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8" name="Picture 17" descr="A table with cupcakes and skulls&#10;&#10;Description automatically generated">
            <a:extLst>
              <a:ext uri="{FF2B5EF4-FFF2-40B4-BE49-F238E27FC236}">
                <a16:creationId xmlns:a16="http://schemas.microsoft.com/office/drawing/2014/main" id="{38686D6E-C5B4-A168-FA4B-488668E1C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532" y="3545787"/>
            <a:ext cx="1575078" cy="151299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0" name="Picture 19" descr="A tray of cupcakes on a table&#10;&#10;Description automatically generated">
            <a:extLst>
              <a:ext uri="{FF2B5EF4-FFF2-40B4-BE49-F238E27FC236}">
                <a16:creationId xmlns:a16="http://schemas.microsoft.com/office/drawing/2014/main" id="{B232CE37-6BBF-E1A2-D3FA-9618B2B581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092" y="3318827"/>
            <a:ext cx="1514958" cy="188522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2" name="Picture 21" descr="A tray of cupcakes with decorations&#10;&#10;Description automatically generated">
            <a:extLst>
              <a:ext uri="{FF2B5EF4-FFF2-40B4-BE49-F238E27FC236}">
                <a16:creationId xmlns:a16="http://schemas.microsoft.com/office/drawing/2014/main" id="{3BCA9A23-3620-848C-0A18-FA83892195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203" y="3735390"/>
            <a:ext cx="2198108" cy="141350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4" name="Picture 23" descr="A trays of food on a table&#10;&#10;Description automatically generated">
            <a:extLst>
              <a:ext uri="{FF2B5EF4-FFF2-40B4-BE49-F238E27FC236}">
                <a16:creationId xmlns:a16="http://schemas.microsoft.com/office/drawing/2014/main" id="{A9BFA979-49A4-A4D6-1E53-0CD0E9855C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344" y="5404462"/>
            <a:ext cx="2693706" cy="129474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6" name="Picture 25" descr="A tray of cupcakes with a cartoon character on it&#10;&#10;Description automatically generated">
            <a:extLst>
              <a:ext uri="{FF2B5EF4-FFF2-40B4-BE49-F238E27FC236}">
                <a16:creationId xmlns:a16="http://schemas.microsoft.com/office/drawing/2014/main" id="{5B266259-FBB1-8048-8F63-F9857D3155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162" y="3387104"/>
            <a:ext cx="1535529" cy="17998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8" name="Picture 27" descr="A tray of cupcakes with chocolate frosting and crackers&#10;&#10;Description automatically generated">
            <a:extLst>
              <a:ext uri="{FF2B5EF4-FFF2-40B4-BE49-F238E27FC236}">
                <a16:creationId xmlns:a16="http://schemas.microsoft.com/office/drawing/2014/main" id="{9ED2BC64-BD29-3449-6D59-9F335BFE7A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585" y="2199812"/>
            <a:ext cx="1633343" cy="13214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0" name="Picture 29" descr="A trays of cupcakes on a table&#10;&#10;Description automatically generated">
            <a:extLst>
              <a:ext uri="{FF2B5EF4-FFF2-40B4-BE49-F238E27FC236}">
                <a16:creationId xmlns:a16="http://schemas.microsoft.com/office/drawing/2014/main" id="{A7FEA9B0-B4DE-9E20-6003-53A6590B43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7" y="5500690"/>
            <a:ext cx="1911961" cy="119117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2" name="Picture 31" descr="A group of people standing in front of a table with food&#10;&#10;Description automatically generated">
            <a:extLst>
              <a:ext uri="{FF2B5EF4-FFF2-40B4-BE49-F238E27FC236}">
                <a16:creationId xmlns:a16="http://schemas.microsoft.com/office/drawing/2014/main" id="{11F79031-EED1-2931-B4C3-D75C456FD6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815" y="100166"/>
            <a:ext cx="2042728" cy="1950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4" name="Picture 33" descr="A group of chocolate cupcakes with cookies&#10;&#10;Description automatically generated">
            <a:extLst>
              <a:ext uri="{FF2B5EF4-FFF2-40B4-BE49-F238E27FC236}">
                <a16:creationId xmlns:a16="http://schemas.microsoft.com/office/drawing/2014/main" id="{8BF2DECD-E32A-736E-1657-FEB675050F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541" y="1975326"/>
            <a:ext cx="2030030" cy="121137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6" name="Picture 35" descr="A group of brown boxes with white and black frosting&#10;&#10;Description automatically generated">
            <a:extLst>
              <a:ext uri="{FF2B5EF4-FFF2-40B4-BE49-F238E27FC236}">
                <a16:creationId xmlns:a16="http://schemas.microsoft.com/office/drawing/2014/main" id="{5315BDB8-E04C-1410-FBE8-F93245BB5F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147" y="2141493"/>
            <a:ext cx="1514959" cy="119733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0" name="Picture 39" descr="A tray of cupcakes with fake eyeballs on top&#10;&#10;Description automatically generated">
            <a:extLst>
              <a:ext uri="{FF2B5EF4-FFF2-40B4-BE49-F238E27FC236}">
                <a16:creationId xmlns:a16="http://schemas.microsoft.com/office/drawing/2014/main" id="{1F2C3EBB-ED5E-8C20-DB67-2B1FADBDCE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147" y="5342117"/>
            <a:ext cx="1251322" cy="13928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2" name="Picture 41" descr="A tiered cupcake stand with cupcakes&#10;&#10;Description automatically generated">
            <a:extLst>
              <a:ext uri="{FF2B5EF4-FFF2-40B4-BE49-F238E27FC236}">
                <a16:creationId xmlns:a16="http://schemas.microsoft.com/office/drawing/2014/main" id="{199B79A8-BA65-1D3F-5A56-C28F2E88D9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15" y="3271858"/>
            <a:ext cx="1313936" cy="202842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6" name="Picture 4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78EC20B3-B43C-7F26-69D6-1CF9A13603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12" y="5322089"/>
            <a:ext cx="2430531" cy="14328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359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1534</TotalTime>
  <Words>90</Words>
  <Application>Microsoft Office PowerPoint</Application>
  <PresentationFormat>On-screen Show (4:3)</PresentationFormat>
  <Paragraphs>14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Algerian</vt:lpstr>
      <vt:lpstr>Arial</vt:lpstr>
      <vt:lpstr>Bookman Old Style</vt:lpstr>
      <vt:lpstr>Calibri</vt:lpstr>
      <vt:lpstr>Calibri Light</vt:lpstr>
      <vt:lpstr>Office Theme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Congratulations 2023 CUPCAKE WARS  Winners!! GRAND CHAMPION: Nora “The Better Embert” Embert (Chocolate Cupcake, with Cream Cheese Filling, Vanilla Swiss Meringue Buttercream and Raspberry Sauce) BEST DECORATION: Matt “The Lesser Embert” Embert (Maple Breakfast Cupcakes) Best Taste: Jessica “Not an Embert” Bailey (Dark Chocolate Cupcake with Cookies and Cream Buttercream)</dc:title>
  <dc:creator>Bailey, Jessica:(Constellation Nuclear)</dc:creator>
  <cp:lastModifiedBy>Bailey, Jessica:(Constellation Nuclear)</cp:lastModifiedBy>
  <cp:revision>17</cp:revision>
  <dcterms:created xsi:type="dcterms:W3CDTF">2023-10-31T22:37:02Z</dcterms:created>
  <dcterms:modified xsi:type="dcterms:W3CDTF">2023-11-02T00:45:22Z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fe1a8d7-e404-4561-a6ce-09441972395c_Enabled">
    <vt:lpwstr>true</vt:lpwstr>
  </property>
  <property fmtid="{D5CDD505-2E9C-101B-9397-08002B2CF9AE}" pid="3" name="MSIP_Label_dfe1a8d7-e404-4561-a6ce-09441972395c_SetDate">
    <vt:lpwstr>2023-10-31T22:58:20Z</vt:lpwstr>
  </property>
  <property fmtid="{D5CDD505-2E9C-101B-9397-08002B2CF9AE}" pid="4" name="MSIP_Label_dfe1a8d7-e404-4561-a6ce-09441972395c_Method">
    <vt:lpwstr>Standard</vt:lpwstr>
  </property>
  <property fmtid="{D5CDD505-2E9C-101B-9397-08002B2CF9AE}" pid="5" name="MSIP_Label_dfe1a8d7-e404-4561-a6ce-09441972395c_Name">
    <vt:lpwstr>Company Confidential Information</vt:lpwstr>
  </property>
  <property fmtid="{D5CDD505-2E9C-101B-9397-08002B2CF9AE}" pid="6" name="MSIP_Label_dfe1a8d7-e404-4561-a6ce-09441972395c_SiteId">
    <vt:lpwstr>d8fb9c07-c19e-4e8c-a1cb-717cd3cf8ffe</vt:lpwstr>
  </property>
  <property fmtid="{D5CDD505-2E9C-101B-9397-08002B2CF9AE}" pid="7" name="MSIP_Label_dfe1a8d7-e404-4561-a6ce-09441972395c_ActionId">
    <vt:lpwstr>2fb45716-3462-4a3b-b0c2-baca7cfd173f</vt:lpwstr>
  </property>
  <property fmtid="{D5CDD505-2E9C-101B-9397-08002B2CF9AE}" pid="8" name="MSIP_Label_dfe1a8d7-e404-4561-a6ce-09441972395c_ContentBits">
    <vt:lpwstr>0</vt:lpwstr>
  </property>
</Properties>
</file>