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2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8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7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2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8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3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8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F2D55-AF06-4F97-8EEE-1FCDCBC7537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17C45-2C20-4A7C-9143-260ECCBE8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20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6E67-8594-3509-F602-B0AB2C7BB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6669"/>
            <a:ext cx="7772400" cy="2408951"/>
          </a:xfrm>
        </p:spPr>
        <p:txBody>
          <a:bodyPr>
            <a:normAutofit fontScale="90000"/>
          </a:bodyPr>
          <a:lstStyle/>
          <a:p>
            <a:r>
              <a:rPr lang="en-US" sz="2200" dirty="0">
                <a:latin typeface="Algerian" panose="04020705040A02060702" pitchFamily="82" charset="0"/>
              </a:rPr>
              <a:t>BACK BY POPULAR DEMAND</a:t>
            </a:r>
            <a:br>
              <a:rPr lang="en-US" sz="6000" dirty="0">
                <a:latin typeface="Algerian" panose="04020705040A02060702" pitchFamily="82" charset="0"/>
              </a:rPr>
            </a:br>
            <a:r>
              <a:rPr lang="en-US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CUPCAKE WARS!!</a:t>
            </a:r>
            <a:b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</a:br>
            <a:r>
              <a:rPr lang="en-US" sz="1800" dirty="0">
                <a:latin typeface="Algerian" panose="04020705040A02060702" pitchFamily="82" charset="0"/>
              </a:rPr>
              <a:t>Sponsored by NAYGN and WIN</a:t>
            </a:r>
            <a:br>
              <a:rPr lang="en-US" sz="1800" dirty="0">
                <a:latin typeface="Algerian" panose="04020705040A02060702" pitchFamily="82" charset="0"/>
              </a:rPr>
            </a:br>
            <a:br>
              <a:rPr lang="en-US" sz="1800" dirty="0">
                <a:latin typeface="Algerian" panose="04020705040A02060702" pitchFamily="82" charset="0"/>
              </a:rPr>
            </a:br>
            <a:r>
              <a:rPr lang="en-US" sz="2400" dirty="0">
                <a:latin typeface="Algerian" panose="04020705040A02060702" pitchFamily="82" charset="0"/>
              </a:rPr>
              <a:t>11 Am on TUESDAY, OCTOBER 31st in ALARA #2</a:t>
            </a:r>
            <a:br>
              <a:rPr lang="en-US" sz="2400" dirty="0">
                <a:latin typeface="Algerian" panose="04020705040A02060702" pitchFamily="82" charset="0"/>
              </a:rPr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D6441-B398-D40D-75E5-897D49302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910" y="2632885"/>
            <a:ext cx="8472196" cy="28441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1600" dirty="0"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Contestants are asked to bring 12 to 24 cupcakes to the SSB ALARA #2 conference room the morning of the competition. Entries will be judged on taste, presentation, and creativity.  </a:t>
            </a:r>
          </a:p>
          <a:p>
            <a:pPr>
              <a:spcBef>
                <a:spcPts val="0"/>
              </a:spcBef>
            </a:pPr>
            <a:endParaRPr lang="en-US" sz="8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P</a:t>
            </a:r>
            <a:r>
              <a:rPr 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rizes awarded to the top cupcakes!!</a:t>
            </a:r>
          </a:p>
          <a:p>
            <a:endParaRPr lang="en-US" sz="16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r>
              <a:rPr lang="en-US" sz="1600" dirty="0">
                <a:latin typeface="Georgia" panose="02040502050405020303" pitchFamily="18" charset="0"/>
                <a:ea typeface="Calibri" panose="020F0502020204030204" pitchFamily="34" charset="0"/>
              </a:rPr>
              <a:t>Judging will begin at 11AM. F</a:t>
            </a:r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ollowing judging, the Constellation Community Campaign will be having a bake sale of the cupcakes and other baked goods from 11:30 a.m. to 2:00 p.m.</a:t>
            </a:r>
          </a:p>
          <a:p>
            <a:r>
              <a:rPr lang="en-US" sz="1600" dirty="0"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If you do not want to participate in Cupcake Wars but would like to help provide baked goods for the bake sale, those can also be dropped off in ALARA #2 that morning. 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1CE28F-5211-43E3-59F7-4B81F1921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1154" y1="57143" x2="21154" y2="57143"/>
                        <a14:foregroundMark x1="21923" y1="53929" x2="21923" y2="53929"/>
                        <a14:foregroundMark x1="20000" y1="53929" x2="20000" y2="539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503" y="960854"/>
            <a:ext cx="1646606" cy="17732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E78892-1131-F360-C381-FA7529D7B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387" y="904304"/>
            <a:ext cx="1751626" cy="18863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8C31C4-A821-63AC-434B-F9863BB799DC}"/>
              </a:ext>
            </a:extLst>
          </p:cNvPr>
          <p:cNvSpPr txBox="1"/>
          <p:nvPr/>
        </p:nvSpPr>
        <p:spPr>
          <a:xfrm>
            <a:off x="1710938" y="5477068"/>
            <a:ext cx="56661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00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Contact Claire Mudrick or Jessica Bailey if you are interested in entering the competition OR helping to sell cupcakes after judging!</a:t>
            </a:r>
            <a:endParaRPr lang="en-US" sz="1400" dirty="0">
              <a:solidFill>
                <a:srgbClr val="FF3300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67CA56-2863-88C3-794F-6A10BE0EFE5E}"/>
              </a:ext>
            </a:extLst>
          </p:cNvPr>
          <p:cNvSpPr txBox="1"/>
          <p:nvPr/>
        </p:nvSpPr>
        <p:spPr>
          <a:xfrm>
            <a:off x="522514" y="6150233"/>
            <a:ext cx="809897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All proceeds go towards the Constellation Community Campaign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18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242</TotalTime>
  <Words>174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Georgia</vt:lpstr>
      <vt:lpstr>Office Theme</vt:lpstr>
      <vt:lpstr>BACK BY POPULAR DEMAND CUPCAKE WARS!! Sponsored by NAYGN and WIN  11 Am on TUESDAY, OCTOBER 31st in ALARA #2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Limerick GENERATING Station Presents CUPCAKE WARS!! Sponsored by NAYGN and WIN 12 pm on TUESDAY, OCTOBER 31st in ALARA #2 </dc:title>
  <dc:creator>Bailey, Jessica:(Constellation Nuclear)</dc:creator>
  <cp:lastModifiedBy>Bailey, Jessica:(Constellation Nuclear)</cp:lastModifiedBy>
  <cp:revision>12</cp:revision>
  <dcterms:created xsi:type="dcterms:W3CDTF">2023-09-26T13:09:26Z</dcterms:created>
  <dcterms:modified xsi:type="dcterms:W3CDTF">2023-09-26T17:34:18Z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e1a8d7-e404-4561-a6ce-09441972395c_Enabled">
    <vt:lpwstr>true</vt:lpwstr>
  </property>
  <property fmtid="{D5CDD505-2E9C-101B-9397-08002B2CF9AE}" pid="3" name="MSIP_Label_dfe1a8d7-e404-4561-a6ce-09441972395c_SetDate">
    <vt:lpwstr>2023-09-26T13:31:52Z</vt:lpwstr>
  </property>
  <property fmtid="{D5CDD505-2E9C-101B-9397-08002B2CF9AE}" pid="4" name="MSIP_Label_dfe1a8d7-e404-4561-a6ce-09441972395c_Method">
    <vt:lpwstr>Standard</vt:lpwstr>
  </property>
  <property fmtid="{D5CDD505-2E9C-101B-9397-08002B2CF9AE}" pid="5" name="MSIP_Label_dfe1a8d7-e404-4561-a6ce-09441972395c_Name">
    <vt:lpwstr>Company Confidential Information</vt:lpwstr>
  </property>
  <property fmtid="{D5CDD505-2E9C-101B-9397-08002B2CF9AE}" pid="6" name="MSIP_Label_dfe1a8d7-e404-4561-a6ce-09441972395c_SiteId">
    <vt:lpwstr>d8fb9c07-c19e-4e8c-a1cb-717cd3cf8ffe</vt:lpwstr>
  </property>
  <property fmtid="{D5CDD505-2E9C-101B-9397-08002B2CF9AE}" pid="7" name="MSIP_Label_dfe1a8d7-e404-4561-a6ce-09441972395c_ActionId">
    <vt:lpwstr>6cb44e61-5510-4a83-9a81-df62436069e8</vt:lpwstr>
  </property>
  <property fmtid="{D5CDD505-2E9C-101B-9397-08002B2CF9AE}" pid="8" name="MSIP_Label_dfe1a8d7-e404-4561-a6ce-09441972395c_ContentBits">
    <vt:lpwstr>0</vt:lpwstr>
  </property>
</Properties>
</file>