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3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6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4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2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08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3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2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8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7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6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7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4B167A60-420F-4324-B5A1-E116503165EA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97D3CE3-81E5-4314-BAFE-62FDA47C4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7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9632-3081-4BF4-92C3-6BD702618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90" y="420946"/>
            <a:ext cx="8120419" cy="585354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solidFill>
                  <a:srgbClr val="00B050"/>
                </a:solidFill>
                <a:latin typeface="Calibri" panose="020F0502020204030204" pitchFamily="34" charset="0"/>
              </a:rPr>
              <a:t>CUPCAKES</a:t>
            </a:r>
            <a:br>
              <a:rPr lang="en-US" sz="6600" b="1" dirty="0">
                <a:solidFill>
                  <a:srgbClr val="00B050"/>
                </a:solidFill>
                <a:latin typeface="Calibri" panose="020F0502020204030204" pitchFamily="34" charset="0"/>
              </a:rPr>
            </a:br>
            <a:r>
              <a:rPr lang="en-US" sz="9600" b="1" dirty="0">
                <a:solidFill>
                  <a:srgbClr val="00B050"/>
                </a:solidFill>
                <a:latin typeface="Calibri" panose="020F0502020204030204" pitchFamily="34" charset="0"/>
              </a:rPr>
              <a:t>1 for $3</a:t>
            </a:r>
            <a:br>
              <a:rPr lang="en-US" sz="9600" b="1" dirty="0">
                <a:solidFill>
                  <a:srgbClr val="00B050"/>
                </a:solidFill>
                <a:latin typeface="Calibri" panose="020F0502020204030204" pitchFamily="34" charset="0"/>
              </a:rPr>
            </a:br>
            <a:r>
              <a:rPr lang="en-US" sz="9600" b="1" dirty="0">
                <a:solidFill>
                  <a:srgbClr val="00B050"/>
                </a:solidFill>
                <a:latin typeface="Calibri" panose="020F0502020204030204" pitchFamily="34" charset="0"/>
              </a:rPr>
              <a:t>6 for $16</a:t>
            </a:r>
            <a:br>
              <a:rPr lang="en-US" sz="9600" b="1" dirty="0">
                <a:solidFill>
                  <a:srgbClr val="00B050"/>
                </a:solidFill>
                <a:latin typeface="Calibri" panose="020F0502020204030204" pitchFamily="34" charset="0"/>
              </a:rPr>
            </a:br>
            <a:r>
              <a:rPr lang="en-US" sz="9600" b="1" dirty="0">
                <a:solidFill>
                  <a:srgbClr val="00B050"/>
                </a:solidFill>
                <a:latin typeface="Calibri" panose="020F0502020204030204" pitchFamily="34" charset="0"/>
              </a:rPr>
              <a:t>12 for $30</a:t>
            </a:r>
          </a:p>
        </p:txBody>
      </p:sp>
    </p:spTree>
    <p:extLst>
      <p:ext uri="{BB962C8B-B14F-4D97-AF65-F5344CB8AC3E}">
        <p14:creationId xmlns:p14="http://schemas.microsoft.com/office/powerpoint/2010/main" val="56960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9632-3081-4BF4-92C3-6BD702618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90" y="420946"/>
            <a:ext cx="8120419" cy="585354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solidFill>
                  <a:srgbClr val="00B050"/>
                </a:solidFill>
                <a:latin typeface="Calibri" panose="020F0502020204030204" pitchFamily="34" charset="0"/>
              </a:rPr>
              <a:t>BAKED GOODS</a:t>
            </a:r>
            <a:br>
              <a:rPr lang="en-US" sz="6600" b="1" dirty="0">
                <a:solidFill>
                  <a:srgbClr val="00B050"/>
                </a:solidFill>
                <a:latin typeface="Calibri" panose="020F0502020204030204" pitchFamily="34" charset="0"/>
              </a:rPr>
            </a:br>
            <a:r>
              <a:rPr lang="en-US" sz="9600" b="1" dirty="0">
                <a:solidFill>
                  <a:srgbClr val="00B050"/>
                </a:solidFill>
                <a:latin typeface="Calibri" panose="020F0502020204030204" pitchFamily="34" charset="0"/>
              </a:rPr>
              <a:t>PRICED AS MARKED</a:t>
            </a:r>
          </a:p>
        </p:txBody>
      </p:sp>
    </p:spTree>
    <p:extLst>
      <p:ext uri="{BB962C8B-B14F-4D97-AF65-F5344CB8AC3E}">
        <p14:creationId xmlns:p14="http://schemas.microsoft.com/office/powerpoint/2010/main" val="260381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A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9632-3081-4BF4-92C3-6BD702618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880" y="216311"/>
            <a:ext cx="8396235" cy="6331972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8800" b="1" dirty="0">
                <a:solidFill>
                  <a:srgbClr val="00B050"/>
                </a:solidFill>
                <a:latin typeface="Calibri" panose="020F0502020204030204" pitchFamily="34" charset="0"/>
              </a:rPr>
              <a:t>DO NOT ENTER</a:t>
            </a:r>
            <a:br>
              <a:rPr lang="en-US" sz="8800" b="1" dirty="0">
                <a:solidFill>
                  <a:srgbClr val="00B050"/>
                </a:solidFill>
                <a:latin typeface="Calibri" panose="020F0502020204030204" pitchFamily="34" charset="0"/>
              </a:rPr>
            </a:br>
            <a:r>
              <a:rPr lang="en-US" sz="8800" b="1" dirty="0">
                <a:ln w="22225">
                  <a:solidFill>
                    <a:srgbClr val="FCA304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CUPCAKE WARS!!</a:t>
            </a:r>
            <a:b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</a:br>
            <a:r>
              <a:rPr lang="en-US" sz="8800" b="1" dirty="0">
                <a:solidFill>
                  <a:srgbClr val="00B050"/>
                </a:solidFill>
                <a:latin typeface="Calibri" panose="020F0502020204030204" pitchFamily="34" charset="0"/>
              </a:rPr>
              <a:t>JUDGING </a:t>
            </a:r>
            <a:br>
              <a:rPr lang="en-US" sz="8800" b="1" dirty="0">
                <a:solidFill>
                  <a:srgbClr val="00B050"/>
                </a:solidFill>
                <a:latin typeface="Calibri" panose="020F0502020204030204" pitchFamily="34" charset="0"/>
              </a:rPr>
            </a:br>
            <a:r>
              <a:rPr lang="en-US" sz="8800" b="1" dirty="0">
                <a:solidFill>
                  <a:srgbClr val="00B050"/>
                </a:solidFill>
                <a:latin typeface="Calibri" panose="020F0502020204030204" pitchFamily="34" charset="0"/>
              </a:rPr>
              <a:t>IN PROGRESS</a:t>
            </a:r>
            <a:endParaRPr lang="en-US" sz="8800" b="1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728C5BA-9FAD-5C98-4E9E-018B8EF0B28E}"/>
              </a:ext>
            </a:extLst>
          </p:cNvPr>
          <p:cNvSpPr txBox="1">
            <a:spLocks/>
          </p:cNvSpPr>
          <p:nvPr/>
        </p:nvSpPr>
        <p:spPr>
          <a:xfrm>
            <a:off x="511789" y="4083463"/>
            <a:ext cx="8120419" cy="1407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88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F63363-0C56-E6BE-0AC4-C87A8D8B4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80" y="1831353"/>
            <a:ext cx="1751626" cy="18863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54E985-2885-E163-0EB7-8DFAE38DD5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489" y="1831352"/>
            <a:ext cx="1751626" cy="18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043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A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9632-3081-4BF4-92C3-6BD702618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882" y="61452"/>
            <a:ext cx="8396235" cy="6735095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ln w="22225">
                  <a:solidFill>
                    <a:srgbClr val="FCA304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CUPCAKE WARS!!</a:t>
            </a:r>
            <a:b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</a:br>
            <a:r>
              <a:rPr lang="en-US" sz="88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BAKE SALE</a:t>
            </a:r>
            <a:br>
              <a:rPr lang="en-US" sz="88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8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ALARA #2</a:t>
            </a:r>
            <a:br>
              <a:rPr lang="en-US" sz="88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8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11:30-2pm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728C5BA-9FAD-5C98-4E9E-018B8EF0B28E}"/>
              </a:ext>
            </a:extLst>
          </p:cNvPr>
          <p:cNvSpPr txBox="1">
            <a:spLocks/>
          </p:cNvSpPr>
          <p:nvPr/>
        </p:nvSpPr>
        <p:spPr>
          <a:xfrm>
            <a:off x="511789" y="4083463"/>
            <a:ext cx="8120419" cy="1407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88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5953F9-F435-D73C-9C85-55058DEAF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1154" y1="57143" x2="21154" y2="57143"/>
                        <a14:foregroundMark x1="21923" y1="53929" x2="21923" y2="53929"/>
                        <a14:foregroundMark x1="20000" y1="53929" x2="20000" y2="539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23" y="685551"/>
            <a:ext cx="1646606" cy="17732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07F7B8-7569-5E67-0975-1FE451A8E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1154" y1="57143" x2="21154" y2="57143"/>
                        <a14:foregroundMark x1="21923" y1="53929" x2="21923" y2="53929"/>
                        <a14:foregroundMark x1="20000" y1="53929" x2="20000" y2="539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270" y="685551"/>
            <a:ext cx="1646606" cy="177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62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A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9632-3081-4BF4-92C3-6BD702618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882" y="61452"/>
            <a:ext cx="8396235" cy="6735095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9600" b="1" dirty="0">
                <a:ln w="22225">
                  <a:solidFill>
                    <a:srgbClr val="FCA304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CUPCAKE WARS!!</a:t>
            </a:r>
            <a:b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</a:br>
            <a:r>
              <a:rPr lang="en-US" sz="80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BAKE SALE – </a:t>
            </a:r>
            <a:r>
              <a:rPr lang="en-US" sz="8000" b="1" u="sng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TUESDAY 10/31</a:t>
            </a:r>
            <a:br>
              <a:rPr lang="en-US" sz="80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ALARA #2</a:t>
            </a:r>
            <a:br>
              <a:rPr lang="en-US" sz="80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b="1" dirty="0">
                <a:ln w="22225">
                  <a:noFill/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11:30-2pm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728C5BA-9FAD-5C98-4E9E-018B8EF0B28E}"/>
              </a:ext>
            </a:extLst>
          </p:cNvPr>
          <p:cNvSpPr txBox="1">
            <a:spLocks/>
          </p:cNvSpPr>
          <p:nvPr/>
        </p:nvSpPr>
        <p:spPr>
          <a:xfrm>
            <a:off x="511789" y="4083463"/>
            <a:ext cx="8120419" cy="1407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88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5953F9-F435-D73C-9C85-55058DEAF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1154" y1="57143" x2="21154" y2="57143"/>
                        <a14:foregroundMark x1="21923" y1="53929" x2="21923" y2="53929"/>
                        <a14:foregroundMark x1="20000" y1="53929" x2="20000" y2="539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23" y="685551"/>
            <a:ext cx="1646606" cy="17732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07F7B8-7569-5E67-0975-1FE451A8E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1154" y1="57143" x2="21154" y2="57143"/>
                        <a14:foregroundMark x1="21923" y1="53929" x2="21923" y2="53929"/>
                        <a14:foregroundMark x1="20000" y1="53929" x2="20000" y2="539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270" y="685551"/>
            <a:ext cx="1646606" cy="177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624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61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Algerian</vt:lpstr>
      <vt:lpstr>Calibri</vt:lpstr>
      <vt:lpstr>Corbel</vt:lpstr>
      <vt:lpstr>Basis</vt:lpstr>
      <vt:lpstr>CUPCAKES 1 for $3 6 for $16 12 for $30</vt:lpstr>
      <vt:lpstr>BAKED GOODS PRICED AS MARKED</vt:lpstr>
      <vt:lpstr>DO NOT ENTER CUPCAKE WARS!! JUDGING  IN PROGRESS</vt:lpstr>
      <vt:lpstr>CUPCAKE WARS!! BAKE SALE ALARA #2 11:30-2pm</vt:lpstr>
      <vt:lpstr>CUPCAKE WARS!! BAKE SALE – TUESDAY 10/31 ALARA #2 11:30-2pm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Baked Goods 1 for $3 2 for $5</dc:title>
  <dc:creator>Mattson, Christine:(GenCo-Nuc)</dc:creator>
  <cp:lastModifiedBy>Bailey, Jessica:(Constellation Nuclear)</cp:lastModifiedBy>
  <cp:revision>15</cp:revision>
  <cp:lastPrinted>2023-10-30T13:50:08Z</cp:lastPrinted>
  <dcterms:created xsi:type="dcterms:W3CDTF">2018-07-11T11:48:56Z</dcterms:created>
  <dcterms:modified xsi:type="dcterms:W3CDTF">2023-10-30T13:54:14Z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fe1a8d7-e404-4561-a6ce-09441972395c_Enabled">
    <vt:lpwstr>true</vt:lpwstr>
  </property>
  <property fmtid="{D5CDD505-2E9C-101B-9397-08002B2CF9AE}" pid="3" name="MSIP_Label_dfe1a8d7-e404-4561-a6ce-09441972395c_SetDate">
    <vt:lpwstr>2023-10-20T10:39:06Z</vt:lpwstr>
  </property>
  <property fmtid="{D5CDD505-2E9C-101B-9397-08002B2CF9AE}" pid="4" name="MSIP_Label_dfe1a8d7-e404-4561-a6ce-09441972395c_Method">
    <vt:lpwstr>Standard</vt:lpwstr>
  </property>
  <property fmtid="{D5CDD505-2E9C-101B-9397-08002B2CF9AE}" pid="5" name="MSIP_Label_dfe1a8d7-e404-4561-a6ce-09441972395c_Name">
    <vt:lpwstr>Company Confidential Information</vt:lpwstr>
  </property>
  <property fmtid="{D5CDD505-2E9C-101B-9397-08002B2CF9AE}" pid="6" name="MSIP_Label_dfe1a8d7-e404-4561-a6ce-09441972395c_SiteId">
    <vt:lpwstr>d8fb9c07-c19e-4e8c-a1cb-717cd3cf8ffe</vt:lpwstr>
  </property>
  <property fmtid="{D5CDD505-2E9C-101B-9397-08002B2CF9AE}" pid="7" name="MSIP_Label_dfe1a8d7-e404-4561-a6ce-09441972395c_ActionId">
    <vt:lpwstr>ef7c59ee-efc0-4705-93d1-505edb979ba8</vt:lpwstr>
  </property>
  <property fmtid="{D5CDD505-2E9C-101B-9397-08002B2CF9AE}" pid="8" name="MSIP_Label_dfe1a8d7-e404-4561-a6ce-09441972395c_ContentBits">
    <vt:lpwstr>0</vt:lpwstr>
  </property>
</Properties>
</file>